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8.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9.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0.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1.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91" r:id="rId3"/>
    <p:sldMasterId id="2147483710" r:id="rId4"/>
    <p:sldMasterId id="2147483717" r:id="rId5"/>
    <p:sldMasterId id="2147483744" r:id="rId6"/>
    <p:sldMasterId id="2147483761" r:id="rId7"/>
    <p:sldMasterId id="2147483769" r:id="rId8"/>
    <p:sldMasterId id="2147483782" r:id="rId9"/>
    <p:sldMasterId id="2147483814" r:id="rId10"/>
    <p:sldMasterId id="2147483830" r:id="rId11"/>
    <p:sldMasterId id="2147483849" r:id="rId12"/>
  </p:sldMasterIdLst>
  <p:notesMasterIdLst>
    <p:notesMasterId r:id="rId183"/>
  </p:notesMasterIdLst>
  <p:sldIdLst>
    <p:sldId id="532" r:id="rId13"/>
    <p:sldId id="1689" r:id="rId14"/>
    <p:sldId id="2163" r:id="rId15"/>
    <p:sldId id="1690" r:id="rId16"/>
    <p:sldId id="1709" r:id="rId17"/>
    <p:sldId id="1698" r:id="rId18"/>
    <p:sldId id="1699" r:id="rId19"/>
    <p:sldId id="1700" r:id="rId20"/>
    <p:sldId id="1692" r:id="rId21"/>
    <p:sldId id="1565" r:id="rId22"/>
    <p:sldId id="2124" r:id="rId23"/>
    <p:sldId id="1711" r:id="rId24"/>
    <p:sldId id="1550" r:id="rId25"/>
    <p:sldId id="2045" r:id="rId26"/>
    <p:sldId id="2125" r:id="rId27"/>
    <p:sldId id="2126" r:id="rId28"/>
    <p:sldId id="2127" r:id="rId29"/>
    <p:sldId id="1990" r:id="rId30"/>
    <p:sldId id="1907" r:id="rId31"/>
    <p:sldId id="1908" r:id="rId32"/>
    <p:sldId id="2180" r:id="rId33"/>
    <p:sldId id="2159" r:id="rId34"/>
    <p:sldId id="2181" r:id="rId35"/>
    <p:sldId id="2128" r:id="rId36"/>
    <p:sldId id="2129" r:id="rId37"/>
    <p:sldId id="2164" r:id="rId38"/>
    <p:sldId id="2123" r:id="rId39"/>
    <p:sldId id="2002" r:id="rId40"/>
    <p:sldId id="2130" r:id="rId41"/>
    <p:sldId id="2043" r:id="rId42"/>
    <p:sldId id="2131" r:id="rId43"/>
    <p:sldId id="2161" r:id="rId44"/>
    <p:sldId id="2148" r:id="rId45"/>
    <p:sldId id="2165" r:id="rId46"/>
    <p:sldId id="2119" r:id="rId47"/>
    <p:sldId id="1968" r:id="rId48"/>
    <p:sldId id="1793" r:id="rId49"/>
    <p:sldId id="2033" r:id="rId50"/>
    <p:sldId id="2034" r:id="rId51"/>
    <p:sldId id="2151" r:id="rId52"/>
    <p:sldId id="1467" r:id="rId53"/>
    <p:sldId id="2150" r:id="rId54"/>
    <p:sldId id="2152" r:id="rId55"/>
    <p:sldId id="2158" r:id="rId56"/>
    <p:sldId id="2157" r:id="rId57"/>
    <p:sldId id="2179" r:id="rId58"/>
    <p:sldId id="1717" r:id="rId59"/>
    <p:sldId id="2166" r:id="rId60"/>
    <p:sldId id="2167" r:id="rId61"/>
    <p:sldId id="1719" r:id="rId62"/>
    <p:sldId id="1720" r:id="rId63"/>
    <p:sldId id="1476" r:id="rId64"/>
    <p:sldId id="1477" r:id="rId65"/>
    <p:sldId id="1478" r:id="rId66"/>
    <p:sldId id="1721" r:id="rId67"/>
    <p:sldId id="2172" r:id="rId68"/>
    <p:sldId id="2173" r:id="rId69"/>
    <p:sldId id="2174" r:id="rId70"/>
    <p:sldId id="2175" r:id="rId71"/>
    <p:sldId id="2176" r:id="rId72"/>
    <p:sldId id="2160" r:id="rId73"/>
    <p:sldId id="1777" r:id="rId74"/>
    <p:sldId id="1630" r:id="rId75"/>
    <p:sldId id="1735" r:id="rId76"/>
    <p:sldId id="258" r:id="rId77"/>
    <p:sldId id="1718" r:id="rId78"/>
    <p:sldId id="1710" r:id="rId79"/>
    <p:sldId id="1822" r:id="rId80"/>
    <p:sldId id="1838" r:id="rId81"/>
    <p:sldId id="2145" r:id="rId82"/>
    <p:sldId id="1450" r:id="rId83"/>
    <p:sldId id="2132" r:id="rId84"/>
    <p:sldId id="2133" r:id="rId85"/>
    <p:sldId id="2003" r:id="rId86"/>
    <p:sldId id="2015" r:id="rId87"/>
    <p:sldId id="1451" r:id="rId88"/>
    <p:sldId id="1452" r:id="rId89"/>
    <p:sldId id="1453" r:id="rId90"/>
    <p:sldId id="1454" r:id="rId91"/>
    <p:sldId id="1983" r:id="rId92"/>
    <p:sldId id="1984" r:id="rId93"/>
    <p:sldId id="1456" r:id="rId94"/>
    <p:sldId id="2103" r:id="rId95"/>
    <p:sldId id="2104" r:id="rId96"/>
    <p:sldId id="2105" r:id="rId97"/>
    <p:sldId id="794" r:id="rId98"/>
    <p:sldId id="2106" r:id="rId99"/>
    <p:sldId id="2108" r:id="rId100"/>
    <p:sldId id="2109" r:id="rId101"/>
    <p:sldId id="2110" r:id="rId102"/>
    <p:sldId id="2111" r:id="rId103"/>
    <p:sldId id="2112" r:id="rId104"/>
    <p:sldId id="2113" r:id="rId105"/>
    <p:sldId id="2114" r:id="rId106"/>
    <p:sldId id="2115" r:id="rId107"/>
    <p:sldId id="2116" r:id="rId108"/>
    <p:sldId id="2117" r:id="rId109"/>
    <p:sldId id="2135" r:id="rId110"/>
    <p:sldId id="2177" r:id="rId111"/>
    <p:sldId id="2178" r:id="rId112"/>
    <p:sldId id="1726" r:id="rId113"/>
    <p:sldId id="795" r:id="rId114"/>
    <p:sldId id="1920" r:id="rId115"/>
    <p:sldId id="698" r:id="rId116"/>
    <p:sldId id="700" r:id="rId117"/>
    <p:sldId id="701" r:id="rId118"/>
    <p:sldId id="703" r:id="rId119"/>
    <p:sldId id="1040" r:id="rId120"/>
    <p:sldId id="1058" r:id="rId121"/>
    <p:sldId id="1042" r:id="rId122"/>
    <p:sldId id="1923" r:id="rId123"/>
    <p:sldId id="1437" r:id="rId124"/>
    <p:sldId id="1439" r:id="rId125"/>
    <p:sldId id="1468" r:id="rId126"/>
    <p:sldId id="1440" r:id="rId127"/>
    <p:sldId id="1441" r:id="rId128"/>
    <p:sldId id="1442" r:id="rId129"/>
    <p:sldId id="1421" r:id="rId130"/>
    <p:sldId id="1424" r:id="rId131"/>
    <p:sldId id="1659" r:id="rId132"/>
    <p:sldId id="1665" r:id="rId133"/>
    <p:sldId id="2019" r:id="rId134"/>
    <p:sldId id="1985" r:id="rId135"/>
    <p:sldId id="1969" r:id="rId136"/>
    <p:sldId id="2012" r:id="rId137"/>
    <p:sldId id="2134" r:id="rId138"/>
    <p:sldId id="2021" r:id="rId139"/>
    <p:sldId id="2022" r:id="rId140"/>
    <p:sldId id="2018" r:id="rId141"/>
    <p:sldId id="2014" r:id="rId142"/>
    <p:sldId id="381" r:id="rId143"/>
    <p:sldId id="1582" r:id="rId144"/>
    <p:sldId id="1973" r:id="rId145"/>
    <p:sldId id="1974" r:id="rId146"/>
    <p:sldId id="1975" r:id="rId147"/>
    <p:sldId id="1976" r:id="rId148"/>
    <p:sldId id="1977" r:id="rId149"/>
    <p:sldId id="1978" r:id="rId150"/>
    <p:sldId id="1835" r:id="rId151"/>
    <p:sldId id="2046" r:id="rId152"/>
    <p:sldId id="2048" r:id="rId153"/>
    <p:sldId id="1834" r:id="rId154"/>
    <p:sldId id="1913" r:id="rId155"/>
    <p:sldId id="1914" r:id="rId156"/>
    <p:sldId id="1915" r:id="rId157"/>
    <p:sldId id="1930" r:id="rId158"/>
    <p:sldId id="1929" r:id="rId159"/>
    <p:sldId id="1890" r:id="rId160"/>
    <p:sldId id="1991" r:id="rId161"/>
    <p:sldId id="1526" r:id="rId162"/>
    <p:sldId id="1534" r:id="rId163"/>
    <p:sldId id="1535" r:id="rId164"/>
    <p:sldId id="1536" r:id="rId165"/>
    <p:sldId id="1924" r:id="rId166"/>
    <p:sldId id="1527" r:id="rId167"/>
    <p:sldId id="1528" r:id="rId168"/>
    <p:sldId id="1529" r:id="rId169"/>
    <p:sldId id="1530" r:id="rId170"/>
    <p:sldId id="1531" r:id="rId171"/>
    <p:sldId id="1533" r:id="rId172"/>
    <p:sldId id="2147" r:id="rId173"/>
    <p:sldId id="2041" r:id="rId174"/>
    <p:sldId id="1372" r:id="rId175"/>
    <p:sldId id="276" r:id="rId176"/>
    <p:sldId id="1997" r:id="rId177"/>
    <p:sldId id="1570" r:id="rId178"/>
    <p:sldId id="1564" r:id="rId179"/>
    <p:sldId id="1795" r:id="rId180"/>
    <p:sldId id="1310" r:id="rId181"/>
    <p:sldId id="1492" r:id="rId182"/>
  </p:sldIdLst>
  <p:sldSz cx="12192000" cy="6858000"/>
  <p:notesSz cx="7077075" cy="9363075"/>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LINA MARTINEZ MIRSHA" initials="MMM" lastIdx="1" clrIdx="0">
    <p:extLst>
      <p:ext uri="{19B8F6BF-5375-455C-9EA6-DF929625EA0E}">
        <p15:presenceInfo xmlns:p15="http://schemas.microsoft.com/office/powerpoint/2012/main" userId="S::mirsha.molina@ine.mx::e44b6ee4-bb07-4bbf-b562-33dab3fd85a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D1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630" autoAdjust="0"/>
    <p:restoredTop sz="94724" autoAdjust="0"/>
  </p:normalViewPr>
  <p:slideViewPr>
    <p:cSldViewPr snapToGrid="0">
      <p:cViewPr>
        <p:scale>
          <a:sx n="86" d="100"/>
          <a:sy n="86" d="100"/>
        </p:scale>
        <p:origin x="48"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63" Type="http://schemas.openxmlformats.org/officeDocument/2006/relationships/slide" Target="slides/slide51.xml"/><Relationship Id="rId84" Type="http://schemas.openxmlformats.org/officeDocument/2006/relationships/slide" Target="slides/slide72.xml"/><Relationship Id="rId138" Type="http://schemas.openxmlformats.org/officeDocument/2006/relationships/slide" Target="slides/slide126.xml"/><Relationship Id="rId159" Type="http://schemas.openxmlformats.org/officeDocument/2006/relationships/slide" Target="slides/slide147.xml"/><Relationship Id="rId170" Type="http://schemas.openxmlformats.org/officeDocument/2006/relationships/slide" Target="slides/slide158.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53" Type="http://schemas.openxmlformats.org/officeDocument/2006/relationships/slide" Target="slides/slide41.xml"/><Relationship Id="rId74" Type="http://schemas.openxmlformats.org/officeDocument/2006/relationships/slide" Target="slides/slide62.xml"/><Relationship Id="rId128" Type="http://schemas.openxmlformats.org/officeDocument/2006/relationships/slide" Target="slides/slide116.xml"/><Relationship Id="rId149" Type="http://schemas.openxmlformats.org/officeDocument/2006/relationships/slide" Target="slides/slide137.xml"/><Relationship Id="rId5" Type="http://schemas.openxmlformats.org/officeDocument/2006/relationships/slideMaster" Target="slideMasters/slideMaster5.xml"/><Relationship Id="rId95" Type="http://schemas.openxmlformats.org/officeDocument/2006/relationships/slide" Target="slides/slide83.xml"/><Relationship Id="rId160" Type="http://schemas.openxmlformats.org/officeDocument/2006/relationships/slide" Target="slides/slide148.xml"/><Relationship Id="rId181" Type="http://schemas.openxmlformats.org/officeDocument/2006/relationships/slide" Target="slides/slide169.xml"/><Relationship Id="rId22" Type="http://schemas.openxmlformats.org/officeDocument/2006/relationships/slide" Target="slides/slide10.xml"/><Relationship Id="rId43" Type="http://schemas.openxmlformats.org/officeDocument/2006/relationships/slide" Target="slides/slide31.xml"/><Relationship Id="rId64" Type="http://schemas.openxmlformats.org/officeDocument/2006/relationships/slide" Target="slides/slide52.xml"/><Relationship Id="rId118" Type="http://schemas.openxmlformats.org/officeDocument/2006/relationships/slide" Target="slides/slide106.xml"/><Relationship Id="rId139" Type="http://schemas.openxmlformats.org/officeDocument/2006/relationships/slide" Target="slides/slide127.xml"/><Relationship Id="rId85" Type="http://schemas.openxmlformats.org/officeDocument/2006/relationships/slide" Target="slides/slide73.xml"/><Relationship Id="rId150" Type="http://schemas.openxmlformats.org/officeDocument/2006/relationships/slide" Target="slides/slide138.xml"/><Relationship Id="rId171" Type="http://schemas.openxmlformats.org/officeDocument/2006/relationships/slide" Target="slides/slide159.xml"/><Relationship Id="rId12" Type="http://schemas.openxmlformats.org/officeDocument/2006/relationships/slideMaster" Target="slideMasters/slideMaster12.xml"/><Relationship Id="rId33" Type="http://schemas.openxmlformats.org/officeDocument/2006/relationships/slide" Target="slides/slide21.xml"/><Relationship Id="rId108" Type="http://schemas.openxmlformats.org/officeDocument/2006/relationships/slide" Target="slides/slide96.xml"/><Relationship Id="rId129" Type="http://schemas.openxmlformats.org/officeDocument/2006/relationships/slide" Target="slides/slide117.xml"/><Relationship Id="rId54" Type="http://schemas.openxmlformats.org/officeDocument/2006/relationships/slide" Target="slides/slide42.xml"/><Relationship Id="rId75" Type="http://schemas.openxmlformats.org/officeDocument/2006/relationships/slide" Target="slides/slide63.xml"/><Relationship Id="rId96" Type="http://schemas.openxmlformats.org/officeDocument/2006/relationships/slide" Target="slides/slide84.xml"/><Relationship Id="rId140" Type="http://schemas.openxmlformats.org/officeDocument/2006/relationships/slide" Target="slides/slide128.xml"/><Relationship Id="rId161" Type="http://schemas.openxmlformats.org/officeDocument/2006/relationships/slide" Target="slides/slide149.xml"/><Relationship Id="rId182" Type="http://schemas.openxmlformats.org/officeDocument/2006/relationships/slide" Target="slides/slide170.xml"/><Relationship Id="rId6" Type="http://schemas.openxmlformats.org/officeDocument/2006/relationships/slideMaster" Target="slideMasters/slideMaster6.xml"/><Relationship Id="rId23" Type="http://schemas.openxmlformats.org/officeDocument/2006/relationships/slide" Target="slides/slide11.xml"/><Relationship Id="rId119" Type="http://schemas.openxmlformats.org/officeDocument/2006/relationships/slide" Target="slides/slide107.xml"/><Relationship Id="rId44" Type="http://schemas.openxmlformats.org/officeDocument/2006/relationships/slide" Target="slides/slide32.xml"/><Relationship Id="rId65" Type="http://schemas.openxmlformats.org/officeDocument/2006/relationships/slide" Target="slides/slide53.xml"/><Relationship Id="rId86" Type="http://schemas.openxmlformats.org/officeDocument/2006/relationships/slide" Target="slides/slide74.xml"/><Relationship Id="rId130" Type="http://schemas.openxmlformats.org/officeDocument/2006/relationships/slide" Target="slides/slide118.xml"/><Relationship Id="rId151" Type="http://schemas.openxmlformats.org/officeDocument/2006/relationships/slide" Target="slides/slide139.xml"/><Relationship Id="rId172" Type="http://schemas.openxmlformats.org/officeDocument/2006/relationships/slide" Target="slides/slide160.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slide" Target="slides/slide113.xml"/><Relationship Id="rId141" Type="http://schemas.openxmlformats.org/officeDocument/2006/relationships/slide" Target="slides/slide129.xml"/><Relationship Id="rId146" Type="http://schemas.openxmlformats.org/officeDocument/2006/relationships/slide" Target="slides/slide134.xml"/><Relationship Id="rId167" Type="http://schemas.openxmlformats.org/officeDocument/2006/relationships/slide" Target="slides/slide155.xml"/><Relationship Id="rId188"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162" Type="http://schemas.openxmlformats.org/officeDocument/2006/relationships/slide" Target="slides/slide150.xml"/><Relationship Id="rId183"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openxmlformats.org/officeDocument/2006/relationships/slide" Target="slides/slide119.xml"/><Relationship Id="rId136" Type="http://schemas.openxmlformats.org/officeDocument/2006/relationships/slide" Target="slides/slide124.xml"/><Relationship Id="rId157" Type="http://schemas.openxmlformats.org/officeDocument/2006/relationships/slide" Target="slides/slide145.xml"/><Relationship Id="rId178" Type="http://schemas.openxmlformats.org/officeDocument/2006/relationships/slide" Target="slides/slide166.xml"/><Relationship Id="rId61" Type="http://schemas.openxmlformats.org/officeDocument/2006/relationships/slide" Target="slides/slide49.xml"/><Relationship Id="rId82" Type="http://schemas.openxmlformats.org/officeDocument/2006/relationships/slide" Target="slides/slide70.xml"/><Relationship Id="rId152" Type="http://schemas.openxmlformats.org/officeDocument/2006/relationships/slide" Target="slides/slide140.xml"/><Relationship Id="rId173" Type="http://schemas.openxmlformats.org/officeDocument/2006/relationships/slide" Target="slides/slide161.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slide" Target="slides/slide114.xml"/><Relationship Id="rId147" Type="http://schemas.openxmlformats.org/officeDocument/2006/relationships/slide" Target="slides/slide135.xml"/><Relationship Id="rId168" Type="http://schemas.openxmlformats.org/officeDocument/2006/relationships/slide" Target="slides/slide156.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slide" Target="slides/slide130.xml"/><Relationship Id="rId163" Type="http://schemas.openxmlformats.org/officeDocument/2006/relationships/slide" Target="slides/slide151.xml"/><Relationship Id="rId184" Type="http://schemas.openxmlformats.org/officeDocument/2006/relationships/commentAuthors" Target="commentAuthors.xml"/><Relationship Id="rId3" Type="http://schemas.openxmlformats.org/officeDocument/2006/relationships/slideMaster" Target="slideMasters/slideMaster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slide" Target="slides/slide104.xml"/><Relationship Id="rId137" Type="http://schemas.openxmlformats.org/officeDocument/2006/relationships/slide" Target="slides/slide125.xml"/><Relationship Id="rId158" Type="http://schemas.openxmlformats.org/officeDocument/2006/relationships/slide" Target="slides/slide146.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slide" Target="slides/slide99.xml"/><Relationship Id="rId132" Type="http://schemas.openxmlformats.org/officeDocument/2006/relationships/slide" Target="slides/slide120.xml"/><Relationship Id="rId153" Type="http://schemas.openxmlformats.org/officeDocument/2006/relationships/slide" Target="slides/slide141.xml"/><Relationship Id="rId174" Type="http://schemas.openxmlformats.org/officeDocument/2006/relationships/slide" Target="slides/slide162.xml"/><Relationship Id="rId179" Type="http://schemas.openxmlformats.org/officeDocument/2006/relationships/slide" Target="slides/slide167.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slide" Target="slides/slide94.xml"/><Relationship Id="rId127" Type="http://schemas.openxmlformats.org/officeDocument/2006/relationships/slide" Target="slides/slide115.xml"/><Relationship Id="rId10" Type="http://schemas.openxmlformats.org/officeDocument/2006/relationships/slideMaster" Target="slideMasters/slideMaster10.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78" Type="http://schemas.openxmlformats.org/officeDocument/2006/relationships/slide" Target="slides/slide66.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43" Type="http://schemas.openxmlformats.org/officeDocument/2006/relationships/slide" Target="slides/slide131.xml"/><Relationship Id="rId148" Type="http://schemas.openxmlformats.org/officeDocument/2006/relationships/slide" Target="slides/slide136.xml"/><Relationship Id="rId164" Type="http://schemas.openxmlformats.org/officeDocument/2006/relationships/slide" Target="slides/slide152.xml"/><Relationship Id="rId169" Type="http://schemas.openxmlformats.org/officeDocument/2006/relationships/slide" Target="slides/slide157.xml"/><Relationship Id="rId18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8.xml"/><Relationship Id="rId26" Type="http://schemas.openxmlformats.org/officeDocument/2006/relationships/slide" Target="slides/slide14.xml"/><Relationship Id="rId47" Type="http://schemas.openxmlformats.org/officeDocument/2006/relationships/slide" Target="slides/slide35.xml"/><Relationship Id="rId68" Type="http://schemas.openxmlformats.org/officeDocument/2006/relationships/slide" Target="slides/slide56.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54" Type="http://schemas.openxmlformats.org/officeDocument/2006/relationships/slide" Target="slides/slide142.xml"/><Relationship Id="rId175" Type="http://schemas.openxmlformats.org/officeDocument/2006/relationships/slide" Target="slides/slide163.xml"/><Relationship Id="rId16" Type="http://schemas.openxmlformats.org/officeDocument/2006/relationships/slide" Target="slides/slide4.xml"/><Relationship Id="rId37" Type="http://schemas.openxmlformats.org/officeDocument/2006/relationships/slide" Target="slides/slide25.xml"/><Relationship Id="rId58" Type="http://schemas.openxmlformats.org/officeDocument/2006/relationships/slide" Target="slides/slide46.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44" Type="http://schemas.openxmlformats.org/officeDocument/2006/relationships/slide" Target="slides/slide132.xml"/><Relationship Id="rId90" Type="http://schemas.openxmlformats.org/officeDocument/2006/relationships/slide" Target="slides/slide78.xml"/><Relationship Id="rId165" Type="http://schemas.openxmlformats.org/officeDocument/2006/relationships/slide" Target="slides/slide153.xml"/><Relationship Id="rId186" Type="http://schemas.openxmlformats.org/officeDocument/2006/relationships/viewProps" Target="viewProps.xml"/><Relationship Id="rId27" Type="http://schemas.openxmlformats.org/officeDocument/2006/relationships/slide" Target="slides/slide15.xml"/><Relationship Id="rId48" Type="http://schemas.openxmlformats.org/officeDocument/2006/relationships/slide" Target="slides/slide36.xml"/><Relationship Id="rId69" Type="http://schemas.openxmlformats.org/officeDocument/2006/relationships/slide" Target="slides/slide57.xml"/><Relationship Id="rId113" Type="http://schemas.openxmlformats.org/officeDocument/2006/relationships/slide" Target="slides/slide101.xml"/><Relationship Id="rId134" Type="http://schemas.openxmlformats.org/officeDocument/2006/relationships/slide" Target="slides/slide122.xml"/><Relationship Id="rId80" Type="http://schemas.openxmlformats.org/officeDocument/2006/relationships/slide" Target="slides/slide68.xml"/><Relationship Id="rId155" Type="http://schemas.openxmlformats.org/officeDocument/2006/relationships/slide" Target="slides/slide143.xml"/><Relationship Id="rId176" Type="http://schemas.openxmlformats.org/officeDocument/2006/relationships/slide" Target="slides/slide164.xml"/><Relationship Id="rId17" Type="http://schemas.openxmlformats.org/officeDocument/2006/relationships/slide" Target="slides/slide5.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24" Type="http://schemas.openxmlformats.org/officeDocument/2006/relationships/slide" Target="slides/slide112.xml"/><Relationship Id="rId70" Type="http://schemas.openxmlformats.org/officeDocument/2006/relationships/slide" Target="slides/slide58.xml"/><Relationship Id="rId91" Type="http://schemas.openxmlformats.org/officeDocument/2006/relationships/slide" Target="slides/slide79.xml"/><Relationship Id="rId145" Type="http://schemas.openxmlformats.org/officeDocument/2006/relationships/slide" Target="slides/slide133.xml"/><Relationship Id="rId166" Type="http://schemas.openxmlformats.org/officeDocument/2006/relationships/slide" Target="slides/slide154.xml"/><Relationship Id="rId187" Type="http://schemas.openxmlformats.org/officeDocument/2006/relationships/theme" Target="theme/theme1.xml"/><Relationship Id="rId1" Type="http://schemas.openxmlformats.org/officeDocument/2006/relationships/slideMaster" Target="slideMasters/slideMaster1.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60" Type="http://schemas.openxmlformats.org/officeDocument/2006/relationships/slide" Target="slides/slide48.xml"/><Relationship Id="rId81" Type="http://schemas.openxmlformats.org/officeDocument/2006/relationships/slide" Target="slides/slide69.xml"/><Relationship Id="rId135" Type="http://schemas.openxmlformats.org/officeDocument/2006/relationships/slide" Target="slides/slide123.xml"/><Relationship Id="rId156" Type="http://schemas.openxmlformats.org/officeDocument/2006/relationships/slide" Target="slides/slide144.xml"/><Relationship Id="rId177" Type="http://schemas.openxmlformats.org/officeDocument/2006/relationships/slide" Target="slides/slide16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Gr&#225;fico%20en%20Microsoft%20PowerPoint"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solidFill>
                <a:latin typeface="Arial" panose="020B0604020202020204" pitchFamily="34" charset="0"/>
                <a:ea typeface="+mn-ea"/>
                <a:cs typeface="Arial" panose="020B0604020202020204" pitchFamily="34" charset="0"/>
              </a:defRPr>
            </a:pPr>
            <a:r>
              <a:rPr lang="es-MX" sz="2000"/>
              <a:t>Senado de la República por Género 1991-2018</a:t>
            </a: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s-MX"/>
        </a:p>
      </c:txPr>
    </c:title>
    <c:autoTitleDeleted val="0"/>
    <c:plotArea>
      <c:layout>
        <c:manualLayout>
          <c:layoutTarget val="inner"/>
          <c:xMode val="edge"/>
          <c:yMode val="edge"/>
          <c:x val="2.4689847806753415E-2"/>
          <c:y val="0.28230762480421434"/>
          <c:w val="0.95821718063472494"/>
          <c:h val="0.55409847991381345"/>
        </c:manualLayout>
      </c:layout>
      <c:barChart>
        <c:barDir val="col"/>
        <c:grouping val="clustered"/>
        <c:varyColors val="0"/>
        <c:ser>
          <c:idx val="0"/>
          <c:order val="0"/>
          <c:tx>
            <c:strRef>
              <c:f>Hoja1!$B$18</c:f>
              <c:strCache>
                <c:ptCount val="1"/>
                <c:pt idx="0">
                  <c:v>Hombres</c:v>
                </c:pt>
              </c:strCache>
            </c:strRef>
          </c:tx>
          <c:spPr>
            <a:solidFill>
              <a:schemeClr val="tx1">
                <a:lumMod val="65000"/>
                <a:lumOff val="35000"/>
              </a:schemeClr>
            </a:solidFill>
            <a:ln>
              <a:noFill/>
            </a:ln>
            <a:effectLst/>
          </c:spPr>
          <c:invertIfNegative val="0"/>
          <c:dLbls>
            <c:dLbl>
              <c:idx val="6"/>
              <c:layout>
                <c:manualLayout>
                  <c:x val="0"/>
                  <c:y val="5.6286990968375571E-3"/>
                </c:manualLayout>
              </c:layout>
              <c:tx>
                <c:rich>
                  <a:bodyPr/>
                  <a:lstStyle/>
                  <a:p>
                    <a:r>
                      <a:rPr lang="en-US" dirty="0"/>
                      <a:t>50%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9E18-4E2F-8BC7-9258E0B6A0AA}"/>
                </c:ext>
              </c:extLst>
            </c:dLbl>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Hoja1!$A$19:$A$25</c:f>
              <c:strCache>
                <c:ptCount val="7"/>
                <c:pt idx="0">
                  <c:v>1991</c:v>
                </c:pt>
                <c:pt idx="1">
                  <c:v>1994</c:v>
                </c:pt>
                <c:pt idx="2">
                  <c:v>1997</c:v>
                </c:pt>
                <c:pt idx="3">
                  <c:v>2000</c:v>
                </c:pt>
                <c:pt idx="4">
                  <c:v>2006</c:v>
                </c:pt>
                <c:pt idx="5">
                  <c:v>2012</c:v>
                </c:pt>
                <c:pt idx="6">
                  <c:v>**2018</c:v>
                </c:pt>
              </c:strCache>
            </c:strRef>
          </c:cat>
          <c:val>
            <c:numRef>
              <c:f>Hoja1!$B$19:$B$25</c:f>
              <c:numCache>
                <c:formatCode>0.0%</c:formatCode>
                <c:ptCount val="7"/>
                <c:pt idx="0">
                  <c:v>0.93400000000000005</c:v>
                </c:pt>
                <c:pt idx="1">
                  <c:v>0.875</c:v>
                </c:pt>
                <c:pt idx="2" formatCode="0%">
                  <c:v>0.72</c:v>
                </c:pt>
                <c:pt idx="3" formatCode="0.00%">
                  <c:v>0.82820000000000005</c:v>
                </c:pt>
                <c:pt idx="4" formatCode="0.00%">
                  <c:v>0.82040000000000002</c:v>
                </c:pt>
                <c:pt idx="5" formatCode="0%">
                  <c:v>0.67190000000000005</c:v>
                </c:pt>
                <c:pt idx="6" formatCode="0%">
                  <c:v>0.5</c:v>
                </c:pt>
              </c:numCache>
            </c:numRef>
          </c:val>
          <c:extLst>
            <c:ext xmlns:c16="http://schemas.microsoft.com/office/drawing/2014/chart" uri="{C3380CC4-5D6E-409C-BE32-E72D297353CC}">
              <c16:uniqueId val="{00000000-5986-435D-8123-80AE7CC20B51}"/>
            </c:ext>
          </c:extLst>
        </c:ser>
        <c:ser>
          <c:idx val="1"/>
          <c:order val="1"/>
          <c:tx>
            <c:strRef>
              <c:f>Hoja1!$C$18</c:f>
              <c:strCache>
                <c:ptCount val="1"/>
                <c:pt idx="0">
                  <c:v>Mujeres</c:v>
                </c:pt>
              </c:strCache>
            </c:strRef>
          </c:tx>
          <c:spPr>
            <a:solidFill>
              <a:schemeClr val="accent5">
                <a:lumMod val="40000"/>
                <a:lumOff val="60000"/>
              </a:schemeClr>
            </a:solidFill>
            <a:ln>
              <a:noFill/>
            </a:ln>
            <a:effectLst/>
          </c:spPr>
          <c:invertIfNegative val="0"/>
          <c:dLbls>
            <c:dLbl>
              <c:idx val="1"/>
              <c:layout>
                <c:manualLayout>
                  <c:x val="5.697657186173864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986-435D-8123-80AE7CC20B51}"/>
                </c:ext>
              </c:extLst>
            </c:dLbl>
            <c:dLbl>
              <c:idx val="2"/>
              <c:layout>
                <c:manualLayout>
                  <c:x val="7.5968762482318195E-3"/>
                  <c:y val="6.078238899676034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986-435D-8123-80AE7CC20B51}"/>
                </c:ext>
              </c:extLst>
            </c:dLbl>
            <c:dLbl>
              <c:idx val="3"/>
              <c:layout>
                <c:manualLayout>
                  <c:x val="9.4960953102897049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986-435D-8123-80AE7CC20B51}"/>
                </c:ext>
              </c:extLst>
            </c:dLbl>
            <c:dLbl>
              <c:idx val="4"/>
              <c:layout>
                <c:manualLayout>
                  <c:x val="7.5968762482318195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986-435D-8123-80AE7CC20B51}"/>
                </c:ext>
              </c:extLst>
            </c:dLbl>
            <c:dLbl>
              <c:idx val="5"/>
              <c:layout>
                <c:manualLayout>
                  <c:x val="9.4960953102897743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986-435D-8123-80AE7CC20B51}"/>
                </c:ext>
              </c:extLst>
            </c:dLbl>
            <c:dLbl>
              <c:idx val="6"/>
              <c:layout>
                <c:manualLayout>
                  <c:x val="2.2790628744695458E-2"/>
                  <c:y val="1.2156477799352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986-435D-8123-80AE7CC20B51}"/>
                </c:ext>
              </c:extLst>
            </c:dLbl>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Hoja1!$A$19:$A$25</c:f>
              <c:strCache>
                <c:ptCount val="7"/>
                <c:pt idx="0">
                  <c:v>1991</c:v>
                </c:pt>
                <c:pt idx="1">
                  <c:v>1994</c:v>
                </c:pt>
                <c:pt idx="2">
                  <c:v>1997</c:v>
                </c:pt>
                <c:pt idx="3">
                  <c:v>2000</c:v>
                </c:pt>
                <c:pt idx="4">
                  <c:v>2006</c:v>
                </c:pt>
                <c:pt idx="5">
                  <c:v>2012</c:v>
                </c:pt>
                <c:pt idx="6">
                  <c:v>**2018</c:v>
                </c:pt>
              </c:strCache>
            </c:strRef>
          </c:cat>
          <c:val>
            <c:numRef>
              <c:f>Hoja1!$C$19:$C$25</c:f>
              <c:numCache>
                <c:formatCode>0.0%</c:formatCode>
                <c:ptCount val="7"/>
                <c:pt idx="0">
                  <c:v>6.6000000000000003E-2</c:v>
                </c:pt>
                <c:pt idx="1">
                  <c:v>0.125</c:v>
                </c:pt>
                <c:pt idx="2" formatCode="0%">
                  <c:v>0.28000000000000003</c:v>
                </c:pt>
                <c:pt idx="3" formatCode="0.00%">
                  <c:v>0.17180000000000001</c:v>
                </c:pt>
                <c:pt idx="4" formatCode="0.00%">
                  <c:v>0.17960000000000001</c:v>
                </c:pt>
                <c:pt idx="5" formatCode="0%">
                  <c:v>0.3281</c:v>
                </c:pt>
                <c:pt idx="6" formatCode="0%">
                  <c:v>0.5</c:v>
                </c:pt>
              </c:numCache>
            </c:numRef>
          </c:val>
          <c:extLst>
            <c:ext xmlns:c16="http://schemas.microsoft.com/office/drawing/2014/chart" uri="{C3380CC4-5D6E-409C-BE32-E72D297353CC}">
              <c16:uniqueId val="{00000001-5986-435D-8123-80AE7CC20B51}"/>
            </c:ext>
          </c:extLst>
        </c:ser>
        <c:dLbls>
          <c:showLegendKey val="0"/>
          <c:showVal val="1"/>
          <c:showCatName val="0"/>
          <c:showSerName val="0"/>
          <c:showPercent val="0"/>
          <c:showBubbleSize val="0"/>
        </c:dLbls>
        <c:gapWidth val="150"/>
        <c:overlap val="-25"/>
        <c:axId val="394454888"/>
        <c:axId val="394455280"/>
      </c:barChart>
      <c:catAx>
        <c:axId val="394454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s-MX"/>
          </a:p>
        </c:txPr>
        <c:crossAx val="394455280"/>
        <c:crosses val="autoZero"/>
        <c:auto val="1"/>
        <c:lblAlgn val="ctr"/>
        <c:lblOffset val="100"/>
        <c:noMultiLvlLbl val="0"/>
      </c:catAx>
      <c:valAx>
        <c:axId val="394455280"/>
        <c:scaling>
          <c:orientation val="minMax"/>
        </c:scaling>
        <c:delete val="1"/>
        <c:axPos val="l"/>
        <c:numFmt formatCode="0.0%" sourceLinked="1"/>
        <c:majorTickMark val="none"/>
        <c:minorTickMark val="none"/>
        <c:tickLblPos val="nextTo"/>
        <c:crossAx val="394454888"/>
        <c:crosses val="autoZero"/>
        <c:crossBetween val="between"/>
      </c:valAx>
      <c:spPr>
        <a:noFill/>
        <a:ln>
          <a:noFill/>
        </a:ln>
        <a:effectLst/>
      </c:spPr>
    </c:plotArea>
    <c:legend>
      <c:legendPos val="t"/>
      <c:layout>
        <c:manualLayout>
          <c:xMode val="edge"/>
          <c:yMode val="edge"/>
          <c:x val="0.33848584984594648"/>
          <c:y val="0.16548375344702418"/>
          <c:w val="0.3230281507632991"/>
          <c:h val="0.12092484401412228"/>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s-MX"/>
        </a:p>
      </c:txPr>
    </c:legend>
    <c:plotVisOnly val="1"/>
    <c:dispBlanksAs val="gap"/>
    <c:showDLblsOverMax val="0"/>
  </c:chart>
  <c:spPr>
    <a:noFill/>
    <a:ln>
      <a:noFill/>
    </a:ln>
    <a:effectLst/>
  </c:spPr>
  <c:txPr>
    <a:bodyPr/>
    <a:lstStyle/>
    <a:p>
      <a:pPr>
        <a:defRPr sz="1400" b="1">
          <a:solidFill>
            <a:schemeClr val="tx1"/>
          </a:solidFill>
          <a:latin typeface="Arial" panose="020B0604020202020204" pitchFamily="34" charset="0"/>
          <a:cs typeface="Arial" panose="020B0604020202020204" pitchFamily="34" charset="0"/>
        </a:defRPr>
      </a:pPr>
      <a:endParaRPr lang="es-MX"/>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spc="0" baseline="0">
                <a:solidFill>
                  <a:schemeClr val="tx1"/>
                </a:solidFill>
                <a:latin typeface="Arial" panose="020B0604020202020204" pitchFamily="34" charset="0"/>
                <a:ea typeface="+mn-ea"/>
                <a:cs typeface="Arial" panose="020B0604020202020204" pitchFamily="34" charset="0"/>
              </a:defRPr>
            </a:pPr>
            <a:r>
              <a:rPr lang="es-MX" sz="1800" b="1" i="0" baseline="0" dirty="0">
                <a:effectLst/>
              </a:rPr>
              <a:t>Cámara de Diputadas y Diputados por Género</a:t>
            </a:r>
            <a:endParaRPr lang="es-MX" dirty="0">
              <a:effectLst/>
            </a:endParaRPr>
          </a:p>
          <a:p>
            <a:pPr>
              <a:defRPr/>
            </a:pPr>
            <a:r>
              <a:rPr lang="es-MX" sz="1800" b="1" i="0" baseline="0" dirty="0">
                <a:effectLst/>
              </a:rPr>
              <a:t>1991-2021</a:t>
            </a:r>
            <a:endParaRPr lang="es-MX" dirty="0">
              <a:effectLst/>
            </a:endParaRPr>
          </a:p>
        </c:rich>
      </c:tx>
      <c:layout>
        <c:manualLayout>
          <c:xMode val="edge"/>
          <c:yMode val="edge"/>
          <c:x val="3.4661253280839684E-3"/>
          <c:y val="2.7777777777777776E-2"/>
        </c:manualLayout>
      </c:layout>
      <c:overlay val="0"/>
      <c:spPr>
        <a:noFill/>
        <a:ln>
          <a:noFill/>
        </a:ln>
        <a:effectLst/>
      </c:spPr>
      <c:txPr>
        <a:bodyPr rot="0" spcFirstLastPara="1" vertOverflow="ellipsis" vert="horz" wrap="square" anchor="ctr" anchorCtr="1"/>
        <a:lstStyle/>
        <a:p>
          <a:pPr>
            <a:defRPr sz="1680" b="1" i="0" u="none" strike="noStrike" kern="1200" spc="0" baseline="0">
              <a:solidFill>
                <a:schemeClr val="tx1"/>
              </a:solidFill>
              <a:latin typeface="Arial" panose="020B0604020202020204" pitchFamily="34" charset="0"/>
              <a:ea typeface="+mn-ea"/>
              <a:cs typeface="Arial" panose="020B0604020202020204" pitchFamily="34" charset="0"/>
            </a:defRPr>
          </a:pPr>
          <a:endParaRPr lang="es-MX"/>
        </a:p>
      </c:txPr>
    </c:title>
    <c:autoTitleDeleted val="0"/>
    <c:plotArea>
      <c:layout>
        <c:manualLayout>
          <c:layoutTarget val="inner"/>
          <c:xMode val="edge"/>
          <c:yMode val="edge"/>
          <c:x val="1.1458333333333333E-2"/>
          <c:y val="0.27674868766404198"/>
          <c:w val="0.9770833333333333"/>
          <c:h val="0.61655402449693786"/>
        </c:manualLayout>
      </c:layout>
      <c:barChart>
        <c:barDir val="col"/>
        <c:grouping val="clustered"/>
        <c:varyColors val="0"/>
        <c:ser>
          <c:idx val="0"/>
          <c:order val="0"/>
          <c:tx>
            <c:strRef>
              <c:f>'[Gráfico en Microsoft PowerPoint]Hoja1'!$B$3</c:f>
              <c:strCache>
                <c:ptCount val="1"/>
                <c:pt idx="0">
                  <c:v>Hombres</c:v>
                </c:pt>
              </c:strCache>
            </c:strRef>
          </c:tx>
          <c:spPr>
            <a:solidFill>
              <a:schemeClr val="tx1">
                <a:lumMod val="65000"/>
                <a:lumOff val="35000"/>
              </a:schemeClr>
            </a:solidFill>
            <a:ln>
              <a:noFill/>
            </a:ln>
            <a:effectLst/>
          </c:spPr>
          <c:invertIfNegative val="0"/>
          <c:dLbls>
            <c:dLbl>
              <c:idx val="10"/>
              <c:layout>
                <c:manualLayout>
                  <c:x val="-3.1250000000000002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B6A-4FBB-80B2-C4AE39AF32FD}"/>
                </c:ext>
              </c:extLst>
            </c:dLbl>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'[Gráfico en Microsoft PowerPoint]Hoja1'!$A$4:$A$14</c:f>
              <c:strCache>
                <c:ptCount val="11"/>
                <c:pt idx="0">
                  <c:v>1991</c:v>
                </c:pt>
                <c:pt idx="1">
                  <c:v>1994</c:v>
                </c:pt>
                <c:pt idx="2">
                  <c:v>1997</c:v>
                </c:pt>
                <c:pt idx="3">
                  <c:v>2000</c:v>
                </c:pt>
                <c:pt idx="4">
                  <c:v>2003</c:v>
                </c:pt>
                <c:pt idx="5">
                  <c:v>2006</c:v>
                </c:pt>
                <c:pt idx="6">
                  <c:v>2009</c:v>
                </c:pt>
                <c:pt idx="7">
                  <c:v>2012</c:v>
                </c:pt>
                <c:pt idx="8">
                  <c:v>2015</c:v>
                </c:pt>
                <c:pt idx="9">
                  <c:v>2018</c:v>
                </c:pt>
                <c:pt idx="10">
                  <c:v>*2021</c:v>
                </c:pt>
              </c:strCache>
            </c:strRef>
          </c:cat>
          <c:val>
            <c:numRef>
              <c:f>'[Gráfico en Microsoft PowerPoint]Hoja1'!$B$4:$B$14</c:f>
              <c:numCache>
                <c:formatCode>0.0%</c:formatCode>
                <c:ptCount val="11"/>
                <c:pt idx="0">
                  <c:v>0.92200000000000004</c:v>
                </c:pt>
                <c:pt idx="1">
                  <c:v>0.85799999999999998</c:v>
                </c:pt>
                <c:pt idx="2">
                  <c:v>0.82799999999999996</c:v>
                </c:pt>
                <c:pt idx="3">
                  <c:v>0.83199999999999996</c:v>
                </c:pt>
                <c:pt idx="4">
                  <c:v>0.77200000000000002</c:v>
                </c:pt>
                <c:pt idx="5">
                  <c:v>0.78400000000000003</c:v>
                </c:pt>
                <c:pt idx="6">
                  <c:v>0.72399999999999998</c:v>
                </c:pt>
                <c:pt idx="7">
                  <c:v>0.622</c:v>
                </c:pt>
                <c:pt idx="8">
                  <c:v>0.57600000000000007</c:v>
                </c:pt>
                <c:pt idx="9">
                  <c:v>0.51800000000000002</c:v>
                </c:pt>
                <c:pt idx="10">
                  <c:v>0.498</c:v>
                </c:pt>
              </c:numCache>
            </c:numRef>
          </c:val>
          <c:extLst>
            <c:ext xmlns:c16="http://schemas.microsoft.com/office/drawing/2014/chart" uri="{C3380CC4-5D6E-409C-BE32-E72D297353CC}">
              <c16:uniqueId val="{00000000-4B6A-4FBB-80B2-C4AE39AF32FD}"/>
            </c:ext>
          </c:extLst>
        </c:ser>
        <c:ser>
          <c:idx val="1"/>
          <c:order val="1"/>
          <c:tx>
            <c:strRef>
              <c:f>'[Gráfico en Microsoft PowerPoint]Hoja1'!$C$3</c:f>
              <c:strCache>
                <c:ptCount val="1"/>
                <c:pt idx="0">
                  <c:v>Mujeres</c:v>
                </c:pt>
              </c:strCache>
            </c:strRef>
          </c:tx>
          <c:spPr>
            <a:solidFill>
              <a:schemeClr val="accent5">
                <a:lumMod val="40000"/>
                <a:lumOff val="60000"/>
              </a:schemeClr>
            </a:solidFill>
            <a:ln>
              <a:noFill/>
            </a:ln>
            <a:effectLst/>
          </c:spPr>
          <c:invertIfNegative val="0"/>
          <c:dLbls>
            <c:dLbl>
              <c:idx val="9"/>
              <c:layout>
                <c:manualLayout>
                  <c:x val="9.3749999999999997E-3"/>
                  <c:y val="-7.7726908549992931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B6A-4FBB-80B2-C4AE39AF32FD}"/>
                </c:ext>
              </c:extLst>
            </c:dLbl>
            <c:dLbl>
              <c:idx val="10"/>
              <c:layout>
                <c:manualLayout>
                  <c:x val="5.208333333333333E-3"/>
                  <c:y val="-7.7726908549992931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B6A-4FBB-80B2-C4AE39AF32FD}"/>
                </c:ext>
              </c:extLst>
            </c:dLbl>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'[Gráfico en Microsoft PowerPoint]Hoja1'!$A$4:$A$14</c:f>
              <c:strCache>
                <c:ptCount val="11"/>
                <c:pt idx="0">
                  <c:v>1991</c:v>
                </c:pt>
                <c:pt idx="1">
                  <c:v>1994</c:v>
                </c:pt>
                <c:pt idx="2">
                  <c:v>1997</c:v>
                </c:pt>
                <c:pt idx="3">
                  <c:v>2000</c:v>
                </c:pt>
                <c:pt idx="4">
                  <c:v>2003</c:v>
                </c:pt>
                <c:pt idx="5">
                  <c:v>2006</c:v>
                </c:pt>
                <c:pt idx="6">
                  <c:v>2009</c:v>
                </c:pt>
                <c:pt idx="7">
                  <c:v>2012</c:v>
                </c:pt>
                <c:pt idx="8">
                  <c:v>2015</c:v>
                </c:pt>
                <c:pt idx="9">
                  <c:v>2018</c:v>
                </c:pt>
                <c:pt idx="10">
                  <c:v>*2021</c:v>
                </c:pt>
              </c:strCache>
            </c:strRef>
          </c:cat>
          <c:val>
            <c:numRef>
              <c:f>'[Gráfico en Microsoft PowerPoint]Hoja1'!$C$4:$C$14</c:f>
              <c:numCache>
                <c:formatCode>0.0%</c:formatCode>
                <c:ptCount val="11"/>
                <c:pt idx="0">
                  <c:v>7.8E-2</c:v>
                </c:pt>
                <c:pt idx="1">
                  <c:v>0.14199999999999999</c:v>
                </c:pt>
                <c:pt idx="2">
                  <c:v>0.17199999999999999</c:v>
                </c:pt>
                <c:pt idx="3">
                  <c:v>0.16800000000000001</c:v>
                </c:pt>
                <c:pt idx="4">
                  <c:v>0.22800000000000001</c:v>
                </c:pt>
                <c:pt idx="5">
                  <c:v>0.216</c:v>
                </c:pt>
                <c:pt idx="6">
                  <c:v>0.27600000000000002</c:v>
                </c:pt>
                <c:pt idx="7">
                  <c:v>0.378</c:v>
                </c:pt>
                <c:pt idx="8">
                  <c:v>0.42399999999999999</c:v>
                </c:pt>
                <c:pt idx="9">
                  <c:v>0.48199999999999998</c:v>
                </c:pt>
                <c:pt idx="10">
                  <c:v>0.502</c:v>
                </c:pt>
              </c:numCache>
            </c:numRef>
          </c:val>
          <c:extLst>
            <c:ext xmlns:c16="http://schemas.microsoft.com/office/drawing/2014/chart" uri="{C3380CC4-5D6E-409C-BE32-E72D297353CC}">
              <c16:uniqueId val="{00000001-4B6A-4FBB-80B2-C4AE39AF32FD}"/>
            </c:ext>
          </c:extLst>
        </c:ser>
        <c:dLbls>
          <c:dLblPos val="outEnd"/>
          <c:showLegendKey val="0"/>
          <c:showVal val="1"/>
          <c:showCatName val="0"/>
          <c:showSerName val="0"/>
          <c:showPercent val="0"/>
          <c:showBubbleSize val="0"/>
        </c:dLbls>
        <c:gapWidth val="150"/>
        <c:overlap val="-25"/>
        <c:axId val="1653726016"/>
        <c:axId val="1653724768"/>
      </c:barChart>
      <c:catAx>
        <c:axId val="1653726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s-MX"/>
          </a:p>
        </c:txPr>
        <c:crossAx val="1653724768"/>
        <c:crosses val="autoZero"/>
        <c:auto val="1"/>
        <c:lblAlgn val="ctr"/>
        <c:lblOffset val="100"/>
        <c:noMultiLvlLbl val="0"/>
      </c:catAx>
      <c:valAx>
        <c:axId val="1653724768"/>
        <c:scaling>
          <c:orientation val="minMax"/>
        </c:scaling>
        <c:delete val="1"/>
        <c:axPos val="l"/>
        <c:numFmt formatCode="0.0%" sourceLinked="1"/>
        <c:majorTickMark val="none"/>
        <c:minorTickMark val="none"/>
        <c:tickLblPos val="nextTo"/>
        <c:crossAx val="1653726016"/>
        <c:crosses val="autoZero"/>
        <c:crossBetween val="between"/>
      </c:valAx>
      <c:spPr>
        <a:noFill/>
        <a:ln>
          <a:noFill/>
        </a:ln>
        <a:effectLst/>
      </c:spPr>
    </c:plotArea>
    <c:legend>
      <c:legendPos val="t"/>
      <c:layout>
        <c:manualLayout>
          <c:xMode val="edge"/>
          <c:yMode val="edge"/>
          <c:x val="0.40308087270341209"/>
          <c:y val="0.16704412224219292"/>
          <c:w val="0.17717158792650919"/>
          <c:h val="9.9849991893926446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s-MX"/>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solidFill>
            <a:schemeClr val="tx1"/>
          </a:solidFill>
          <a:latin typeface="Arial" panose="020B0604020202020204" pitchFamily="34" charset="0"/>
          <a:cs typeface="Arial" panose="020B0604020202020204" pitchFamily="34" charset="0"/>
        </a:defRPr>
      </a:pPr>
      <a:endParaRPr lang="es-MX"/>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hyperlink" Target="http://www.unwomen.org/es"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www.unwomen.org/es" TargetMode="Externa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507C74-810A-41A7-B7D6-B2A79DC03581}" type="doc">
      <dgm:prSet loTypeId="urn:microsoft.com/office/officeart/2005/8/layout/bProcess4" loCatId="process" qsTypeId="urn:microsoft.com/office/officeart/2005/8/quickstyle/simple5" qsCatId="simple" csTypeId="urn:microsoft.com/office/officeart/2005/8/colors/colorful4" csCatId="colorful" phldr="1"/>
      <dgm:spPr/>
      <dgm:t>
        <a:bodyPr/>
        <a:lstStyle/>
        <a:p>
          <a:endParaRPr lang="es-MX"/>
        </a:p>
      </dgm:t>
    </dgm:pt>
    <dgm:pt modelId="{8050171E-EB2B-4C66-92BF-97E4C55E2DB0}">
      <dgm:prSet phldrT="[Texto]" custT="1"/>
      <dgm:spPr/>
      <dgm:t>
        <a:bodyPr/>
        <a:lstStyle/>
        <a:p>
          <a:r>
            <a:rPr lang="es-MX" sz="1600" b="1" i="0" dirty="0">
              <a:latin typeface="Arial Narrow" panose="020B0606020202030204" pitchFamily="34" charset="0"/>
            </a:rPr>
            <a:t>1910</a:t>
          </a:r>
          <a:r>
            <a:rPr lang="es-MX" sz="1600" b="0" i="0" dirty="0">
              <a:latin typeface="Arial Narrow" panose="020B0606020202030204" pitchFamily="34" charset="0"/>
            </a:rPr>
            <a:t>: La Internacional Socialista proclama el Día Internacional de la Mujer para ayudar a conseguir el sufragio femenino universal. A propuesta de </a:t>
          </a:r>
          <a:r>
            <a:rPr lang="es-MX" sz="1600" b="1" i="0" dirty="0">
              <a:latin typeface="Arial Narrow" panose="020B0606020202030204" pitchFamily="34" charset="0"/>
            </a:rPr>
            <a:t>Clara </a:t>
          </a:r>
          <a:r>
            <a:rPr lang="es-MX" sz="1600" b="1" i="0" dirty="0" err="1">
              <a:latin typeface="Arial Narrow" panose="020B0606020202030204" pitchFamily="34" charset="0"/>
            </a:rPr>
            <a:t>Zetkin</a:t>
          </a:r>
          <a:r>
            <a:rPr lang="es-MX" sz="1600" b="0" i="0" dirty="0">
              <a:latin typeface="Arial Narrow" panose="020B0606020202030204" pitchFamily="34" charset="0"/>
            </a:rPr>
            <a:t>, se estableció el 8 de marzo para celebrarlo.</a:t>
          </a:r>
          <a:endParaRPr lang="es-MX" sz="1600" dirty="0">
            <a:latin typeface="Arial Narrow" panose="020B0606020202030204" pitchFamily="34" charset="0"/>
          </a:endParaRPr>
        </a:p>
      </dgm:t>
    </dgm:pt>
    <dgm:pt modelId="{C1C32242-66F8-41C2-B9EB-AFEA74E6AFC9}" type="parTrans" cxnId="{220CB8E8-0EA3-4360-BE4E-01B708B443FB}">
      <dgm:prSet/>
      <dgm:spPr/>
      <dgm:t>
        <a:bodyPr/>
        <a:lstStyle/>
        <a:p>
          <a:endParaRPr lang="es-MX" sz="1100">
            <a:latin typeface="Arial Narrow" panose="020B0606020202030204" pitchFamily="34" charset="0"/>
          </a:endParaRPr>
        </a:p>
      </dgm:t>
    </dgm:pt>
    <dgm:pt modelId="{73EB425B-0A17-43C2-A154-6B73AEAEF3F9}" type="sibTrans" cxnId="{220CB8E8-0EA3-4360-BE4E-01B708B443FB}">
      <dgm:prSet/>
      <dgm:spPr/>
      <dgm:t>
        <a:bodyPr/>
        <a:lstStyle/>
        <a:p>
          <a:endParaRPr lang="es-MX" sz="1100">
            <a:latin typeface="Arial Narrow" panose="020B0606020202030204" pitchFamily="34" charset="0"/>
          </a:endParaRPr>
        </a:p>
      </dgm:t>
    </dgm:pt>
    <dgm:pt modelId="{3030389D-F1C4-4DF3-A649-21DB00D2D8F6}">
      <dgm:prSet custT="1"/>
      <dgm:spPr/>
      <dgm:t>
        <a:bodyPr/>
        <a:lstStyle/>
        <a:p>
          <a:r>
            <a:rPr lang="es-MX" sz="1800" b="1" dirty="0">
              <a:latin typeface="Arial Narrow" panose="020B0606020202030204" pitchFamily="34" charset="0"/>
            </a:rPr>
            <a:t>1909</a:t>
          </a:r>
          <a:r>
            <a:rPr lang="es-MX" sz="1800" dirty="0">
              <a:latin typeface="Arial Narrow" panose="020B0606020202030204" pitchFamily="34" charset="0"/>
            </a:rPr>
            <a:t>: Se celebra en Estados Unidos el Día Nacional de la Mujer, y se sigue celebrando hasta 1913 coincidiendo con el último domingo de febrero.</a:t>
          </a:r>
        </a:p>
      </dgm:t>
    </dgm:pt>
    <dgm:pt modelId="{1D18CF42-9A2D-48E1-9013-17EB27F5D94C}" type="parTrans" cxnId="{941D3572-5EB7-4DEE-9B22-C1FA56ADB540}">
      <dgm:prSet/>
      <dgm:spPr/>
      <dgm:t>
        <a:bodyPr/>
        <a:lstStyle/>
        <a:p>
          <a:endParaRPr lang="es-MX" sz="1100">
            <a:latin typeface="Arial Narrow" panose="020B0606020202030204" pitchFamily="34" charset="0"/>
          </a:endParaRPr>
        </a:p>
      </dgm:t>
    </dgm:pt>
    <dgm:pt modelId="{C90F72EA-9063-45D9-84E1-9236ED49CBD9}" type="sibTrans" cxnId="{941D3572-5EB7-4DEE-9B22-C1FA56ADB540}">
      <dgm:prSet/>
      <dgm:spPr/>
      <dgm:t>
        <a:bodyPr/>
        <a:lstStyle/>
        <a:p>
          <a:endParaRPr lang="es-MX" sz="1100">
            <a:latin typeface="Arial Narrow" panose="020B0606020202030204" pitchFamily="34" charset="0"/>
          </a:endParaRPr>
        </a:p>
      </dgm:t>
    </dgm:pt>
    <dgm:pt modelId="{8B9ABE5D-B7E3-4EDE-96B1-508A3C41B6D5}">
      <dgm:prSet custT="1"/>
      <dgm:spPr/>
      <dgm:t>
        <a:bodyPr/>
        <a:lstStyle/>
        <a:p>
          <a:r>
            <a:rPr lang="es-MX" sz="1400" b="1" i="0" dirty="0">
              <a:latin typeface="Arial Narrow" panose="020B0606020202030204" pitchFamily="34" charset="0"/>
            </a:rPr>
            <a:t>25  marzo 1911:</a:t>
          </a:r>
          <a:r>
            <a:rPr lang="es-MX" sz="1400" b="0" i="0" dirty="0">
              <a:latin typeface="Arial Narrow" panose="020B0606020202030204" pitchFamily="34" charset="0"/>
            </a:rPr>
            <a:t> Más de 140 jóvenes trabajadoras, la mayoría italianas y judías, murieron en el trágico incendio de la fábrica </a:t>
          </a:r>
          <a:r>
            <a:rPr lang="es-MX" sz="1400" b="0" i="0" dirty="0" err="1">
              <a:latin typeface="Arial Narrow" panose="020B0606020202030204" pitchFamily="34" charset="0"/>
            </a:rPr>
            <a:t>Triangle</a:t>
          </a:r>
          <a:r>
            <a:rPr lang="es-MX" sz="1400" b="0" i="0" dirty="0">
              <a:latin typeface="Arial Narrow" panose="020B0606020202030204" pitchFamily="34" charset="0"/>
            </a:rPr>
            <a:t> en Nueva York. Este suceso repercutió en la legislación laboral de EEUU, y en las celebraciones posteriores del Día Internacional de la Mujer se hizo referencia a las condiciones laborales que condujeron al desastre.</a:t>
          </a:r>
          <a:endParaRPr lang="es-MX" sz="1400" dirty="0">
            <a:latin typeface="Arial Narrow" panose="020B0606020202030204" pitchFamily="34" charset="0"/>
          </a:endParaRPr>
        </a:p>
      </dgm:t>
    </dgm:pt>
    <dgm:pt modelId="{395CE210-EBFA-437A-9C52-2373701A2011}" type="parTrans" cxnId="{A7800DA7-720E-48D5-B777-A336BE14A80D}">
      <dgm:prSet/>
      <dgm:spPr/>
      <dgm:t>
        <a:bodyPr/>
        <a:lstStyle/>
        <a:p>
          <a:endParaRPr lang="es-MX" sz="1100">
            <a:latin typeface="Arial Narrow" panose="020B0606020202030204" pitchFamily="34" charset="0"/>
          </a:endParaRPr>
        </a:p>
      </dgm:t>
    </dgm:pt>
    <dgm:pt modelId="{4653EA92-DF80-4868-B26A-2FA41197A048}" type="sibTrans" cxnId="{A7800DA7-720E-48D5-B777-A336BE14A80D}">
      <dgm:prSet/>
      <dgm:spPr/>
      <dgm:t>
        <a:bodyPr/>
        <a:lstStyle/>
        <a:p>
          <a:endParaRPr lang="es-MX" sz="1100">
            <a:latin typeface="Arial Narrow" panose="020B0606020202030204" pitchFamily="34" charset="0"/>
          </a:endParaRPr>
        </a:p>
      </dgm:t>
    </dgm:pt>
    <dgm:pt modelId="{D21306EB-E7B8-4B07-B4CA-99948A2C6F0A}">
      <dgm:prSet custT="1"/>
      <dgm:spPr/>
      <dgm:t>
        <a:bodyPr/>
        <a:lstStyle/>
        <a:p>
          <a:r>
            <a:rPr lang="es-MX" sz="1400" b="1" i="0" dirty="0">
              <a:latin typeface="Arial Narrow" panose="020B0606020202030204" pitchFamily="34" charset="0"/>
            </a:rPr>
            <a:t>1911</a:t>
          </a:r>
          <a:r>
            <a:rPr lang="es-MX" sz="1400" b="0" i="0" dirty="0">
              <a:latin typeface="Arial Narrow" panose="020B0606020202030204" pitchFamily="34" charset="0"/>
            </a:rPr>
            <a:t>: Como consecuencia de la reunión de Copenhague del año anterior, se celebra por primera vez el Día Internacional de la Mujer en parte de Europa: Alemania, Austria, Suiza y Dinamarca. Se celebró el 19 de marzo. Y se exigió el derecho de las mujeres a votar, a ocupar cargos públicos, a la formación profesional y al trabajo. </a:t>
          </a:r>
          <a:endParaRPr lang="es-MX" sz="1400" dirty="0">
            <a:latin typeface="Arial Narrow" panose="020B0606020202030204" pitchFamily="34" charset="0"/>
          </a:endParaRPr>
        </a:p>
      </dgm:t>
    </dgm:pt>
    <dgm:pt modelId="{8611CCCA-53EF-461B-913E-C41113422C70}" type="parTrans" cxnId="{839F8396-824A-410A-9C34-57FFA770E91C}">
      <dgm:prSet/>
      <dgm:spPr/>
      <dgm:t>
        <a:bodyPr/>
        <a:lstStyle/>
        <a:p>
          <a:endParaRPr lang="es-MX" sz="1100">
            <a:latin typeface="Arial Narrow" panose="020B0606020202030204" pitchFamily="34" charset="0"/>
          </a:endParaRPr>
        </a:p>
      </dgm:t>
    </dgm:pt>
    <dgm:pt modelId="{1D56DEFF-4603-421D-9DCC-1D9F070BA9C0}" type="sibTrans" cxnId="{839F8396-824A-410A-9C34-57FFA770E91C}">
      <dgm:prSet/>
      <dgm:spPr/>
      <dgm:t>
        <a:bodyPr/>
        <a:lstStyle/>
        <a:p>
          <a:endParaRPr lang="es-MX" sz="1100">
            <a:latin typeface="Arial Narrow" panose="020B0606020202030204" pitchFamily="34" charset="0"/>
          </a:endParaRPr>
        </a:p>
      </dgm:t>
    </dgm:pt>
    <dgm:pt modelId="{90D1238A-4452-43C5-A378-B00D5E151B9F}">
      <dgm:prSet custT="1"/>
      <dgm:spPr/>
      <dgm:t>
        <a:bodyPr/>
        <a:lstStyle/>
        <a:p>
          <a:r>
            <a:rPr lang="es-MX" sz="1300" b="1" i="0" dirty="0">
              <a:latin typeface="Arial Narrow" panose="020B0606020202030204" pitchFamily="34" charset="0"/>
            </a:rPr>
            <a:t>1913 y 1914</a:t>
          </a:r>
          <a:r>
            <a:rPr lang="es-MX" sz="1300" b="0" i="0" dirty="0">
              <a:latin typeface="Arial Narrow" panose="020B0606020202030204" pitchFamily="34" charset="0"/>
            </a:rPr>
            <a:t>: A finales de febrero de 1913, las mujeres rusas celebran por 1ª vez el </a:t>
          </a:r>
          <a:r>
            <a:rPr lang="es-MX" sz="1300" b="0" i="1" dirty="0">
              <a:latin typeface="Arial Narrow" panose="020B0606020202030204" pitchFamily="34" charset="0"/>
            </a:rPr>
            <a:t>Día Internacional de la Mujer</a:t>
          </a:r>
          <a:r>
            <a:rPr lang="es-MX" sz="1300" b="0" i="0" dirty="0">
              <a:latin typeface="Arial Narrow" panose="020B0606020202030204" pitchFamily="34" charset="0"/>
            </a:rPr>
            <a:t>, como un movimiento en pro de la paz, justo antes de que estallara la Primera Guerra Mundial. </a:t>
          </a:r>
        </a:p>
        <a:p>
          <a:r>
            <a:rPr lang="es-MX" sz="1400" b="1" i="0" dirty="0">
              <a:latin typeface="Arial Narrow" panose="020B0606020202030204" pitchFamily="34" charset="0"/>
            </a:rPr>
            <a:t>En Europa se celebra por 1ª vez el 8 de marzo de 1914 el Día Internacional de la Mujer, celebrando mítines en contra de la guerra.</a:t>
          </a:r>
          <a:endParaRPr lang="es-MX" sz="1400" b="1" dirty="0">
            <a:latin typeface="Arial Narrow" panose="020B0606020202030204" pitchFamily="34" charset="0"/>
          </a:endParaRPr>
        </a:p>
      </dgm:t>
    </dgm:pt>
    <dgm:pt modelId="{79FF3733-3D2D-4E07-B510-A62F98397FA7}" type="parTrans" cxnId="{7108140D-A899-41F3-9EA6-3D8F1114CDEC}">
      <dgm:prSet/>
      <dgm:spPr/>
      <dgm:t>
        <a:bodyPr/>
        <a:lstStyle/>
        <a:p>
          <a:endParaRPr lang="es-MX" sz="1100">
            <a:latin typeface="Arial Narrow" panose="020B0606020202030204" pitchFamily="34" charset="0"/>
          </a:endParaRPr>
        </a:p>
      </dgm:t>
    </dgm:pt>
    <dgm:pt modelId="{7C174016-F88A-4AF4-BF0B-4D79BA3117B0}" type="sibTrans" cxnId="{7108140D-A899-41F3-9EA6-3D8F1114CDEC}">
      <dgm:prSet/>
      <dgm:spPr/>
      <dgm:t>
        <a:bodyPr/>
        <a:lstStyle/>
        <a:p>
          <a:endParaRPr lang="es-MX" sz="1100">
            <a:latin typeface="Arial Narrow" panose="020B0606020202030204" pitchFamily="34" charset="0"/>
          </a:endParaRPr>
        </a:p>
      </dgm:t>
    </dgm:pt>
    <dgm:pt modelId="{DDB6A75B-6E05-44BD-849A-184FDE90A152}">
      <dgm:prSet custT="1"/>
      <dgm:spPr/>
      <dgm:t>
        <a:bodyPr/>
        <a:lstStyle/>
        <a:p>
          <a:r>
            <a:rPr lang="es-MX" sz="1400" b="1" i="0" dirty="0">
              <a:latin typeface="Arial Narrow" panose="020B0606020202030204" pitchFamily="34" charset="0"/>
            </a:rPr>
            <a:t>1917</a:t>
          </a:r>
          <a:r>
            <a:rPr lang="es-MX" sz="1400" b="0" i="0" dirty="0">
              <a:latin typeface="Arial Narrow" panose="020B0606020202030204" pitchFamily="34" charset="0"/>
            </a:rPr>
            <a:t>: Después de la muerte de varios soldados rusos en la guerra, las mujeres rusas se manifestaron el último domingo de febrero para pedir "pan y paz“, las manifestaciones formaron parte de la abdicación del Zar y el gobierno provisional concedió a las mujeres el derecho a voto en un domingo histórico.</a:t>
          </a:r>
        </a:p>
      </dgm:t>
    </dgm:pt>
    <dgm:pt modelId="{C7F6CDA9-7B38-4A63-A62E-0AF7EA6C1530}" type="parTrans" cxnId="{6609D557-2847-4B30-9125-EE3D057AAF2C}">
      <dgm:prSet/>
      <dgm:spPr/>
      <dgm:t>
        <a:bodyPr/>
        <a:lstStyle/>
        <a:p>
          <a:endParaRPr lang="es-MX" sz="1100">
            <a:latin typeface="Arial Narrow" panose="020B0606020202030204" pitchFamily="34" charset="0"/>
          </a:endParaRPr>
        </a:p>
      </dgm:t>
    </dgm:pt>
    <dgm:pt modelId="{CC326BF0-007A-450C-8E25-F8EF5269AF45}" type="sibTrans" cxnId="{6609D557-2847-4B30-9125-EE3D057AAF2C}">
      <dgm:prSet/>
      <dgm:spPr/>
      <dgm:t>
        <a:bodyPr/>
        <a:lstStyle/>
        <a:p>
          <a:endParaRPr lang="es-MX" sz="1100">
            <a:latin typeface="Arial Narrow" panose="020B0606020202030204" pitchFamily="34" charset="0"/>
          </a:endParaRPr>
        </a:p>
      </dgm:t>
    </dgm:pt>
    <dgm:pt modelId="{9F90FCE3-FBB8-4186-B317-D7717F28822C}">
      <dgm:prSet custT="1"/>
      <dgm:spPr/>
      <dgm:t>
        <a:bodyPr/>
        <a:lstStyle/>
        <a:p>
          <a:r>
            <a:rPr lang="es-MX" sz="1800" b="1" i="0" dirty="0">
              <a:latin typeface="Arial Narrow" panose="020B0606020202030204" pitchFamily="34" charset="0"/>
            </a:rPr>
            <a:t>1975</a:t>
          </a:r>
          <a:r>
            <a:rPr lang="es-MX" sz="1800" b="0" i="0" dirty="0">
              <a:latin typeface="Arial Narrow" panose="020B0606020202030204" pitchFamily="34" charset="0"/>
            </a:rPr>
            <a:t>: </a:t>
          </a:r>
          <a:r>
            <a:rPr lang="es-MX" sz="1800" b="1" i="0" dirty="0">
              <a:latin typeface="Arial Narrow" panose="020B0606020202030204" pitchFamily="34" charset="0"/>
            </a:rPr>
            <a:t>Año Internacional de la Mujer</a:t>
          </a:r>
          <a:r>
            <a:rPr lang="es-MX" sz="1800" b="0" i="0" dirty="0">
              <a:latin typeface="Arial Narrow" panose="020B0606020202030204" pitchFamily="34" charset="0"/>
            </a:rPr>
            <a:t>. La ONU promulga el 8 de marzo como el Día Internacional de la Mujer y lo celebra por 1ª vez en forma  oficial.</a:t>
          </a:r>
          <a:endParaRPr lang="es-MX" sz="1800" dirty="0">
            <a:latin typeface="Arial Narrow" panose="020B0606020202030204" pitchFamily="34" charset="0"/>
          </a:endParaRPr>
        </a:p>
      </dgm:t>
    </dgm:pt>
    <dgm:pt modelId="{80188FC1-D6FC-4075-BD82-EE92EDBD7A2D}" type="parTrans" cxnId="{EDB28B43-48FB-4A72-B732-9DA979B889BD}">
      <dgm:prSet/>
      <dgm:spPr/>
      <dgm:t>
        <a:bodyPr/>
        <a:lstStyle/>
        <a:p>
          <a:endParaRPr lang="es-MX" sz="1100">
            <a:latin typeface="Arial Narrow" panose="020B0606020202030204" pitchFamily="34" charset="0"/>
          </a:endParaRPr>
        </a:p>
      </dgm:t>
    </dgm:pt>
    <dgm:pt modelId="{106C7A28-E7E3-4913-9FE3-BCE58A4B3430}" type="sibTrans" cxnId="{EDB28B43-48FB-4A72-B732-9DA979B889BD}">
      <dgm:prSet/>
      <dgm:spPr/>
      <dgm:t>
        <a:bodyPr/>
        <a:lstStyle/>
        <a:p>
          <a:endParaRPr lang="es-MX" sz="1100">
            <a:latin typeface="Arial Narrow" panose="020B0606020202030204" pitchFamily="34" charset="0"/>
          </a:endParaRPr>
        </a:p>
      </dgm:t>
    </dgm:pt>
    <dgm:pt modelId="{8FD14001-C298-42C1-8A32-BF05D869BC2B}">
      <dgm:prSet custT="1"/>
      <dgm:spPr/>
      <dgm:t>
        <a:bodyPr/>
        <a:lstStyle/>
        <a:p>
          <a:r>
            <a:rPr lang="es-MX" sz="1600" b="1" i="0" dirty="0">
              <a:latin typeface="Arial Narrow" panose="020B0606020202030204" pitchFamily="34" charset="0"/>
            </a:rPr>
            <a:t>1994</a:t>
          </a:r>
          <a:r>
            <a:rPr lang="es-MX" sz="1600" b="0" i="0" dirty="0">
              <a:latin typeface="Arial Narrow" panose="020B0606020202030204" pitchFamily="34" charset="0"/>
            </a:rPr>
            <a:t>: Aunque el Día Internacional de la Mujer se celebraba ya en todo el mundo, no en EEUU. Fue en ese año que la actriz polaca Beata </a:t>
          </a:r>
          <a:r>
            <a:rPr lang="es-MX" sz="1600" b="0" i="0" dirty="0" err="1">
              <a:latin typeface="Arial Narrow" panose="020B0606020202030204" pitchFamily="34" charset="0"/>
            </a:rPr>
            <a:t>Pozniak</a:t>
          </a:r>
          <a:r>
            <a:rPr lang="es-MX" sz="1600" b="0" i="0" dirty="0">
              <a:latin typeface="Arial Narrow" panose="020B0606020202030204" pitchFamily="34" charset="0"/>
            </a:rPr>
            <a:t> solicitó al Congreso EEUU el reconocimiento del Día Internacional de la Mujer.</a:t>
          </a:r>
          <a:endParaRPr lang="es-MX" sz="1600" dirty="0">
            <a:latin typeface="Arial Narrow" panose="020B0606020202030204" pitchFamily="34" charset="0"/>
          </a:endParaRPr>
        </a:p>
      </dgm:t>
    </dgm:pt>
    <dgm:pt modelId="{102F8AB2-E217-40E2-9AFB-0BAF8DEFDB3E}" type="parTrans" cxnId="{47104268-73CD-4114-BD52-3F2F5F917F19}">
      <dgm:prSet/>
      <dgm:spPr/>
      <dgm:t>
        <a:bodyPr/>
        <a:lstStyle/>
        <a:p>
          <a:endParaRPr lang="es-MX" sz="1100">
            <a:latin typeface="Arial Narrow" panose="020B0606020202030204" pitchFamily="34" charset="0"/>
          </a:endParaRPr>
        </a:p>
      </dgm:t>
    </dgm:pt>
    <dgm:pt modelId="{239698F7-1782-40AC-9AE1-19FF8B6D9EB4}" type="sibTrans" cxnId="{47104268-73CD-4114-BD52-3F2F5F917F19}">
      <dgm:prSet/>
      <dgm:spPr/>
      <dgm:t>
        <a:bodyPr/>
        <a:lstStyle/>
        <a:p>
          <a:endParaRPr lang="es-MX" sz="1100">
            <a:latin typeface="Arial Narrow" panose="020B0606020202030204" pitchFamily="34" charset="0"/>
          </a:endParaRPr>
        </a:p>
      </dgm:t>
    </dgm:pt>
    <dgm:pt modelId="{BFFCA637-5C99-40D3-B26D-AE434FB1454C}">
      <dgm:prSet custT="1"/>
      <dgm:spPr/>
      <dgm:t>
        <a:bodyPr/>
        <a:lstStyle/>
        <a:p>
          <a:r>
            <a:rPr lang="es-MX" sz="2000" b="1" i="0" dirty="0">
              <a:latin typeface="Arial Narrow" panose="020B0606020202030204" pitchFamily="34" charset="0"/>
            </a:rPr>
            <a:t>1995</a:t>
          </a:r>
          <a:r>
            <a:rPr lang="es-MX" sz="2000" b="0" i="0" dirty="0">
              <a:latin typeface="Arial Narrow" panose="020B0606020202030204" pitchFamily="34" charset="0"/>
            </a:rPr>
            <a:t>: Se firma la Declaración de Beijing por parte de 189 gobiernos, una hoja de ruta para conseguir los derechos de la mujer.</a:t>
          </a:r>
          <a:endParaRPr lang="es-MX" sz="2000" dirty="0">
            <a:latin typeface="Arial Narrow" panose="020B0606020202030204" pitchFamily="34" charset="0"/>
          </a:endParaRPr>
        </a:p>
      </dgm:t>
    </dgm:pt>
    <dgm:pt modelId="{1BFBDEF4-1F21-443D-9470-FBF0E92B9A3D}" type="parTrans" cxnId="{B7DC2B8F-F761-43BD-8EDA-0F4E52528857}">
      <dgm:prSet/>
      <dgm:spPr/>
      <dgm:t>
        <a:bodyPr/>
        <a:lstStyle/>
        <a:p>
          <a:endParaRPr lang="es-MX" sz="1100">
            <a:latin typeface="Arial Narrow" panose="020B0606020202030204" pitchFamily="34" charset="0"/>
          </a:endParaRPr>
        </a:p>
      </dgm:t>
    </dgm:pt>
    <dgm:pt modelId="{5D488938-2585-4E22-A622-32B99CEA553B}" type="sibTrans" cxnId="{B7DC2B8F-F761-43BD-8EDA-0F4E52528857}">
      <dgm:prSet/>
      <dgm:spPr/>
      <dgm:t>
        <a:bodyPr/>
        <a:lstStyle/>
        <a:p>
          <a:endParaRPr lang="es-MX" sz="1100">
            <a:latin typeface="Arial Narrow" panose="020B0606020202030204" pitchFamily="34" charset="0"/>
          </a:endParaRPr>
        </a:p>
      </dgm:t>
    </dgm:pt>
    <dgm:pt modelId="{DC20CE38-CE2D-49C6-93D3-F9F8B23E9F7B}">
      <dgm:prSet custT="1"/>
      <dgm:spPr/>
      <dgm:t>
        <a:bodyPr/>
        <a:lstStyle/>
        <a:p>
          <a:pPr algn="ctr"/>
          <a:r>
            <a:rPr lang="es-MX" sz="1800" b="1" i="0" dirty="0">
              <a:latin typeface="Arial Narrow" panose="020B0606020202030204" pitchFamily="34" charset="0"/>
            </a:rPr>
            <a:t>2011</a:t>
          </a:r>
          <a:r>
            <a:rPr lang="es-MX" sz="1800" b="0" i="0" dirty="0">
              <a:latin typeface="Arial Narrow" panose="020B0606020202030204" pitchFamily="34" charset="0"/>
            </a:rPr>
            <a:t>: El </a:t>
          </a:r>
          <a:r>
            <a:rPr lang="es-MX" sz="1800" b="1" i="0" dirty="0">
              <a:latin typeface="Arial Narrow" panose="020B0606020202030204" pitchFamily="34" charset="0"/>
            </a:rPr>
            <a:t>Día Internacional de la Mujer cumple 100 años</a:t>
          </a:r>
          <a:r>
            <a:rPr lang="es-MX" sz="1800" b="0" i="0" dirty="0">
              <a:latin typeface="Arial Narrow" panose="020B0606020202030204" pitchFamily="34" charset="0"/>
            </a:rPr>
            <a:t>. Entra en funcionamiento </a:t>
          </a:r>
          <a:r>
            <a:rPr lang="es-MX" sz="1800" b="1" i="0" dirty="0">
              <a:solidFill>
                <a:schemeClr val="bg1"/>
              </a:solidFill>
              <a:latin typeface="Arial Narrow" panose="020B0606020202030204" pitchFamily="34" charset="0"/>
              <a:hlinkClick xmlns:r="http://schemas.openxmlformats.org/officeDocument/2006/relationships" r:id="rId1">
                <a:extLst>
                  <a:ext uri="{A12FA001-AC4F-418D-AE19-62706E023703}">
                    <ahyp:hlinkClr xmlns:ahyp="http://schemas.microsoft.com/office/drawing/2018/hyperlinkcolor" val="tx"/>
                  </a:ext>
                </a:extLst>
              </a:hlinkClick>
            </a:rPr>
            <a:t>ONU Mujeres</a:t>
          </a:r>
          <a:r>
            <a:rPr lang="es-MX" sz="1800" b="0" i="0" dirty="0">
              <a:latin typeface="Arial Narrow" panose="020B0606020202030204" pitchFamily="34" charset="0"/>
            </a:rPr>
            <a:t>, entidad de la ONU para la Igualdad de Género y el Empoderamiento de la Mujer.</a:t>
          </a:r>
        </a:p>
      </dgm:t>
    </dgm:pt>
    <dgm:pt modelId="{1839E828-23C7-4952-935F-7F8E521D2343}" type="parTrans" cxnId="{E7DE5CD3-5B85-407B-BCD2-AB2C5044F3D8}">
      <dgm:prSet/>
      <dgm:spPr/>
      <dgm:t>
        <a:bodyPr/>
        <a:lstStyle/>
        <a:p>
          <a:endParaRPr lang="es-MX" sz="1100">
            <a:latin typeface="Arial Narrow" panose="020B0606020202030204" pitchFamily="34" charset="0"/>
          </a:endParaRPr>
        </a:p>
      </dgm:t>
    </dgm:pt>
    <dgm:pt modelId="{D25D914C-92A7-45DE-BFB4-9FACA61B125A}" type="sibTrans" cxnId="{E7DE5CD3-5B85-407B-BCD2-AB2C5044F3D8}">
      <dgm:prSet/>
      <dgm:spPr/>
      <dgm:t>
        <a:bodyPr/>
        <a:lstStyle/>
        <a:p>
          <a:endParaRPr lang="es-MX" sz="1100">
            <a:latin typeface="Arial Narrow" panose="020B0606020202030204" pitchFamily="34" charset="0"/>
          </a:endParaRPr>
        </a:p>
      </dgm:t>
    </dgm:pt>
    <dgm:pt modelId="{9BED8600-5FBB-406F-96AA-C970D92C10F8}">
      <dgm:prSet custT="1"/>
      <dgm:spPr/>
      <dgm:t>
        <a:bodyPr/>
        <a:lstStyle/>
        <a:p>
          <a:r>
            <a:rPr lang="es-MX" sz="1800" b="1" i="0" dirty="0">
              <a:latin typeface="Arial Narrow" panose="020B0606020202030204" pitchFamily="34" charset="0"/>
            </a:rPr>
            <a:t>2015</a:t>
          </a:r>
          <a:r>
            <a:rPr lang="es-MX" sz="1800" b="0" i="0" dirty="0">
              <a:latin typeface="Arial Narrow" panose="020B0606020202030204" pitchFamily="34" charset="0"/>
            </a:rPr>
            <a:t>: Agenda 2030 para el Desarrollo Sostenible. Objetivo número 5: Lograr la igualdad entre los géneros y empoderar a todas las mujeres y niñas.</a:t>
          </a:r>
        </a:p>
      </dgm:t>
    </dgm:pt>
    <dgm:pt modelId="{B5A3166F-8208-4EAF-9C0D-4641E446730B}" type="parTrans" cxnId="{C3C5149A-1221-4ECE-BC1D-0D9E38499881}">
      <dgm:prSet/>
      <dgm:spPr/>
      <dgm:t>
        <a:bodyPr/>
        <a:lstStyle/>
        <a:p>
          <a:endParaRPr lang="es-MX" sz="1100">
            <a:latin typeface="Arial Narrow" panose="020B0606020202030204" pitchFamily="34" charset="0"/>
          </a:endParaRPr>
        </a:p>
      </dgm:t>
    </dgm:pt>
    <dgm:pt modelId="{D4E8A854-5C1A-4DBA-A712-6E02EDFA7CFE}" type="sibTrans" cxnId="{C3C5149A-1221-4ECE-BC1D-0D9E38499881}">
      <dgm:prSet/>
      <dgm:spPr/>
      <dgm:t>
        <a:bodyPr/>
        <a:lstStyle/>
        <a:p>
          <a:endParaRPr lang="es-MX" sz="1100">
            <a:latin typeface="Arial Narrow" panose="020B0606020202030204" pitchFamily="34" charset="0"/>
          </a:endParaRPr>
        </a:p>
      </dgm:t>
    </dgm:pt>
    <dgm:pt modelId="{9B1F74DE-9327-4044-B1B5-6A4203F5423D}">
      <dgm:prSet custT="1"/>
      <dgm:spPr/>
      <dgm:t>
        <a:bodyPr/>
        <a:lstStyle/>
        <a:p>
          <a:pPr>
            <a:lnSpc>
              <a:spcPct val="100000"/>
            </a:lnSpc>
            <a:spcAft>
              <a:spcPts val="0"/>
            </a:spcAft>
          </a:pPr>
          <a:r>
            <a:rPr lang="es-MX" sz="2000" b="1" dirty="0">
              <a:latin typeface="Open Sans"/>
            </a:rPr>
            <a:t>Origen y cronología</a:t>
          </a:r>
        </a:p>
        <a:p>
          <a:pPr>
            <a:lnSpc>
              <a:spcPct val="100000"/>
            </a:lnSpc>
            <a:spcAft>
              <a:spcPts val="0"/>
            </a:spcAft>
          </a:pPr>
          <a:r>
            <a:rPr lang="es-MX" sz="2000" b="1" dirty="0">
              <a:latin typeface="Open Sans"/>
            </a:rPr>
            <a:t> Día Internacional de la Mujer</a:t>
          </a:r>
        </a:p>
        <a:p>
          <a:pPr>
            <a:lnSpc>
              <a:spcPct val="100000"/>
            </a:lnSpc>
            <a:spcAft>
              <a:spcPts val="0"/>
            </a:spcAft>
          </a:pPr>
          <a:r>
            <a:rPr lang="es-MX" sz="2800" b="1" dirty="0">
              <a:latin typeface="Open Sans"/>
            </a:rPr>
            <a:t>#8M</a:t>
          </a:r>
        </a:p>
      </dgm:t>
    </dgm:pt>
    <dgm:pt modelId="{DDBBB279-2014-4703-A0E9-FAF0A88BA9C1}" type="parTrans" cxnId="{584A93FE-CC43-40E5-BC78-974D5F457F44}">
      <dgm:prSet/>
      <dgm:spPr/>
      <dgm:t>
        <a:bodyPr/>
        <a:lstStyle/>
        <a:p>
          <a:endParaRPr lang="es-MX" sz="1600"/>
        </a:p>
      </dgm:t>
    </dgm:pt>
    <dgm:pt modelId="{7413B372-9AA1-48E0-8031-44B21D1870D6}" type="sibTrans" cxnId="{584A93FE-CC43-40E5-BC78-974D5F457F44}">
      <dgm:prSet/>
      <dgm:spPr/>
      <dgm:t>
        <a:bodyPr/>
        <a:lstStyle/>
        <a:p>
          <a:endParaRPr lang="es-MX" sz="1600"/>
        </a:p>
      </dgm:t>
    </dgm:pt>
    <dgm:pt modelId="{94140D03-C9EE-4755-8B55-007A7EA9FA3F}" type="pres">
      <dgm:prSet presAssocID="{64507C74-810A-41A7-B7D6-B2A79DC03581}" presName="Name0" presStyleCnt="0">
        <dgm:presLayoutVars>
          <dgm:dir/>
          <dgm:resizeHandles/>
        </dgm:presLayoutVars>
      </dgm:prSet>
      <dgm:spPr/>
    </dgm:pt>
    <dgm:pt modelId="{7AD122D4-1061-4A46-8DA6-0FC2BEE96AA7}" type="pres">
      <dgm:prSet presAssocID="{9B1F74DE-9327-4044-B1B5-6A4203F5423D}" presName="compNode" presStyleCnt="0"/>
      <dgm:spPr/>
    </dgm:pt>
    <dgm:pt modelId="{7EE7C2DB-8978-4C90-B351-34C086A30090}" type="pres">
      <dgm:prSet presAssocID="{9B1F74DE-9327-4044-B1B5-6A4203F5423D}" presName="dummyConnPt" presStyleCnt="0"/>
      <dgm:spPr/>
    </dgm:pt>
    <dgm:pt modelId="{47DAD7A6-99AB-43EB-B5A3-E76FAB2EFF88}" type="pres">
      <dgm:prSet presAssocID="{9B1F74DE-9327-4044-B1B5-6A4203F5423D}" presName="node" presStyleLbl="node1" presStyleIdx="0" presStyleCnt="12" custScaleX="267502" custScaleY="193949">
        <dgm:presLayoutVars>
          <dgm:bulletEnabled val="1"/>
        </dgm:presLayoutVars>
      </dgm:prSet>
      <dgm:spPr/>
    </dgm:pt>
    <dgm:pt modelId="{95D601C9-5A52-40D1-A227-751D4E5DE5E7}" type="pres">
      <dgm:prSet presAssocID="{7413B372-9AA1-48E0-8031-44B21D1870D6}" presName="sibTrans" presStyleLbl="bgSibTrans2D1" presStyleIdx="0" presStyleCnt="11" custScaleX="174233" custScaleY="203526" custLinFactNeighborY="74487"/>
      <dgm:spPr/>
    </dgm:pt>
    <dgm:pt modelId="{C37AD262-2FD6-404D-AC68-EDC9875133B3}" type="pres">
      <dgm:prSet presAssocID="{3030389D-F1C4-4DF3-A649-21DB00D2D8F6}" presName="compNode" presStyleCnt="0"/>
      <dgm:spPr/>
    </dgm:pt>
    <dgm:pt modelId="{89AAFDDA-5441-4526-A220-5468556331C9}" type="pres">
      <dgm:prSet presAssocID="{3030389D-F1C4-4DF3-A649-21DB00D2D8F6}" presName="dummyConnPt" presStyleCnt="0"/>
      <dgm:spPr/>
    </dgm:pt>
    <dgm:pt modelId="{04E35C89-A74B-4934-82F9-B90453586763}" type="pres">
      <dgm:prSet presAssocID="{3030389D-F1C4-4DF3-A649-21DB00D2D8F6}" presName="node" presStyleLbl="node1" presStyleIdx="1" presStyleCnt="12" custScaleX="267502" custScaleY="193949">
        <dgm:presLayoutVars>
          <dgm:bulletEnabled val="1"/>
        </dgm:presLayoutVars>
      </dgm:prSet>
      <dgm:spPr/>
    </dgm:pt>
    <dgm:pt modelId="{7335021C-E8A3-4F44-A908-9088FF6FE710}" type="pres">
      <dgm:prSet presAssocID="{C90F72EA-9063-45D9-84E1-9236ED49CBD9}" presName="sibTrans" presStyleLbl="bgSibTrans2D1" presStyleIdx="1" presStyleCnt="11" custScaleX="193459" custScaleY="193948"/>
      <dgm:spPr/>
    </dgm:pt>
    <dgm:pt modelId="{0F8948D8-D89D-4217-B142-6E55C1A50E5F}" type="pres">
      <dgm:prSet presAssocID="{8050171E-EB2B-4C66-92BF-97E4C55E2DB0}" presName="compNode" presStyleCnt="0"/>
      <dgm:spPr/>
    </dgm:pt>
    <dgm:pt modelId="{4071A57D-A8BF-4EC0-A221-B182CA4E880B}" type="pres">
      <dgm:prSet presAssocID="{8050171E-EB2B-4C66-92BF-97E4C55E2DB0}" presName="dummyConnPt" presStyleCnt="0"/>
      <dgm:spPr/>
    </dgm:pt>
    <dgm:pt modelId="{528E2F9F-FBD2-4CCF-9156-E2188338B77C}" type="pres">
      <dgm:prSet presAssocID="{8050171E-EB2B-4C66-92BF-97E4C55E2DB0}" presName="node" presStyleLbl="node1" presStyleIdx="2" presStyleCnt="12" custScaleX="267502" custScaleY="193949">
        <dgm:presLayoutVars>
          <dgm:bulletEnabled val="1"/>
        </dgm:presLayoutVars>
      </dgm:prSet>
      <dgm:spPr/>
    </dgm:pt>
    <dgm:pt modelId="{97177CC6-1BA6-4D9D-A434-138E660A2DB1}" type="pres">
      <dgm:prSet presAssocID="{73EB425B-0A17-43C2-A154-6B73AEAEF3F9}" presName="sibTrans" presStyleLbl="bgSibTrans2D1" presStyleIdx="2" presStyleCnt="11" custScaleX="193459" custScaleY="193948"/>
      <dgm:spPr/>
    </dgm:pt>
    <dgm:pt modelId="{5020F30A-EADF-4063-9997-FDF5AF6D85E9}" type="pres">
      <dgm:prSet presAssocID="{D21306EB-E7B8-4B07-B4CA-99948A2C6F0A}" presName="compNode" presStyleCnt="0"/>
      <dgm:spPr/>
    </dgm:pt>
    <dgm:pt modelId="{97283F2F-7518-462E-A132-15E9D6CF6E93}" type="pres">
      <dgm:prSet presAssocID="{D21306EB-E7B8-4B07-B4CA-99948A2C6F0A}" presName="dummyConnPt" presStyleCnt="0"/>
      <dgm:spPr/>
    </dgm:pt>
    <dgm:pt modelId="{999E29DC-10EB-4F27-9688-F51F0F7A7410}" type="pres">
      <dgm:prSet presAssocID="{D21306EB-E7B8-4B07-B4CA-99948A2C6F0A}" presName="node" presStyleLbl="node1" presStyleIdx="3" presStyleCnt="12" custScaleX="267502" custScaleY="193949">
        <dgm:presLayoutVars>
          <dgm:bulletEnabled val="1"/>
        </dgm:presLayoutVars>
      </dgm:prSet>
      <dgm:spPr/>
    </dgm:pt>
    <dgm:pt modelId="{5BA4597A-7041-4C39-A785-F7A61271D838}" type="pres">
      <dgm:prSet presAssocID="{1D56DEFF-4603-421D-9DCC-1D9F070BA9C0}" presName="sibTrans" presStyleLbl="bgSibTrans2D1" presStyleIdx="3" presStyleCnt="11" custScaleX="168279" custScaleY="264543" custLinFactNeighborX="13807"/>
      <dgm:spPr/>
    </dgm:pt>
    <dgm:pt modelId="{32B2ED27-F6C4-416C-895C-13A0BD6817BE}" type="pres">
      <dgm:prSet presAssocID="{8B9ABE5D-B7E3-4EDE-96B1-508A3C41B6D5}" presName="compNode" presStyleCnt="0"/>
      <dgm:spPr/>
    </dgm:pt>
    <dgm:pt modelId="{47B5EAB0-E9C7-482F-8B1B-699E6B6CACE3}" type="pres">
      <dgm:prSet presAssocID="{8B9ABE5D-B7E3-4EDE-96B1-508A3C41B6D5}" presName="dummyConnPt" presStyleCnt="0"/>
      <dgm:spPr/>
    </dgm:pt>
    <dgm:pt modelId="{507BCD08-7D46-4B1F-9580-7C1CBE47C7A1}" type="pres">
      <dgm:prSet presAssocID="{8B9ABE5D-B7E3-4EDE-96B1-508A3C41B6D5}" presName="node" presStyleLbl="node1" presStyleIdx="4" presStyleCnt="12" custScaleX="267502" custScaleY="193949" custLinFactNeighborX="37710">
        <dgm:presLayoutVars>
          <dgm:bulletEnabled val="1"/>
        </dgm:presLayoutVars>
      </dgm:prSet>
      <dgm:spPr/>
    </dgm:pt>
    <dgm:pt modelId="{3D0AA1C7-73DC-4D37-910B-598CE83D33F6}" type="pres">
      <dgm:prSet presAssocID="{4653EA92-DF80-4868-B26A-2FA41197A048}" presName="sibTrans" presStyleLbl="bgSibTrans2D1" presStyleIdx="4" presStyleCnt="11" custScaleX="193459" custScaleY="193948"/>
      <dgm:spPr/>
    </dgm:pt>
    <dgm:pt modelId="{3D03CEAA-0140-4173-ACB2-E5D60DB36502}" type="pres">
      <dgm:prSet presAssocID="{90D1238A-4452-43C5-A378-B00D5E151B9F}" presName="compNode" presStyleCnt="0"/>
      <dgm:spPr/>
    </dgm:pt>
    <dgm:pt modelId="{D0825B21-31B9-4974-98DC-9CAF0357F040}" type="pres">
      <dgm:prSet presAssocID="{90D1238A-4452-43C5-A378-B00D5E151B9F}" presName="dummyConnPt" presStyleCnt="0"/>
      <dgm:spPr/>
    </dgm:pt>
    <dgm:pt modelId="{259EE35A-2046-4E5C-B964-93361EE419E3}" type="pres">
      <dgm:prSet presAssocID="{90D1238A-4452-43C5-A378-B00D5E151B9F}" presName="node" presStyleLbl="node1" presStyleIdx="5" presStyleCnt="12" custScaleX="267502" custScaleY="193949" custLinFactNeighborX="37710">
        <dgm:presLayoutVars>
          <dgm:bulletEnabled val="1"/>
        </dgm:presLayoutVars>
      </dgm:prSet>
      <dgm:spPr/>
    </dgm:pt>
    <dgm:pt modelId="{EE807D62-A16E-4945-A85F-12F3AABB19FE}" type="pres">
      <dgm:prSet presAssocID="{7C174016-F88A-4AF4-BF0B-4D79BA3117B0}" presName="sibTrans" presStyleLbl="bgSibTrans2D1" presStyleIdx="5" presStyleCnt="11" custScaleX="193459" custScaleY="193948"/>
      <dgm:spPr/>
    </dgm:pt>
    <dgm:pt modelId="{1AE0BD30-F5C4-4AEC-8185-C1AE2DE5F92A}" type="pres">
      <dgm:prSet presAssocID="{DDB6A75B-6E05-44BD-849A-184FDE90A152}" presName="compNode" presStyleCnt="0"/>
      <dgm:spPr/>
    </dgm:pt>
    <dgm:pt modelId="{FC09837F-1DBA-4D1F-8AB5-435CD1AD11A6}" type="pres">
      <dgm:prSet presAssocID="{DDB6A75B-6E05-44BD-849A-184FDE90A152}" presName="dummyConnPt" presStyleCnt="0"/>
      <dgm:spPr/>
    </dgm:pt>
    <dgm:pt modelId="{D10D6E36-D00F-4FFF-A53C-D7739BCA506C}" type="pres">
      <dgm:prSet presAssocID="{DDB6A75B-6E05-44BD-849A-184FDE90A152}" presName="node" presStyleLbl="node1" presStyleIdx="6" presStyleCnt="12" custScaleX="267502" custScaleY="193949" custLinFactNeighborX="37710">
        <dgm:presLayoutVars>
          <dgm:bulletEnabled val="1"/>
        </dgm:presLayoutVars>
      </dgm:prSet>
      <dgm:spPr/>
    </dgm:pt>
    <dgm:pt modelId="{BECAA370-9B49-462C-837D-3D7FC628C763}" type="pres">
      <dgm:prSet presAssocID="{CC326BF0-007A-450C-8E25-F8EF5269AF45}" presName="sibTrans" presStyleLbl="bgSibTrans2D1" presStyleIdx="6" presStyleCnt="11" custAng="259364" custScaleX="168853" custScaleY="160094" custLinFactNeighborX="4452" custLinFactNeighborY="93109"/>
      <dgm:spPr/>
    </dgm:pt>
    <dgm:pt modelId="{26CCC6D4-D6A2-4222-9190-674E1F7386DB}" type="pres">
      <dgm:prSet presAssocID="{9F90FCE3-FBB8-4186-B317-D7717F28822C}" presName="compNode" presStyleCnt="0"/>
      <dgm:spPr/>
    </dgm:pt>
    <dgm:pt modelId="{850056FD-8B09-4458-8E7C-2A25C1391027}" type="pres">
      <dgm:prSet presAssocID="{9F90FCE3-FBB8-4186-B317-D7717F28822C}" presName="dummyConnPt" presStyleCnt="0"/>
      <dgm:spPr/>
    </dgm:pt>
    <dgm:pt modelId="{AE70D04D-2774-46F1-904B-013B7E176D5A}" type="pres">
      <dgm:prSet presAssocID="{9F90FCE3-FBB8-4186-B317-D7717F28822C}" presName="node" presStyleLbl="node1" presStyleIdx="7" presStyleCnt="12" custScaleX="267502" custScaleY="193949" custLinFactNeighborX="27786" custLinFactNeighborY="-26535">
        <dgm:presLayoutVars>
          <dgm:bulletEnabled val="1"/>
        </dgm:presLayoutVars>
      </dgm:prSet>
      <dgm:spPr/>
    </dgm:pt>
    <dgm:pt modelId="{0C910DBF-4D10-49C0-ADE9-77D27E748A10}" type="pres">
      <dgm:prSet presAssocID="{106C7A28-E7E3-4913-9FE3-BCE58A4B3430}" presName="sibTrans" presStyleLbl="bgSibTrans2D1" presStyleIdx="7" presStyleCnt="11" custScaleX="147895" custScaleY="237323" custLinFactNeighborX="23314"/>
      <dgm:spPr/>
    </dgm:pt>
    <dgm:pt modelId="{C1E086AC-2C40-41B9-BF6B-27F80C4311C6}" type="pres">
      <dgm:prSet presAssocID="{8FD14001-C298-42C1-8A32-BF05D869BC2B}" presName="compNode" presStyleCnt="0"/>
      <dgm:spPr/>
    </dgm:pt>
    <dgm:pt modelId="{3EE9563F-83AA-42B3-9E15-9311E4CB668C}" type="pres">
      <dgm:prSet presAssocID="{8FD14001-C298-42C1-8A32-BF05D869BC2B}" presName="dummyConnPt" presStyleCnt="0"/>
      <dgm:spPr/>
    </dgm:pt>
    <dgm:pt modelId="{62912EF0-D932-4735-8986-84344ECF8BC7}" type="pres">
      <dgm:prSet presAssocID="{8FD14001-C298-42C1-8A32-BF05D869BC2B}" presName="node" presStyleLbl="node1" presStyleIdx="8" presStyleCnt="12" custScaleX="267502" custScaleY="193949" custLinFactNeighborX="53764">
        <dgm:presLayoutVars>
          <dgm:bulletEnabled val="1"/>
        </dgm:presLayoutVars>
      </dgm:prSet>
      <dgm:spPr/>
    </dgm:pt>
    <dgm:pt modelId="{DA82663A-7277-4F0E-953B-90567D8887DC}" type="pres">
      <dgm:prSet presAssocID="{239698F7-1782-40AC-9AE1-19FF8B6D9EB4}" presName="sibTrans" presStyleLbl="bgSibTrans2D1" presStyleIdx="8" presStyleCnt="11" custScaleX="193459" custScaleY="193948" custLinFactY="67593" custLinFactNeighborY="100000"/>
      <dgm:spPr/>
    </dgm:pt>
    <dgm:pt modelId="{7D770AFD-1666-4CF2-B8CA-D3E0040E524F}" type="pres">
      <dgm:prSet presAssocID="{BFFCA637-5C99-40D3-B26D-AE434FB1454C}" presName="compNode" presStyleCnt="0"/>
      <dgm:spPr/>
    </dgm:pt>
    <dgm:pt modelId="{74EE8F4E-3659-40EF-A4F2-0BBCC506353A}" type="pres">
      <dgm:prSet presAssocID="{BFFCA637-5C99-40D3-B26D-AE434FB1454C}" presName="dummyConnPt" presStyleCnt="0"/>
      <dgm:spPr/>
    </dgm:pt>
    <dgm:pt modelId="{2406C5EB-404B-4E29-886F-FA6510C40DF6}" type="pres">
      <dgm:prSet presAssocID="{BFFCA637-5C99-40D3-B26D-AE434FB1454C}" presName="node" presStyleLbl="node1" presStyleIdx="9" presStyleCnt="12" custScaleX="267502" custScaleY="193949" custLinFactNeighborX="53764">
        <dgm:presLayoutVars>
          <dgm:bulletEnabled val="1"/>
        </dgm:presLayoutVars>
      </dgm:prSet>
      <dgm:spPr/>
    </dgm:pt>
    <dgm:pt modelId="{8BF488C8-26A0-46C6-9D22-139D5D5C58C0}" type="pres">
      <dgm:prSet presAssocID="{5D488938-2585-4E22-A622-32B99CEA553B}" presName="sibTrans" presStyleLbl="bgSibTrans2D1" presStyleIdx="9" presStyleCnt="11" custScaleX="193459" custScaleY="193948"/>
      <dgm:spPr/>
    </dgm:pt>
    <dgm:pt modelId="{C34EF2EF-CCFF-4D5E-86B1-4373B332D917}" type="pres">
      <dgm:prSet presAssocID="{DC20CE38-CE2D-49C6-93D3-F9F8B23E9F7B}" presName="compNode" presStyleCnt="0"/>
      <dgm:spPr/>
    </dgm:pt>
    <dgm:pt modelId="{0D463B65-7D22-4170-84FF-B2313477E114}" type="pres">
      <dgm:prSet presAssocID="{DC20CE38-CE2D-49C6-93D3-F9F8B23E9F7B}" presName="dummyConnPt" presStyleCnt="0"/>
      <dgm:spPr/>
    </dgm:pt>
    <dgm:pt modelId="{35003F4D-D09F-49C7-95FA-2B7F1CBECC28}" type="pres">
      <dgm:prSet presAssocID="{DC20CE38-CE2D-49C6-93D3-F9F8B23E9F7B}" presName="node" presStyleLbl="node1" presStyleIdx="10" presStyleCnt="12" custScaleX="267502" custScaleY="193949" custLinFactNeighborX="53764">
        <dgm:presLayoutVars>
          <dgm:bulletEnabled val="1"/>
        </dgm:presLayoutVars>
      </dgm:prSet>
      <dgm:spPr/>
    </dgm:pt>
    <dgm:pt modelId="{001CC6F6-DCA0-489D-9D7E-118103FB5990}" type="pres">
      <dgm:prSet presAssocID="{D25D914C-92A7-45DE-BFB4-9FACA61B125A}" presName="sibTrans" presStyleLbl="bgSibTrans2D1" presStyleIdx="10" presStyleCnt="11" custScaleX="193459" custScaleY="193948"/>
      <dgm:spPr/>
    </dgm:pt>
    <dgm:pt modelId="{F725F622-1956-4016-8944-499AB062E56F}" type="pres">
      <dgm:prSet presAssocID="{9BED8600-5FBB-406F-96AA-C970D92C10F8}" presName="compNode" presStyleCnt="0"/>
      <dgm:spPr/>
    </dgm:pt>
    <dgm:pt modelId="{C3BC3AEE-D4F0-4FC3-81CF-0C944E9DAF19}" type="pres">
      <dgm:prSet presAssocID="{9BED8600-5FBB-406F-96AA-C970D92C10F8}" presName="dummyConnPt" presStyleCnt="0"/>
      <dgm:spPr/>
    </dgm:pt>
    <dgm:pt modelId="{ACCC8B80-55B0-4D5F-8511-7F25BD6CF84C}" type="pres">
      <dgm:prSet presAssocID="{9BED8600-5FBB-406F-96AA-C970D92C10F8}" presName="node" presStyleLbl="node1" presStyleIdx="11" presStyleCnt="12" custScaleX="267502" custScaleY="193949" custLinFactNeighborX="55133" custLinFactNeighborY="-7685">
        <dgm:presLayoutVars>
          <dgm:bulletEnabled val="1"/>
        </dgm:presLayoutVars>
      </dgm:prSet>
      <dgm:spPr/>
    </dgm:pt>
  </dgm:ptLst>
  <dgm:cxnLst>
    <dgm:cxn modelId="{9E47ED08-CD88-4C04-AD3B-FF6C5617BF41}" type="presOf" srcId="{8B9ABE5D-B7E3-4EDE-96B1-508A3C41B6D5}" destId="{507BCD08-7D46-4B1F-9580-7C1CBE47C7A1}" srcOrd="0" destOrd="0" presId="urn:microsoft.com/office/officeart/2005/8/layout/bProcess4"/>
    <dgm:cxn modelId="{86A73D0C-BE06-4322-92A3-1050CC32B932}" type="presOf" srcId="{9BED8600-5FBB-406F-96AA-C970D92C10F8}" destId="{ACCC8B80-55B0-4D5F-8511-7F25BD6CF84C}" srcOrd="0" destOrd="0" presId="urn:microsoft.com/office/officeart/2005/8/layout/bProcess4"/>
    <dgm:cxn modelId="{7108140D-A899-41F3-9EA6-3D8F1114CDEC}" srcId="{64507C74-810A-41A7-B7D6-B2A79DC03581}" destId="{90D1238A-4452-43C5-A378-B00D5E151B9F}" srcOrd="5" destOrd="0" parTransId="{79FF3733-3D2D-4E07-B510-A62F98397FA7}" sibTransId="{7C174016-F88A-4AF4-BF0B-4D79BA3117B0}"/>
    <dgm:cxn modelId="{C0A2E222-4D74-4BCF-A28C-C5DE314E4143}" type="presOf" srcId="{D25D914C-92A7-45DE-BFB4-9FACA61B125A}" destId="{001CC6F6-DCA0-489D-9D7E-118103FB5990}" srcOrd="0" destOrd="0" presId="urn:microsoft.com/office/officeart/2005/8/layout/bProcess4"/>
    <dgm:cxn modelId="{DA001730-A72B-43EB-B64F-B71D8F04B8A1}" type="presOf" srcId="{1D56DEFF-4603-421D-9DCC-1D9F070BA9C0}" destId="{5BA4597A-7041-4C39-A785-F7A61271D838}" srcOrd="0" destOrd="0" presId="urn:microsoft.com/office/officeart/2005/8/layout/bProcess4"/>
    <dgm:cxn modelId="{CE9CB731-8520-4ED2-BF42-43A8F50F1B21}" type="presOf" srcId="{CC326BF0-007A-450C-8E25-F8EF5269AF45}" destId="{BECAA370-9B49-462C-837D-3D7FC628C763}" srcOrd="0" destOrd="0" presId="urn:microsoft.com/office/officeart/2005/8/layout/bProcess4"/>
    <dgm:cxn modelId="{B7CA7B3A-1D58-4E78-B2CD-0BA178C3863B}" type="presOf" srcId="{D21306EB-E7B8-4B07-B4CA-99948A2C6F0A}" destId="{999E29DC-10EB-4F27-9688-F51F0F7A7410}" srcOrd="0" destOrd="0" presId="urn:microsoft.com/office/officeart/2005/8/layout/bProcess4"/>
    <dgm:cxn modelId="{15D0BC5E-17C2-4D38-A68B-7C9471C7EEEC}" type="presOf" srcId="{64507C74-810A-41A7-B7D6-B2A79DC03581}" destId="{94140D03-C9EE-4755-8B55-007A7EA9FA3F}" srcOrd="0" destOrd="0" presId="urn:microsoft.com/office/officeart/2005/8/layout/bProcess4"/>
    <dgm:cxn modelId="{EDB28B43-48FB-4A72-B732-9DA979B889BD}" srcId="{64507C74-810A-41A7-B7D6-B2A79DC03581}" destId="{9F90FCE3-FBB8-4186-B317-D7717F28822C}" srcOrd="7" destOrd="0" parTransId="{80188FC1-D6FC-4075-BD82-EE92EDBD7A2D}" sibTransId="{106C7A28-E7E3-4913-9FE3-BCE58A4B3430}"/>
    <dgm:cxn modelId="{A8DFC963-01C2-40A5-A4D3-B11A86C1B178}" type="presOf" srcId="{DDB6A75B-6E05-44BD-849A-184FDE90A152}" destId="{D10D6E36-D00F-4FFF-A53C-D7739BCA506C}" srcOrd="0" destOrd="0" presId="urn:microsoft.com/office/officeart/2005/8/layout/bProcess4"/>
    <dgm:cxn modelId="{47104268-73CD-4114-BD52-3F2F5F917F19}" srcId="{64507C74-810A-41A7-B7D6-B2A79DC03581}" destId="{8FD14001-C298-42C1-8A32-BF05D869BC2B}" srcOrd="8" destOrd="0" parTransId="{102F8AB2-E217-40E2-9AFB-0BAF8DEFDB3E}" sibTransId="{239698F7-1782-40AC-9AE1-19FF8B6D9EB4}"/>
    <dgm:cxn modelId="{C118BC70-3D86-46B5-AA1E-FA6B7E990FC6}" type="presOf" srcId="{7C174016-F88A-4AF4-BF0B-4D79BA3117B0}" destId="{EE807D62-A16E-4945-A85F-12F3AABB19FE}" srcOrd="0" destOrd="0" presId="urn:microsoft.com/office/officeart/2005/8/layout/bProcess4"/>
    <dgm:cxn modelId="{75BDEC70-F23F-489C-BE77-32FCE589E525}" type="presOf" srcId="{7413B372-9AA1-48E0-8031-44B21D1870D6}" destId="{95D601C9-5A52-40D1-A227-751D4E5DE5E7}" srcOrd="0" destOrd="0" presId="urn:microsoft.com/office/officeart/2005/8/layout/bProcess4"/>
    <dgm:cxn modelId="{319AC151-35D0-43C8-A521-92653DC16858}" type="presOf" srcId="{239698F7-1782-40AC-9AE1-19FF8B6D9EB4}" destId="{DA82663A-7277-4F0E-953B-90567D8887DC}" srcOrd="0" destOrd="0" presId="urn:microsoft.com/office/officeart/2005/8/layout/bProcess4"/>
    <dgm:cxn modelId="{941D3572-5EB7-4DEE-9B22-C1FA56ADB540}" srcId="{64507C74-810A-41A7-B7D6-B2A79DC03581}" destId="{3030389D-F1C4-4DF3-A649-21DB00D2D8F6}" srcOrd="1" destOrd="0" parTransId="{1D18CF42-9A2D-48E1-9013-17EB27F5D94C}" sibTransId="{C90F72EA-9063-45D9-84E1-9236ED49CBD9}"/>
    <dgm:cxn modelId="{3CD5EA54-1BED-4686-BDB9-10241C799D7B}" type="presOf" srcId="{9F90FCE3-FBB8-4186-B317-D7717F28822C}" destId="{AE70D04D-2774-46F1-904B-013B7E176D5A}" srcOrd="0" destOrd="0" presId="urn:microsoft.com/office/officeart/2005/8/layout/bProcess4"/>
    <dgm:cxn modelId="{6609D557-2847-4B30-9125-EE3D057AAF2C}" srcId="{64507C74-810A-41A7-B7D6-B2A79DC03581}" destId="{DDB6A75B-6E05-44BD-849A-184FDE90A152}" srcOrd="6" destOrd="0" parTransId="{C7F6CDA9-7B38-4A63-A62E-0AF7EA6C1530}" sibTransId="{CC326BF0-007A-450C-8E25-F8EF5269AF45}"/>
    <dgm:cxn modelId="{0BC3D27F-D527-4B2E-8B1A-26B24832D76B}" type="presOf" srcId="{8050171E-EB2B-4C66-92BF-97E4C55E2DB0}" destId="{528E2F9F-FBD2-4CCF-9156-E2188338B77C}" srcOrd="0" destOrd="0" presId="urn:microsoft.com/office/officeart/2005/8/layout/bProcess4"/>
    <dgm:cxn modelId="{ACA52985-9E13-4890-9590-4D94C353DD6D}" type="presOf" srcId="{106C7A28-E7E3-4913-9FE3-BCE58A4B3430}" destId="{0C910DBF-4D10-49C0-ADE9-77D27E748A10}" srcOrd="0" destOrd="0" presId="urn:microsoft.com/office/officeart/2005/8/layout/bProcess4"/>
    <dgm:cxn modelId="{AD288D89-D09B-4A52-86D5-E3DA3E8B1C54}" type="presOf" srcId="{C90F72EA-9063-45D9-84E1-9236ED49CBD9}" destId="{7335021C-E8A3-4F44-A908-9088FF6FE710}" srcOrd="0" destOrd="0" presId="urn:microsoft.com/office/officeart/2005/8/layout/bProcess4"/>
    <dgm:cxn modelId="{B7DC2B8F-F761-43BD-8EDA-0F4E52528857}" srcId="{64507C74-810A-41A7-B7D6-B2A79DC03581}" destId="{BFFCA637-5C99-40D3-B26D-AE434FB1454C}" srcOrd="9" destOrd="0" parTransId="{1BFBDEF4-1F21-443D-9470-FBF0E92B9A3D}" sibTransId="{5D488938-2585-4E22-A622-32B99CEA553B}"/>
    <dgm:cxn modelId="{839F8396-824A-410A-9C34-57FFA770E91C}" srcId="{64507C74-810A-41A7-B7D6-B2A79DC03581}" destId="{D21306EB-E7B8-4B07-B4CA-99948A2C6F0A}" srcOrd="3" destOrd="0" parTransId="{8611CCCA-53EF-461B-913E-C41113422C70}" sibTransId="{1D56DEFF-4603-421D-9DCC-1D9F070BA9C0}"/>
    <dgm:cxn modelId="{C3C5149A-1221-4ECE-BC1D-0D9E38499881}" srcId="{64507C74-810A-41A7-B7D6-B2A79DC03581}" destId="{9BED8600-5FBB-406F-96AA-C970D92C10F8}" srcOrd="11" destOrd="0" parTransId="{B5A3166F-8208-4EAF-9C0D-4641E446730B}" sibTransId="{D4E8A854-5C1A-4DBA-A712-6E02EDFA7CFE}"/>
    <dgm:cxn modelId="{A7800DA7-720E-48D5-B777-A336BE14A80D}" srcId="{64507C74-810A-41A7-B7D6-B2A79DC03581}" destId="{8B9ABE5D-B7E3-4EDE-96B1-508A3C41B6D5}" srcOrd="4" destOrd="0" parTransId="{395CE210-EBFA-437A-9C52-2373701A2011}" sibTransId="{4653EA92-DF80-4868-B26A-2FA41197A048}"/>
    <dgm:cxn modelId="{470BEFA9-C477-475C-AEFE-CB9747207F93}" type="presOf" srcId="{DC20CE38-CE2D-49C6-93D3-F9F8B23E9F7B}" destId="{35003F4D-D09F-49C7-95FA-2B7F1CBECC28}" srcOrd="0" destOrd="0" presId="urn:microsoft.com/office/officeart/2005/8/layout/bProcess4"/>
    <dgm:cxn modelId="{E4D782B0-BD23-4E0D-9035-ABAF256DF6AE}" type="presOf" srcId="{90D1238A-4452-43C5-A378-B00D5E151B9F}" destId="{259EE35A-2046-4E5C-B964-93361EE419E3}" srcOrd="0" destOrd="0" presId="urn:microsoft.com/office/officeart/2005/8/layout/bProcess4"/>
    <dgm:cxn modelId="{565132B6-371F-4719-AA8C-2F50AB3741E5}" type="presOf" srcId="{73EB425B-0A17-43C2-A154-6B73AEAEF3F9}" destId="{97177CC6-1BA6-4D9D-A434-138E660A2DB1}" srcOrd="0" destOrd="0" presId="urn:microsoft.com/office/officeart/2005/8/layout/bProcess4"/>
    <dgm:cxn modelId="{38BB6CBD-B9E1-4D42-9FCA-B0186622F8BF}" type="presOf" srcId="{4653EA92-DF80-4868-B26A-2FA41197A048}" destId="{3D0AA1C7-73DC-4D37-910B-598CE83D33F6}" srcOrd="0" destOrd="0" presId="urn:microsoft.com/office/officeart/2005/8/layout/bProcess4"/>
    <dgm:cxn modelId="{CE290BC8-8DA3-49B1-9DD6-8E00CAC8063E}" type="presOf" srcId="{BFFCA637-5C99-40D3-B26D-AE434FB1454C}" destId="{2406C5EB-404B-4E29-886F-FA6510C40DF6}" srcOrd="0" destOrd="0" presId="urn:microsoft.com/office/officeart/2005/8/layout/bProcess4"/>
    <dgm:cxn modelId="{E7DE5CD3-5B85-407B-BCD2-AB2C5044F3D8}" srcId="{64507C74-810A-41A7-B7D6-B2A79DC03581}" destId="{DC20CE38-CE2D-49C6-93D3-F9F8B23E9F7B}" srcOrd="10" destOrd="0" parTransId="{1839E828-23C7-4952-935F-7F8E521D2343}" sibTransId="{D25D914C-92A7-45DE-BFB4-9FACA61B125A}"/>
    <dgm:cxn modelId="{B7670ADF-8AED-4E36-B453-241104925751}" type="presOf" srcId="{8FD14001-C298-42C1-8A32-BF05D869BC2B}" destId="{62912EF0-D932-4735-8986-84344ECF8BC7}" srcOrd="0" destOrd="0" presId="urn:microsoft.com/office/officeart/2005/8/layout/bProcess4"/>
    <dgm:cxn modelId="{3F0349E3-83F6-4006-8E9C-71EF275EF677}" type="presOf" srcId="{9B1F74DE-9327-4044-B1B5-6A4203F5423D}" destId="{47DAD7A6-99AB-43EB-B5A3-E76FAB2EFF88}" srcOrd="0" destOrd="0" presId="urn:microsoft.com/office/officeart/2005/8/layout/bProcess4"/>
    <dgm:cxn modelId="{220CB8E8-0EA3-4360-BE4E-01B708B443FB}" srcId="{64507C74-810A-41A7-B7D6-B2A79DC03581}" destId="{8050171E-EB2B-4C66-92BF-97E4C55E2DB0}" srcOrd="2" destOrd="0" parTransId="{C1C32242-66F8-41C2-B9EB-AFEA74E6AFC9}" sibTransId="{73EB425B-0A17-43C2-A154-6B73AEAEF3F9}"/>
    <dgm:cxn modelId="{CA7EE1F1-F2B1-4BDB-8B66-AA23C309C01B}" type="presOf" srcId="{5D488938-2585-4E22-A622-32B99CEA553B}" destId="{8BF488C8-26A0-46C6-9D22-139D5D5C58C0}" srcOrd="0" destOrd="0" presId="urn:microsoft.com/office/officeart/2005/8/layout/bProcess4"/>
    <dgm:cxn modelId="{6C6BDFF2-F409-49D4-A9F1-A02751CD1440}" type="presOf" srcId="{3030389D-F1C4-4DF3-A649-21DB00D2D8F6}" destId="{04E35C89-A74B-4934-82F9-B90453586763}" srcOrd="0" destOrd="0" presId="urn:microsoft.com/office/officeart/2005/8/layout/bProcess4"/>
    <dgm:cxn modelId="{584A93FE-CC43-40E5-BC78-974D5F457F44}" srcId="{64507C74-810A-41A7-B7D6-B2A79DC03581}" destId="{9B1F74DE-9327-4044-B1B5-6A4203F5423D}" srcOrd="0" destOrd="0" parTransId="{DDBBB279-2014-4703-A0E9-FAF0A88BA9C1}" sibTransId="{7413B372-9AA1-48E0-8031-44B21D1870D6}"/>
    <dgm:cxn modelId="{27B69551-010B-4800-AB8F-6482839D42F7}" type="presParOf" srcId="{94140D03-C9EE-4755-8B55-007A7EA9FA3F}" destId="{7AD122D4-1061-4A46-8DA6-0FC2BEE96AA7}" srcOrd="0" destOrd="0" presId="urn:microsoft.com/office/officeart/2005/8/layout/bProcess4"/>
    <dgm:cxn modelId="{B82EFFA3-3A28-408E-A05F-6A69F4EB4F51}" type="presParOf" srcId="{7AD122D4-1061-4A46-8DA6-0FC2BEE96AA7}" destId="{7EE7C2DB-8978-4C90-B351-34C086A30090}" srcOrd="0" destOrd="0" presId="urn:microsoft.com/office/officeart/2005/8/layout/bProcess4"/>
    <dgm:cxn modelId="{BB1A16EE-4DCA-40F3-929B-6BB9A8879097}" type="presParOf" srcId="{7AD122D4-1061-4A46-8DA6-0FC2BEE96AA7}" destId="{47DAD7A6-99AB-43EB-B5A3-E76FAB2EFF88}" srcOrd="1" destOrd="0" presId="urn:microsoft.com/office/officeart/2005/8/layout/bProcess4"/>
    <dgm:cxn modelId="{C722EA26-30E2-43FE-811C-0831A21F4436}" type="presParOf" srcId="{94140D03-C9EE-4755-8B55-007A7EA9FA3F}" destId="{95D601C9-5A52-40D1-A227-751D4E5DE5E7}" srcOrd="1" destOrd="0" presId="urn:microsoft.com/office/officeart/2005/8/layout/bProcess4"/>
    <dgm:cxn modelId="{DEB49B9C-EA28-4A17-838E-247E444512D6}" type="presParOf" srcId="{94140D03-C9EE-4755-8B55-007A7EA9FA3F}" destId="{C37AD262-2FD6-404D-AC68-EDC9875133B3}" srcOrd="2" destOrd="0" presId="urn:microsoft.com/office/officeart/2005/8/layout/bProcess4"/>
    <dgm:cxn modelId="{90CCE7F6-2DDC-4E1F-963B-6B290C47A098}" type="presParOf" srcId="{C37AD262-2FD6-404D-AC68-EDC9875133B3}" destId="{89AAFDDA-5441-4526-A220-5468556331C9}" srcOrd="0" destOrd="0" presId="urn:microsoft.com/office/officeart/2005/8/layout/bProcess4"/>
    <dgm:cxn modelId="{85CEE64A-7A19-473A-ADBC-27E642871B71}" type="presParOf" srcId="{C37AD262-2FD6-404D-AC68-EDC9875133B3}" destId="{04E35C89-A74B-4934-82F9-B90453586763}" srcOrd="1" destOrd="0" presId="urn:microsoft.com/office/officeart/2005/8/layout/bProcess4"/>
    <dgm:cxn modelId="{DD190B7C-A7E2-41C9-B60D-2D5DD5432880}" type="presParOf" srcId="{94140D03-C9EE-4755-8B55-007A7EA9FA3F}" destId="{7335021C-E8A3-4F44-A908-9088FF6FE710}" srcOrd="3" destOrd="0" presId="urn:microsoft.com/office/officeart/2005/8/layout/bProcess4"/>
    <dgm:cxn modelId="{21231801-0CA1-4066-A4FA-734762A6BFCF}" type="presParOf" srcId="{94140D03-C9EE-4755-8B55-007A7EA9FA3F}" destId="{0F8948D8-D89D-4217-B142-6E55C1A50E5F}" srcOrd="4" destOrd="0" presId="urn:microsoft.com/office/officeart/2005/8/layout/bProcess4"/>
    <dgm:cxn modelId="{176B325E-38E4-42C3-BF9D-95CDDC49E7E0}" type="presParOf" srcId="{0F8948D8-D89D-4217-B142-6E55C1A50E5F}" destId="{4071A57D-A8BF-4EC0-A221-B182CA4E880B}" srcOrd="0" destOrd="0" presId="urn:microsoft.com/office/officeart/2005/8/layout/bProcess4"/>
    <dgm:cxn modelId="{19735362-FC94-4EA7-917A-FB2922FA7DC9}" type="presParOf" srcId="{0F8948D8-D89D-4217-B142-6E55C1A50E5F}" destId="{528E2F9F-FBD2-4CCF-9156-E2188338B77C}" srcOrd="1" destOrd="0" presId="urn:microsoft.com/office/officeart/2005/8/layout/bProcess4"/>
    <dgm:cxn modelId="{298EBC72-E494-4421-A9EA-366CE1273915}" type="presParOf" srcId="{94140D03-C9EE-4755-8B55-007A7EA9FA3F}" destId="{97177CC6-1BA6-4D9D-A434-138E660A2DB1}" srcOrd="5" destOrd="0" presId="urn:microsoft.com/office/officeart/2005/8/layout/bProcess4"/>
    <dgm:cxn modelId="{3DACE6B8-8DB3-484D-9C5B-D7369E326496}" type="presParOf" srcId="{94140D03-C9EE-4755-8B55-007A7EA9FA3F}" destId="{5020F30A-EADF-4063-9997-FDF5AF6D85E9}" srcOrd="6" destOrd="0" presId="urn:microsoft.com/office/officeart/2005/8/layout/bProcess4"/>
    <dgm:cxn modelId="{FC31093B-E987-41DA-913A-FB28285B6CE8}" type="presParOf" srcId="{5020F30A-EADF-4063-9997-FDF5AF6D85E9}" destId="{97283F2F-7518-462E-A132-15E9D6CF6E93}" srcOrd="0" destOrd="0" presId="urn:microsoft.com/office/officeart/2005/8/layout/bProcess4"/>
    <dgm:cxn modelId="{1B62F240-53A6-402E-A9A7-7EE968ECAE7A}" type="presParOf" srcId="{5020F30A-EADF-4063-9997-FDF5AF6D85E9}" destId="{999E29DC-10EB-4F27-9688-F51F0F7A7410}" srcOrd="1" destOrd="0" presId="urn:microsoft.com/office/officeart/2005/8/layout/bProcess4"/>
    <dgm:cxn modelId="{0ADD4AA7-FC7B-46B6-A5A4-86F9D242DD00}" type="presParOf" srcId="{94140D03-C9EE-4755-8B55-007A7EA9FA3F}" destId="{5BA4597A-7041-4C39-A785-F7A61271D838}" srcOrd="7" destOrd="0" presId="urn:microsoft.com/office/officeart/2005/8/layout/bProcess4"/>
    <dgm:cxn modelId="{0568D699-3F45-4AD5-A51F-23095DEF3674}" type="presParOf" srcId="{94140D03-C9EE-4755-8B55-007A7EA9FA3F}" destId="{32B2ED27-F6C4-416C-895C-13A0BD6817BE}" srcOrd="8" destOrd="0" presId="urn:microsoft.com/office/officeart/2005/8/layout/bProcess4"/>
    <dgm:cxn modelId="{C3D32C9D-803E-4441-9B41-7EB36BAA4388}" type="presParOf" srcId="{32B2ED27-F6C4-416C-895C-13A0BD6817BE}" destId="{47B5EAB0-E9C7-482F-8B1B-699E6B6CACE3}" srcOrd="0" destOrd="0" presId="urn:microsoft.com/office/officeart/2005/8/layout/bProcess4"/>
    <dgm:cxn modelId="{7E0F3EAD-968E-4BE6-93C3-32AE61E32B89}" type="presParOf" srcId="{32B2ED27-F6C4-416C-895C-13A0BD6817BE}" destId="{507BCD08-7D46-4B1F-9580-7C1CBE47C7A1}" srcOrd="1" destOrd="0" presId="urn:microsoft.com/office/officeart/2005/8/layout/bProcess4"/>
    <dgm:cxn modelId="{3A13AFF6-2A24-4BF6-92B9-A2BB3A6B59AB}" type="presParOf" srcId="{94140D03-C9EE-4755-8B55-007A7EA9FA3F}" destId="{3D0AA1C7-73DC-4D37-910B-598CE83D33F6}" srcOrd="9" destOrd="0" presId="urn:microsoft.com/office/officeart/2005/8/layout/bProcess4"/>
    <dgm:cxn modelId="{5041CADF-CEAB-49D6-9111-E96D1801EF10}" type="presParOf" srcId="{94140D03-C9EE-4755-8B55-007A7EA9FA3F}" destId="{3D03CEAA-0140-4173-ACB2-E5D60DB36502}" srcOrd="10" destOrd="0" presId="urn:microsoft.com/office/officeart/2005/8/layout/bProcess4"/>
    <dgm:cxn modelId="{1A0FE4DD-E38A-400B-81FF-AEAB68AB8EC5}" type="presParOf" srcId="{3D03CEAA-0140-4173-ACB2-E5D60DB36502}" destId="{D0825B21-31B9-4974-98DC-9CAF0357F040}" srcOrd="0" destOrd="0" presId="urn:microsoft.com/office/officeart/2005/8/layout/bProcess4"/>
    <dgm:cxn modelId="{85F9F773-11FD-4E26-BD0A-193530662FD4}" type="presParOf" srcId="{3D03CEAA-0140-4173-ACB2-E5D60DB36502}" destId="{259EE35A-2046-4E5C-B964-93361EE419E3}" srcOrd="1" destOrd="0" presId="urn:microsoft.com/office/officeart/2005/8/layout/bProcess4"/>
    <dgm:cxn modelId="{52F3DB23-AD3A-4253-BBE3-88390CDDE973}" type="presParOf" srcId="{94140D03-C9EE-4755-8B55-007A7EA9FA3F}" destId="{EE807D62-A16E-4945-A85F-12F3AABB19FE}" srcOrd="11" destOrd="0" presId="urn:microsoft.com/office/officeart/2005/8/layout/bProcess4"/>
    <dgm:cxn modelId="{0A3F584B-6D91-44F3-A553-AA0E3AD5846E}" type="presParOf" srcId="{94140D03-C9EE-4755-8B55-007A7EA9FA3F}" destId="{1AE0BD30-F5C4-4AEC-8185-C1AE2DE5F92A}" srcOrd="12" destOrd="0" presId="urn:microsoft.com/office/officeart/2005/8/layout/bProcess4"/>
    <dgm:cxn modelId="{8F93BDDD-DA51-4E4A-A821-7CAB9B90D9C5}" type="presParOf" srcId="{1AE0BD30-F5C4-4AEC-8185-C1AE2DE5F92A}" destId="{FC09837F-1DBA-4D1F-8AB5-435CD1AD11A6}" srcOrd="0" destOrd="0" presId="urn:microsoft.com/office/officeart/2005/8/layout/bProcess4"/>
    <dgm:cxn modelId="{BBDA1C14-A17F-428A-AAAA-15FDAF72CDBB}" type="presParOf" srcId="{1AE0BD30-F5C4-4AEC-8185-C1AE2DE5F92A}" destId="{D10D6E36-D00F-4FFF-A53C-D7739BCA506C}" srcOrd="1" destOrd="0" presId="urn:microsoft.com/office/officeart/2005/8/layout/bProcess4"/>
    <dgm:cxn modelId="{4A50E5CD-43BA-447D-BA2A-BAAE6325C8A6}" type="presParOf" srcId="{94140D03-C9EE-4755-8B55-007A7EA9FA3F}" destId="{BECAA370-9B49-462C-837D-3D7FC628C763}" srcOrd="13" destOrd="0" presId="urn:microsoft.com/office/officeart/2005/8/layout/bProcess4"/>
    <dgm:cxn modelId="{59D9EDCB-D5BB-4D6C-A400-E6CA19235318}" type="presParOf" srcId="{94140D03-C9EE-4755-8B55-007A7EA9FA3F}" destId="{26CCC6D4-D6A2-4222-9190-674E1F7386DB}" srcOrd="14" destOrd="0" presId="urn:microsoft.com/office/officeart/2005/8/layout/bProcess4"/>
    <dgm:cxn modelId="{D8D8E8D5-F80A-4A3D-8DD0-03B3A4C1FF16}" type="presParOf" srcId="{26CCC6D4-D6A2-4222-9190-674E1F7386DB}" destId="{850056FD-8B09-4458-8E7C-2A25C1391027}" srcOrd="0" destOrd="0" presId="urn:microsoft.com/office/officeart/2005/8/layout/bProcess4"/>
    <dgm:cxn modelId="{85D96E5A-8C18-42BD-AACF-68E0A75B35F2}" type="presParOf" srcId="{26CCC6D4-D6A2-4222-9190-674E1F7386DB}" destId="{AE70D04D-2774-46F1-904B-013B7E176D5A}" srcOrd="1" destOrd="0" presId="urn:microsoft.com/office/officeart/2005/8/layout/bProcess4"/>
    <dgm:cxn modelId="{AAD73CD4-77F9-4F70-BE29-4B930DBF4B3D}" type="presParOf" srcId="{94140D03-C9EE-4755-8B55-007A7EA9FA3F}" destId="{0C910DBF-4D10-49C0-ADE9-77D27E748A10}" srcOrd="15" destOrd="0" presId="urn:microsoft.com/office/officeart/2005/8/layout/bProcess4"/>
    <dgm:cxn modelId="{2B56E685-74A1-4103-A138-C580978CC2C6}" type="presParOf" srcId="{94140D03-C9EE-4755-8B55-007A7EA9FA3F}" destId="{C1E086AC-2C40-41B9-BF6B-27F80C4311C6}" srcOrd="16" destOrd="0" presId="urn:microsoft.com/office/officeart/2005/8/layout/bProcess4"/>
    <dgm:cxn modelId="{1AD9CB23-4DB9-4CBE-8A56-D8C8440F1FEB}" type="presParOf" srcId="{C1E086AC-2C40-41B9-BF6B-27F80C4311C6}" destId="{3EE9563F-83AA-42B3-9E15-9311E4CB668C}" srcOrd="0" destOrd="0" presId="urn:microsoft.com/office/officeart/2005/8/layout/bProcess4"/>
    <dgm:cxn modelId="{22A7EDB3-792F-4B8A-979D-67EC4DD12015}" type="presParOf" srcId="{C1E086AC-2C40-41B9-BF6B-27F80C4311C6}" destId="{62912EF0-D932-4735-8986-84344ECF8BC7}" srcOrd="1" destOrd="0" presId="urn:microsoft.com/office/officeart/2005/8/layout/bProcess4"/>
    <dgm:cxn modelId="{BF4E15D5-0EA3-4A1F-A4BC-D594879A42F2}" type="presParOf" srcId="{94140D03-C9EE-4755-8B55-007A7EA9FA3F}" destId="{DA82663A-7277-4F0E-953B-90567D8887DC}" srcOrd="17" destOrd="0" presId="urn:microsoft.com/office/officeart/2005/8/layout/bProcess4"/>
    <dgm:cxn modelId="{C56B58B2-E608-4AE1-BF6E-5855E0B75F72}" type="presParOf" srcId="{94140D03-C9EE-4755-8B55-007A7EA9FA3F}" destId="{7D770AFD-1666-4CF2-B8CA-D3E0040E524F}" srcOrd="18" destOrd="0" presId="urn:microsoft.com/office/officeart/2005/8/layout/bProcess4"/>
    <dgm:cxn modelId="{517F4A97-5ADC-486B-B7A5-35BEDF2AEA14}" type="presParOf" srcId="{7D770AFD-1666-4CF2-B8CA-D3E0040E524F}" destId="{74EE8F4E-3659-40EF-A4F2-0BBCC506353A}" srcOrd="0" destOrd="0" presId="urn:microsoft.com/office/officeart/2005/8/layout/bProcess4"/>
    <dgm:cxn modelId="{22BA75FB-FA18-4DE4-A11D-8B05445D63EB}" type="presParOf" srcId="{7D770AFD-1666-4CF2-B8CA-D3E0040E524F}" destId="{2406C5EB-404B-4E29-886F-FA6510C40DF6}" srcOrd="1" destOrd="0" presId="urn:microsoft.com/office/officeart/2005/8/layout/bProcess4"/>
    <dgm:cxn modelId="{DEA4CE7A-986F-4B13-AE33-621616A83A44}" type="presParOf" srcId="{94140D03-C9EE-4755-8B55-007A7EA9FA3F}" destId="{8BF488C8-26A0-46C6-9D22-139D5D5C58C0}" srcOrd="19" destOrd="0" presId="urn:microsoft.com/office/officeart/2005/8/layout/bProcess4"/>
    <dgm:cxn modelId="{A930AD1B-07B3-4643-A7B8-38BF8551EBDB}" type="presParOf" srcId="{94140D03-C9EE-4755-8B55-007A7EA9FA3F}" destId="{C34EF2EF-CCFF-4D5E-86B1-4373B332D917}" srcOrd="20" destOrd="0" presId="urn:microsoft.com/office/officeart/2005/8/layout/bProcess4"/>
    <dgm:cxn modelId="{B805AD5D-D206-46B4-9A30-C3B89DDF2093}" type="presParOf" srcId="{C34EF2EF-CCFF-4D5E-86B1-4373B332D917}" destId="{0D463B65-7D22-4170-84FF-B2313477E114}" srcOrd="0" destOrd="0" presId="urn:microsoft.com/office/officeart/2005/8/layout/bProcess4"/>
    <dgm:cxn modelId="{7D4112BD-A4B3-4320-B93B-187879D1D9D1}" type="presParOf" srcId="{C34EF2EF-CCFF-4D5E-86B1-4373B332D917}" destId="{35003F4D-D09F-49C7-95FA-2B7F1CBECC28}" srcOrd="1" destOrd="0" presId="urn:microsoft.com/office/officeart/2005/8/layout/bProcess4"/>
    <dgm:cxn modelId="{DA92E6E9-8957-459B-9675-B2E47C38E914}" type="presParOf" srcId="{94140D03-C9EE-4755-8B55-007A7EA9FA3F}" destId="{001CC6F6-DCA0-489D-9D7E-118103FB5990}" srcOrd="21" destOrd="0" presId="urn:microsoft.com/office/officeart/2005/8/layout/bProcess4"/>
    <dgm:cxn modelId="{D376AC21-D126-4D63-9FF4-4E5C15428F51}" type="presParOf" srcId="{94140D03-C9EE-4755-8B55-007A7EA9FA3F}" destId="{F725F622-1956-4016-8944-499AB062E56F}" srcOrd="22" destOrd="0" presId="urn:microsoft.com/office/officeart/2005/8/layout/bProcess4"/>
    <dgm:cxn modelId="{6C2C5ECF-FAC5-44C2-8160-9606AE4338F2}" type="presParOf" srcId="{F725F622-1956-4016-8944-499AB062E56F}" destId="{C3BC3AEE-D4F0-4FC3-81CF-0C944E9DAF19}" srcOrd="0" destOrd="0" presId="urn:microsoft.com/office/officeart/2005/8/layout/bProcess4"/>
    <dgm:cxn modelId="{93F0F6D2-394D-4B89-9231-D1F7B4998888}" type="presParOf" srcId="{F725F622-1956-4016-8944-499AB062E56F}" destId="{ACCC8B80-55B0-4D5F-8511-7F25BD6CF84C}"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7CE913-AD7A-467E-B148-D0C67D981E7E}" type="doc">
      <dgm:prSet loTypeId="urn:microsoft.com/office/officeart/2008/layout/VerticalCurvedList" loCatId="list" qsTypeId="urn:microsoft.com/office/officeart/2005/8/quickstyle/simple2" qsCatId="simple" csTypeId="urn:microsoft.com/office/officeart/2005/8/colors/accent1_1" csCatId="accent1" phldr="1"/>
      <dgm:spPr/>
      <dgm:t>
        <a:bodyPr/>
        <a:lstStyle/>
        <a:p>
          <a:endParaRPr lang="es-MX"/>
        </a:p>
      </dgm:t>
    </dgm:pt>
    <dgm:pt modelId="{134D07DB-5B27-4135-A127-223574040406}">
      <dgm:prSet phldrT="[Texto]" custT="1"/>
      <dgm:spPr/>
      <dgm:t>
        <a:bodyPr/>
        <a:lstStyle/>
        <a:p>
          <a:pPr algn="just"/>
          <a:r>
            <a:rPr lang="es-MX" sz="1600" b="1" dirty="0">
              <a:latin typeface="Arial Narrow" panose="020B0606020202030204" pitchFamily="34" charset="0"/>
            </a:rPr>
            <a:t>17 octubre 1953</a:t>
          </a:r>
          <a:r>
            <a:rPr lang="es-MX" sz="1600" dirty="0">
              <a:latin typeface="Arial Narrow" panose="020B0606020202030204" pitchFamily="34" charset="0"/>
            </a:rPr>
            <a:t>. Publicación en el Diario Oficial de la Federación DOF de la reforma al artículo 34 constitucional que reconoció a las mujeres la calidad de ciudadanas de la República Mexicana y, con ello, el derecho a participar en todas las elecciones, incluyendo las federales.</a:t>
          </a:r>
        </a:p>
      </dgm:t>
    </dgm:pt>
    <dgm:pt modelId="{8D8C0E1A-6E9E-4C73-9D75-8F5190D8E1CD}" type="parTrans" cxnId="{F4CA8087-FD3F-4A99-9FAD-301B34A3D309}">
      <dgm:prSet/>
      <dgm:spPr/>
      <dgm:t>
        <a:bodyPr/>
        <a:lstStyle/>
        <a:p>
          <a:pPr algn="just"/>
          <a:endParaRPr lang="es-MX" sz="1400">
            <a:solidFill>
              <a:schemeClr val="tx1"/>
            </a:solidFill>
            <a:latin typeface="Arial Narrow" panose="020B0606020202030204" pitchFamily="34" charset="0"/>
          </a:endParaRPr>
        </a:p>
      </dgm:t>
    </dgm:pt>
    <dgm:pt modelId="{1D36E688-D312-40A4-8030-9414287B778C}" type="sibTrans" cxnId="{F4CA8087-FD3F-4A99-9FAD-301B34A3D309}">
      <dgm:prSet/>
      <dgm:spPr/>
      <dgm:t>
        <a:bodyPr/>
        <a:lstStyle/>
        <a:p>
          <a:pPr algn="just"/>
          <a:endParaRPr lang="es-MX" sz="1400">
            <a:solidFill>
              <a:schemeClr val="tx1"/>
            </a:solidFill>
            <a:latin typeface="Arial Narrow" panose="020B0606020202030204" pitchFamily="34" charset="0"/>
          </a:endParaRPr>
        </a:p>
      </dgm:t>
    </dgm:pt>
    <dgm:pt modelId="{0821BF87-FEFD-4F96-B0C1-96098DCC1233}">
      <dgm:prSet phldrT="[Texto]" custT="1"/>
      <dgm:spPr/>
      <dgm:t>
        <a:bodyPr/>
        <a:lstStyle/>
        <a:p>
          <a:pPr algn="just"/>
          <a:r>
            <a:rPr lang="es-MX" sz="1400" b="1" dirty="0">
              <a:latin typeface="Arial Narrow" panose="020B0606020202030204" pitchFamily="34" charset="0"/>
            </a:rPr>
            <a:t>10 febrero 2014</a:t>
          </a:r>
          <a:r>
            <a:rPr lang="es-MX" sz="1400" dirty="0">
              <a:latin typeface="Arial Narrow" panose="020B0606020202030204" pitchFamily="34" charset="0"/>
            </a:rPr>
            <a:t>.Se incluye principio de </a:t>
          </a:r>
          <a:r>
            <a:rPr lang="es-MX" sz="1400" b="1" dirty="0">
              <a:latin typeface="Arial Narrow" panose="020B0606020202030204" pitchFamily="34" charset="0"/>
            </a:rPr>
            <a:t>paridad entre los géneros en registro de candidaturas en el artículo 41 constitucional,</a:t>
          </a:r>
          <a:r>
            <a:rPr lang="es-MX" sz="1400" dirty="0">
              <a:latin typeface="Arial Narrow" panose="020B0606020202030204" pitchFamily="34" charset="0"/>
            </a:rPr>
            <a:t> obligando a partidos políticos a registrar mujeres en la mitad de las candidaturas para integrar Legislaturas federales y locales. (Paridad también aplica para candidaturas a Presidencias Municipales, según jurisprudencias 6 y 7 de 2015)</a:t>
          </a:r>
        </a:p>
      </dgm:t>
    </dgm:pt>
    <dgm:pt modelId="{6A8F5139-61F7-4FBF-B61D-6E21D2C8B553}" type="parTrans" cxnId="{5E7803B7-76BD-479A-A40C-7C55A30A485F}">
      <dgm:prSet/>
      <dgm:spPr/>
      <dgm:t>
        <a:bodyPr/>
        <a:lstStyle/>
        <a:p>
          <a:pPr algn="just"/>
          <a:endParaRPr lang="es-MX" sz="1400">
            <a:solidFill>
              <a:schemeClr val="tx1"/>
            </a:solidFill>
            <a:latin typeface="Arial Narrow" panose="020B0606020202030204" pitchFamily="34" charset="0"/>
          </a:endParaRPr>
        </a:p>
      </dgm:t>
    </dgm:pt>
    <dgm:pt modelId="{EE2BAD7D-E780-4535-BED5-26D1AE169B97}" type="sibTrans" cxnId="{5E7803B7-76BD-479A-A40C-7C55A30A485F}">
      <dgm:prSet/>
      <dgm:spPr/>
      <dgm:t>
        <a:bodyPr/>
        <a:lstStyle/>
        <a:p>
          <a:pPr algn="just"/>
          <a:endParaRPr lang="es-MX" sz="1400">
            <a:solidFill>
              <a:schemeClr val="tx1"/>
            </a:solidFill>
            <a:latin typeface="Arial Narrow" panose="020B0606020202030204" pitchFamily="34" charset="0"/>
          </a:endParaRPr>
        </a:p>
      </dgm:t>
    </dgm:pt>
    <dgm:pt modelId="{4FC1121D-942C-43CF-BD98-1A48CA25D2F0}">
      <dgm:prSet custT="1"/>
      <dgm:spPr/>
      <dgm:t>
        <a:bodyPr/>
        <a:lstStyle/>
        <a:p>
          <a:pPr algn="just"/>
          <a:r>
            <a:rPr lang="es-MX" sz="1400" b="1" dirty="0">
              <a:latin typeface="Arial Narrow" panose="020B0606020202030204" pitchFamily="34" charset="0"/>
            </a:rPr>
            <a:t>14 enero 2008</a:t>
          </a:r>
          <a:r>
            <a:rPr lang="es-MX" sz="1400" dirty="0">
              <a:latin typeface="Arial Narrow" panose="020B0606020202030204" pitchFamily="34" charset="0"/>
            </a:rPr>
            <a:t>. Se emite un nuevo COFIPE, y en su artículo 219, se estableció la cuota de género </a:t>
          </a:r>
          <a:r>
            <a:rPr lang="es-MX" sz="1400" b="1" dirty="0">
              <a:latin typeface="Arial Narrow" panose="020B0606020202030204" pitchFamily="34" charset="0"/>
            </a:rPr>
            <a:t>60/40</a:t>
          </a:r>
          <a:r>
            <a:rPr lang="es-MX" sz="1400" dirty="0">
              <a:latin typeface="Arial Narrow" panose="020B0606020202030204" pitchFamily="34" charset="0"/>
            </a:rPr>
            <a:t> como obligación de los partido políticos para la postulación de candidaturas a senaduría y diputaciones federales.</a:t>
          </a:r>
        </a:p>
      </dgm:t>
    </dgm:pt>
    <dgm:pt modelId="{703F850F-CE41-4225-8D5D-65E13174A987}" type="parTrans" cxnId="{2990D20A-F73C-4992-B6F5-066B81427133}">
      <dgm:prSet/>
      <dgm:spPr/>
      <dgm:t>
        <a:bodyPr/>
        <a:lstStyle/>
        <a:p>
          <a:pPr algn="just"/>
          <a:endParaRPr lang="es-MX" sz="1400">
            <a:solidFill>
              <a:schemeClr val="tx1"/>
            </a:solidFill>
            <a:latin typeface="Arial Narrow" panose="020B0606020202030204" pitchFamily="34" charset="0"/>
          </a:endParaRPr>
        </a:p>
      </dgm:t>
    </dgm:pt>
    <dgm:pt modelId="{642B3828-8448-4156-8FCA-CB1C4715ABC5}" type="sibTrans" cxnId="{2990D20A-F73C-4992-B6F5-066B81427133}">
      <dgm:prSet/>
      <dgm:spPr/>
      <dgm:t>
        <a:bodyPr/>
        <a:lstStyle/>
        <a:p>
          <a:pPr algn="just"/>
          <a:endParaRPr lang="es-MX" sz="1400">
            <a:solidFill>
              <a:schemeClr val="tx1"/>
            </a:solidFill>
            <a:latin typeface="Arial Narrow" panose="020B0606020202030204" pitchFamily="34" charset="0"/>
          </a:endParaRPr>
        </a:p>
      </dgm:t>
    </dgm:pt>
    <dgm:pt modelId="{79CDFEFC-9515-4C9F-B9AF-87D6BB58FE63}">
      <dgm:prSet phldrT="[Texto]" custT="1"/>
      <dgm:spPr/>
      <dgm:t>
        <a:bodyPr/>
        <a:lstStyle/>
        <a:p>
          <a:pPr algn="just"/>
          <a:r>
            <a:rPr lang="es-MX" sz="1400" b="1" dirty="0">
              <a:latin typeface="Arial Narrow" panose="020B0606020202030204" pitchFamily="34" charset="0"/>
            </a:rPr>
            <a:t>24 junio 2002.</a:t>
          </a:r>
          <a:r>
            <a:rPr lang="es-MX" sz="1400" dirty="0">
              <a:latin typeface="Arial Narrow" panose="020B0606020202030204" pitchFamily="34" charset="0"/>
            </a:rPr>
            <a:t> Reforma al COFIPE, artículos 38, párrafo I, inciso s); 175, numeral 3.; 175-A; 175-B y 175-C, se estableció la cuota de género </a:t>
          </a:r>
          <a:r>
            <a:rPr lang="es-MX" sz="1400" b="1" dirty="0">
              <a:latin typeface="Arial Narrow" panose="020B0606020202030204" pitchFamily="34" charset="0"/>
            </a:rPr>
            <a:t>70/30 </a:t>
          </a:r>
          <a:r>
            <a:rPr lang="es-MX" sz="1400" dirty="0">
              <a:latin typeface="Arial Narrow" panose="020B0606020202030204" pitchFamily="34" charset="0"/>
            </a:rPr>
            <a:t> como obligación de los partido políticos para la postulación de candidaturas a senaduría y diputaciones federales.</a:t>
          </a:r>
        </a:p>
      </dgm:t>
    </dgm:pt>
    <dgm:pt modelId="{EC9F0C82-C8CF-4ABB-87CB-529C7F5082C7}" type="parTrans" cxnId="{D6C54212-534C-4947-8C24-A5CFBB6B7123}">
      <dgm:prSet/>
      <dgm:spPr/>
      <dgm:t>
        <a:bodyPr/>
        <a:lstStyle/>
        <a:p>
          <a:pPr algn="just"/>
          <a:endParaRPr lang="es-MX" sz="1400">
            <a:solidFill>
              <a:schemeClr val="tx1"/>
            </a:solidFill>
            <a:latin typeface="Arial Narrow" panose="020B0606020202030204" pitchFamily="34" charset="0"/>
          </a:endParaRPr>
        </a:p>
      </dgm:t>
    </dgm:pt>
    <dgm:pt modelId="{ECC37765-7F1E-4FD3-81FF-DBDE5CB20F3C}" type="sibTrans" cxnId="{D6C54212-534C-4947-8C24-A5CFBB6B7123}">
      <dgm:prSet/>
      <dgm:spPr/>
      <dgm:t>
        <a:bodyPr/>
        <a:lstStyle/>
        <a:p>
          <a:pPr algn="just"/>
          <a:endParaRPr lang="es-MX" sz="1400">
            <a:solidFill>
              <a:schemeClr val="tx1"/>
            </a:solidFill>
            <a:latin typeface="Arial Narrow" panose="020B0606020202030204" pitchFamily="34" charset="0"/>
          </a:endParaRPr>
        </a:p>
      </dgm:t>
    </dgm:pt>
    <dgm:pt modelId="{00C6417E-880A-4137-97BC-FBEDB26866CC}">
      <dgm:prSet custT="1"/>
      <dgm:spPr/>
      <dgm:t>
        <a:bodyPr/>
        <a:lstStyle/>
        <a:p>
          <a:pPr algn="just"/>
          <a:r>
            <a:rPr lang="es-MX" sz="1400" b="1" dirty="0">
              <a:latin typeface="Arial Narrow" panose="020B0606020202030204" pitchFamily="34" charset="0"/>
            </a:rPr>
            <a:t>6 junio 2019</a:t>
          </a:r>
          <a:r>
            <a:rPr lang="es-MX" sz="1400" dirty="0">
              <a:latin typeface="Arial Narrow" panose="020B0606020202030204" pitchFamily="34" charset="0"/>
            </a:rPr>
            <a:t>. Publicación en DOF de reforma constitucional </a:t>
          </a:r>
          <a:r>
            <a:rPr lang="es-MX" sz="1400" b="1" dirty="0">
              <a:latin typeface="Arial Narrow" panose="020B0606020202030204" pitchFamily="34" charset="0"/>
            </a:rPr>
            <a:t>“Paridad en Todo”</a:t>
          </a:r>
          <a:r>
            <a:rPr lang="es-MX" sz="1400" dirty="0">
              <a:latin typeface="Arial Narrow" panose="020B0606020202030204" pitchFamily="34" charset="0"/>
            </a:rPr>
            <a:t>, exige paridad en acceso a cargos, e  igual número de mujeres y hombres en cargos de decisión en los tres niveles de gobierno (federal, local y municipal), Secretarías de Estado de los Poderes Ejecutivos federal y locales, Poder Judicial Federal y a nivel local, integración de los organismos autónomos</a:t>
          </a:r>
        </a:p>
      </dgm:t>
    </dgm:pt>
    <dgm:pt modelId="{209E95CE-9050-4250-917F-98C8898597D2}" type="parTrans" cxnId="{354DBD1B-F09B-47B2-8E6C-2529E4E01BAB}">
      <dgm:prSet/>
      <dgm:spPr/>
      <dgm:t>
        <a:bodyPr/>
        <a:lstStyle/>
        <a:p>
          <a:pPr algn="just"/>
          <a:endParaRPr lang="es-MX" sz="1400">
            <a:solidFill>
              <a:schemeClr val="tx1"/>
            </a:solidFill>
            <a:latin typeface="Arial Narrow" panose="020B0606020202030204" pitchFamily="34" charset="0"/>
          </a:endParaRPr>
        </a:p>
      </dgm:t>
    </dgm:pt>
    <dgm:pt modelId="{29977749-27E2-47CA-BD9A-846916D057FF}" type="sibTrans" cxnId="{354DBD1B-F09B-47B2-8E6C-2529E4E01BAB}">
      <dgm:prSet/>
      <dgm:spPr/>
      <dgm:t>
        <a:bodyPr/>
        <a:lstStyle/>
        <a:p>
          <a:pPr algn="just"/>
          <a:endParaRPr lang="es-MX" sz="1400">
            <a:solidFill>
              <a:schemeClr val="tx1"/>
            </a:solidFill>
            <a:latin typeface="Arial Narrow" panose="020B0606020202030204" pitchFamily="34" charset="0"/>
          </a:endParaRPr>
        </a:p>
      </dgm:t>
    </dgm:pt>
    <dgm:pt modelId="{ABFAC33A-F962-4E13-B5DB-F4EB91760481}">
      <dgm:prSet custT="1"/>
      <dgm:spPr/>
      <dgm:t>
        <a:bodyPr/>
        <a:lstStyle/>
        <a:p>
          <a:r>
            <a:rPr lang="es-MX" sz="1600" b="1" dirty="0">
              <a:latin typeface="Arial Narrow" panose="020B0606020202030204" pitchFamily="34" charset="0"/>
            </a:rPr>
            <a:t>13 abril 2020. </a:t>
          </a:r>
          <a:r>
            <a:rPr lang="es-MX" sz="1600" b="0" dirty="0">
              <a:latin typeface="Arial Narrow" panose="020B0606020202030204" pitchFamily="34" charset="0"/>
            </a:rPr>
            <a:t>Publicación reforma a 8 leyes para prevenir, atender, sancionar y erradicar la Violencia Política Contra las Mujeres en Razón de Género. INE exige paridad en candidaturas a Gubernaturas y se instaura Registro Nacional de Violentadores en ámbito político, candidaturas deben presentar 3de3 vs Violencia.</a:t>
          </a:r>
        </a:p>
      </dgm:t>
    </dgm:pt>
    <dgm:pt modelId="{ABB64583-5FA4-4B5F-B51C-4B524A9D1DF0}" type="parTrans" cxnId="{4A79B611-18ED-404B-8A30-6036B4405584}">
      <dgm:prSet/>
      <dgm:spPr/>
      <dgm:t>
        <a:bodyPr/>
        <a:lstStyle/>
        <a:p>
          <a:endParaRPr lang="es-MX" sz="1400">
            <a:latin typeface="Arial Narrow" panose="020B0606020202030204" pitchFamily="34" charset="0"/>
          </a:endParaRPr>
        </a:p>
      </dgm:t>
    </dgm:pt>
    <dgm:pt modelId="{6006A100-C046-40F8-91A1-A7DF867DA7F3}" type="sibTrans" cxnId="{4A79B611-18ED-404B-8A30-6036B4405584}">
      <dgm:prSet/>
      <dgm:spPr/>
      <dgm:t>
        <a:bodyPr/>
        <a:lstStyle/>
        <a:p>
          <a:endParaRPr lang="es-MX" sz="1400">
            <a:latin typeface="Arial Narrow" panose="020B0606020202030204" pitchFamily="34" charset="0"/>
          </a:endParaRPr>
        </a:p>
      </dgm:t>
    </dgm:pt>
    <dgm:pt modelId="{590F51F6-5B32-4E80-9AB3-445FC39CB4D2}">
      <dgm:prSet custT="1"/>
      <dgm:spPr/>
      <dgm:t>
        <a:bodyPr/>
        <a:lstStyle/>
        <a:p>
          <a:r>
            <a:rPr lang="es-MX" sz="1400" b="1" dirty="0">
              <a:latin typeface="Arial Narrow" panose="020B0606020202030204" pitchFamily="34" charset="0"/>
            </a:rPr>
            <a:t>22 noviembre 1996.</a:t>
          </a:r>
          <a:r>
            <a:rPr lang="es-MX" sz="1400" dirty="0">
              <a:latin typeface="Arial Narrow" panose="020B0606020202030204" pitchFamily="34" charset="0"/>
            </a:rPr>
            <a:t> Publicación en el DOF de la reforma al Código Federal de Instituciones y Procedimientos Electorales COFIP (artículo 22° transitorio) que estableció la cuota 70/30 como recomendación a los partido políticos para la postulación de candidaturas a senaduría y diputaciones federales.</a:t>
          </a:r>
        </a:p>
      </dgm:t>
    </dgm:pt>
    <dgm:pt modelId="{4D423339-C6BD-47C2-B735-E50A4F6EE9A9}" type="parTrans" cxnId="{9E4B1543-C554-4E32-BCAA-421DFCE3E043}">
      <dgm:prSet/>
      <dgm:spPr/>
      <dgm:t>
        <a:bodyPr/>
        <a:lstStyle/>
        <a:p>
          <a:endParaRPr lang="es-MX" sz="1400">
            <a:latin typeface="Arial Narrow" panose="020B0606020202030204" pitchFamily="34" charset="0"/>
          </a:endParaRPr>
        </a:p>
      </dgm:t>
    </dgm:pt>
    <dgm:pt modelId="{764FB682-0C0B-434E-9938-36B777F92F10}" type="sibTrans" cxnId="{9E4B1543-C554-4E32-BCAA-421DFCE3E043}">
      <dgm:prSet/>
      <dgm:spPr/>
      <dgm:t>
        <a:bodyPr/>
        <a:lstStyle/>
        <a:p>
          <a:endParaRPr lang="es-MX" sz="1400">
            <a:latin typeface="Arial Narrow" panose="020B0606020202030204" pitchFamily="34" charset="0"/>
          </a:endParaRPr>
        </a:p>
      </dgm:t>
    </dgm:pt>
    <dgm:pt modelId="{E7812E81-B737-4F58-9D9B-B2D80ACD510F}" type="pres">
      <dgm:prSet presAssocID="{DA7CE913-AD7A-467E-B148-D0C67D981E7E}" presName="Name0" presStyleCnt="0">
        <dgm:presLayoutVars>
          <dgm:chMax val="7"/>
          <dgm:chPref val="7"/>
          <dgm:dir/>
        </dgm:presLayoutVars>
      </dgm:prSet>
      <dgm:spPr/>
    </dgm:pt>
    <dgm:pt modelId="{A759DEB3-A91C-4131-B4BA-3E1C5A4CD294}" type="pres">
      <dgm:prSet presAssocID="{DA7CE913-AD7A-467E-B148-D0C67D981E7E}" presName="Name1" presStyleCnt="0"/>
      <dgm:spPr/>
    </dgm:pt>
    <dgm:pt modelId="{33580532-20F1-49B1-93EB-32D10656D1D0}" type="pres">
      <dgm:prSet presAssocID="{DA7CE913-AD7A-467E-B148-D0C67D981E7E}" presName="cycle" presStyleCnt="0"/>
      <dgm:spPr/>
    </dgm:pt>
    <dgm:pt modelId="{E111BFAA-FF64-4459-A40E-95A4E5D5AFEC}" type="pres">
      <dgm:prSet presAssocID="{DA7CE913-AD7A-467E-B148-D0C67D981E7E}" presName="srcNode" presStyleLbl="node1" presStyleIdx="0" presStyleCnt="7"/>
      <dgm:spPr/>
    </dgm:pt>
    <dgm:pt modelId="{2450AF08-09E2-4A1A-A968-4CD6A7878E9F}" type="pres">
      <dgm:prSet presAssocID="{DA7CE913-AD7A-467E-B148-D0C67D981E7E}" presName="conn" presStyleLbl="parChTrans1D2" presStyleIdx="0" presStyleCnt="1" custLinFactNeighborX="-110"/>
      <dgm:spPr/>
    </dgm:pt>
    <dgm:pt modelId="{15C79115-00F6-44FF-B049-24B23EF5FB7A}" type="pres">
      <dgm:prSet presAssocID="{DA7CE913-AD7A-467E-B148-D0C67D981E7E}" presName="extraNode" presStyleLbl="node1" presStyleIdx="0" presStyleCnt="7"/>
      <dgm:spPr/>
    </dgm:pt>
    <dgm:pt modelId="{744D4C9B-F4B2-4BB6-964D-4ADBDE892104}" type="pres">
      <dgm:prSet presAssocID="{DA7CE913-AD7A-467E-B148-D0C67D981E7E}" presName="dstNode" presStyleLbl="node1" presStyleIdx="0" presStyleCnt="7"/>
      <dgm:spPr/>
    </dgm:pt>
    <dgm:pt modelId="{90402102-76BD-40EA-8473-B2C7239E24E9}" type="pres">
      <dgm:prSet presAssocID="{134D07DB-5B27-4135-A127-223574040406}" presName="text_1" presStyleLbl="node1" presStyleIdx="0" presStyleCnt="7" custLinFactNeighborX="-224">
        <dgm:presLayoutVars>
          <dgm:bulletEnabled val="1"/>
        </dgm:presLayoutVars>
      </dgm:prSet>
      <dgm:spPr/>
    </dgm:pt>
    <dgm:pt modelId="{7FFD1697-B09B-463C-9160-A00056E28642}" type="pres">
      <dgm:prSet presAssocID="{134D07DB-5B27-4135-A127-223574040406}" presName="accent_1" presStyleCnt="0"/>
      <dgm:spPr/>
    </dgm:pt>
    <dgm:pt modelId="{2658B32E-4F49-44CE-9E35-C73BBC0E4DBA}" type="pres">
      <dgm:prSet presAssocID="{134D07DB-5B27-4135-A127-223574040406}" presName="accentRepeatNode" presStyleLbl="solidFgAcc1" presStyleIdx="0" presStyleCnt="7" custLinFactNeighborX="-2598" custLinFactNeighborY="1273"/>
      <dgm:spPr/>
    </dgm:pt>
    <dgm:pt modelId="{1D74DBE5-3C98-4EF4-8DA6-3BD5002607A8}" type="pres">
      <dgm:prSet presAssocID="{590F51F6-5B32-4E80-9AB3-445FC39CB4D2}" presName="text_2" presStyleLbl="node1" presStyleIdx="1" presStyleCnt="7" custLinFactNeighborX="-238">
        <dgm:presLayoutVars>
          <dgm:bulletEnabled val="1"/>
        </dgm:presLayoutVars>
      </dgm:prSet>
      <dgm:spPr/>
    </dgm:pt>
    <dgm:pt modelId="{4F629C07-DBAD-4C03-9D1C-832A2D4E2920}" type="pres">
      <dgm:prSet presAssocID="{590F51F6-5B32-4E80-9AB3-445FC39CB4D2}" presName="accent_2" presStyleCnt="0"/>
      <dgm:spPr/>
    </dgm:pt>
    <dgm:pt modelId="{9FEB2972-02E5-4FE1-BED0-B4D2369A9F34}" type="pres">
      <dgm:prSet presAssocID="{590F51F6-5B32-4E80-9AB3-445FC39CB4D2}" presName="accentRepeatNode" presStyleLbl="solidFgAcc1" presStyleIdx="1" presStyleCnt="7" custLinFactNeighborX="-2598"/>
      <dgm:spPr/>
    </dgm:pt>
    <dgm:pt modelId="{FF708A6C-A888-4428-888F-2ED251FEF501}" type="pres">
      <dgm:prSet presAssocID="{79CDFEFC-9515-4C9F-B9AF-87D6BB58FE63}" presName="text_3" presStyleLbl="node1" presStyleIdx="2" presStyleCnt="7" custLinFactNeighborX="-246">
        <dgm:presLayoutVars>
          <dgm:bulletEnabled val="1"/>
        </dgm:presLayoutVars>
      </dgm:prSet>
      <dgm:spPr/>
    </dgm:pt>
    <dgm:pt modelId="{47019BF5-380B-4B29-85BB-5F8ABB96B5EA}" type="pres">
      <dgm:prSet presAssocID="{79CDFEFC-9515-4C9F-B9AF-87D6BB58FE63}" presName="accent_3" presStyleCnt="0"/>
      <dgm:spPr/>
    </dgm:pt>
    <dgm:pt modelId="{AAD387A8-F775-405B-94B8-FE3F92834106}" type="pres">
      <dgm:prSet presAssocID="{79CDFEFC-9515-4C9F-B9AF-87D6BB58FE63}" presName="accentRepeatNode" presStyleLbl="solidFgAcc1" presStyleIdx="2" presStyleCnt="7" custLinFactNeighborX="-2598"/>
      <dgm:spPr/>
    </dgm:pt>
    <dgm:pt modelId="{009C8A2B-9466-4951-8861-D725DFEBF17F}" type="pres">
      <dgm:prSet presAssocID="{4FC1121D-942C-43CF-BD98-1A48CA25D2F0}" presName="text_4" presStyleLbl="node1" presStyleIdx="3" presStyleCnt="7" custLinFactNeighborX="-250">
        <dgm:presLayoutVars>
          <dgm:bulletEnabled val="1"/>
        </dgm:presLayoutVars>
      </dgm:prSet>
      <dgm:spPr/>
    </dgm:pt>
    <dgm:pt modelId="{A246F7C5-66E1-4352-BDC9-77B644F39FB0}" type="pres">
      <dgm:prSet presAssocID="{4FC1121D-942C-43CF-BD98-1A48CA25D2F0}" presName="accent_4" presStyleCnt="0"/>
      <dgm:spPr/>
    </dgm:pt>
    <dgm:pt modelId="{35B6AAE3-6BA4-4776-82D5-71734AA3252E}" type="pres">
      <dgm:prSet presAssocID="{4FC1121D-942C-43CF-BD98-1A48CA25D2F0}" presName="accentRepeatNode" presStyleLbl="solidFgAcc1" presStyleIdx="3" presStyleCnt="7" custLinFactNeighborX="-2598"/>
      <dgm:spPr/>
    </dgm:pt>
    <dgm:pt modelId="{EBD0F0EE-B623-43B1-A302-C152170C096E}" type="pres">
      <dgm:prSet presAssocID="{0821BF87-FEFD-4F96-B0C1-96098DCC1233}" presName="text_5" presStyleLbl="node1" presStyleIdx="4" presStyleCnt="7" custLinFactNeighborX="-246">
        <dgm:presLayoutVars>
          <dgm:bulletEnabled val="1"/>
        </dgm:presLayoutVars>
      </dgm:prSet>
      <dgm:spPr/>
    </dgm:pt>
    <dgm:pt modelId="{D2C995B4-4F18-413C-A4AE-B8A5A6C7B188}" type="pres">
      <dgm:prSet presAssocID="{0821BF87-FEFD-4F96-B0C1-96098DCC1233}" presName="accent_5" presStyleCnt="0"/>
      <dgm:spPr/>
    </dgm:pt>
    <dgm:pt modelId="{650E28F2-7FA1-48DC-A60E-D84528CEB9E0}" type="pres">
      <dgm:prSet presAssocID="{0821BF87-FEFD-4F96-B0C1-96098DCC1233}" presName="accentRepeatNode" presStyleLbl="solidFgAcc1" presStyleIdx="4" presStyleCnt="7" custLinFactNeighborX="-2598"/>
      <dgm:spPr/>
    </dgm:pt>
    <dgm:pt modelId="{4F2868E5-7E3D-48F0-B136-8F2E79B64B6E}" type="pres">
      <dgm:prSet presAssocID="{00C6417E-880A-4137-97BC-FBEDB26866CC}" presName="text_6" presStyleLbl="node1" presStyleIdx="5" presStyleCnt="7" custLinFactNeighborX="-238">
        <dgm:presLayoutVars>
          <dgm:bulletEnabled val="1"/>
        </dgm:presLayoutVars>
      </dgm:prSet>
      <dgm:spPr/>
    </dgm:pt>
    <dgm:pt modelId="{C9FD154C-6B1F-47DC-B2D1-226759621A75}" type="pres">
      <dgm:prSet presAssocID="{00C6417E-880A-4137-97BC-FBEDB26866CC}" presName="accent_6" presStyleCnt="0"/>
      <dgm:spPr/>
    </dgm:pt>
    <dgm:pt modelId="{8CE90B18-3964-4828-B100-447C9C62596B}" type="pres">
      <dgm:prSet presAssocID="{00C6417E-880A-4137-97BC-FBEDB26866CC}" presName="accentRepeatNode" presStyleLbl="solidFgAcc1" presStyleIdx="5" presStyleCnt="7" custLinFactNeighborX="-2598"/>
      <dgm:spPr/>
    </dgm:pt>
    <dgm:pt modelId="{2DEDE958-42F6-44A8-BDCB-E18F67753407}" type="pres">
      <dgm:prSet presAssocID="{ABFAC33A-F962-4E13-B5DB-F4EB91760481}" presName="text_7" presStyleLbl="node1" presStyleIdx="6" presStyleCnt="7" custLinFactNeighborX="-224">
        <dgm:presLayoutVars>
          <dgm:bulletEnabled val="1"/>
        </dgm:presLayoutVars>
      </dgm:prSet>
      <dgm:spPr/>
    </dgm:pt>
    <dgm:pt modelId="{CCDB943D-431C-46AA-852A-1E6F3742159B}" type="pres">
      <dgm:prSet presAssocID="{ABFAC33A-F962-4E13-B5DB-F4EB91760481}" presName="accent_7" presStyleCnt="0"/>
      <dgm:spPr/>
    </dgm:pt>
    <dgm:pt modelId="{C6FC27A1-92EA-4724-8A80-F5CEA97BD78B}" type="pres">
      <dgm:prSet presAssocID="{ABFAC33A-F962-4E13-B5DB-F4EB91760481}" presName="accentRepeatNode" presStyleLbl="solidFgAcc1" presStyleIdx="6" presStyleCnt="7" custLinFactNeighborX="-2598"/>
      <dgm:spPr/>
    </dgm:pt>
  </dgm:ptLst>
  <dgm:cxnLst>
    <dgm:cxn modelId="{2990D20A-F73C-4992-B6F5-066B81427133}" srcId="{DA7CE913-AD7A-467E-B148-D0C67D981E7E}" destId="{4FC1121D-942C-43CF-BD98-1A48CA25D2F0}" srcOrd="3" destOrd="0" parTransId="{703F850F-CE41-4225-8D5D-65E13174A987}" sibTransId="{642B3828-8448-4156-8FCA-CB1C4715ABC5}"/>
    <dgm:cxn modelId="{4A79B611-18ED-404B-8A30-6036B4405584}" srcId="{DA7CE913-AD7A-467E-B148-D0C67D981E7E}" destId="{ABFAC33A-F962-4E13-B5DB-F4EB91760481}" srcOrd="6" destOrd="0" parTransId="{ABB64583-5FA4-4B5F-B51C-4B524A9D1DF0}" sibTransId="{6006A100-C046-40F8-91A1-A7DF867DA7F3}"/>
    <dgm:cxn modelId="{D6C54212-534C-4947-8C24-A5CFBB6B7123}" srcId="{DA7CE913-AD7A-467E-B148-D0C67D981E7E}" destId="{79CDFEFC-9515-4C9F-B9AF-87D6BB58FE63}" srcOrd="2" destOrd="0" parTransId="{EC9F0C82-C8CF-4ABB-87CB-529C7F5082C7}" sibTransId="{ECC37765-7F1E-4FD3-81FF-DBDE5CB20F3C}"/>
    <dgm:cxn modelId="{354DBD1B-F09B-47B2-8E6C-2529E4E01BAB}" srcId="{DA7CE913-AD7A-467E-B148-D0C67D981E7E}" destId="{00C6417E-880A-4137-97BC-FBEDB26866CC}" srcOrd="5" destOrd="0" parTransId="{209E95CE-9050-4250-917F-98C8898597D2}" sibTransId="{29977749-27E2-47CA-BD9A-846916D057FF}"/>
    <dgm:cxn modelId="{608FDB3B-A5A9-4DAE-85DE-EC2D4FA908F0}" type="presOf" srcId="{590F51F6-5B32-4E80-9AB3-445FC39CB4D2}" destId="{1D74DBE5-3C98-4EF4-8DA6-3BD5002607A8}" srcOrd="0" destOrd="0" presId="urn:microsoft.com/office/officeart/2008/layout/VerticalCurvedList"/>
    <dgm:cxn modelId="{9E4B1543-C554-4E32-BCAA-421DFCE3E043}" srcId="{DA7CE913-AD7A-467E-B148-D0C67D981E7E}" destId="{590F51F6-5B32-4E80-9AB3-445FC39CB4D2}" srcOrd="1" destOrd="0" parTransId="{4D423339-C6BD-47C2-B735-E50A4F6EE9A9}" sibTransId="{764FB682-0C0B-434E-9938-36B777F92F10}"/>
    <dgm:cxn modelId="{071F2666-9DB5-4849-B01E-2361B9EBCFC4}" type="presOf" srcId="{1D36E688-D312-40A4-8030-9414287B778C}" destId="{2450AF08-09E2-4A1A-A968-4CD6A7878E9F}" srcOrd="0" destOrd="0" presId="urn:microsoft.com/office/officeart/2008/layout/VerticalCurvedList"/>
    <dgm:cxn modelId="{43EFBC55-080B-4082-9245-64BDFE927825}" type="presOf" srcId="{00C6417E-880A-4137-97BC-FBEDB26866CC}" destId="{4F2868E5-7E3D-48F0-B136-8F2E79B64B6E}" srcOrd="0" destOrd="0" presId="urn:microsoft.com/office/officeart/2008/layout/VerticalCurvedList"/>
    <dgm:cxn modelId="{1C524B7E-3680-4296-8CD1-BF2AA262BA70}" type="presOf" srcId="{ABFAC33A-F962-4E13-B5DB-F4EB91760481}" destId="{2DEDE958-42F6-44A8-BDCB-E18F67753407}" srcOrd="0" destOrd="0" presId="urn:microsoft.com/office/officeart/2008/layout/VerticalCurvedList"/>
    <dgm:cxn modelId="{F4CA8087-FD3F-4A99-9FAD-301B34A3D309}" srcId="{DA7CE913-AD7A-467E-B148-D0C67D981E7E}" destId="{134D07DB-5B27-4135-A127-223574040406}" srcOrd="0" destOrd="0" parTransId="{8D8C0E1A-6E9E-4C73-9D75-8F5190D8E1CD}" sibTransId="{1D36E688-D312-40A4-8030-9414287B778C}"/>
    <dgm:cxn modelId="{A0AA178A-C627-4D1B-90F4-4687FFD7D11F}" type="presOf" srcId="{DA7CE913-AD7A-467E-B148-D0C67D981E7E}" destId="{E7812E81-B737-4F58-9D9B-B2D80ACD510F}" srcOrd="0" destOrd="0" presId="urn:microsoft.com/office/officeart/2008/layout/VerticalCurvedList"/>
    <dgm:cxn modelId="{55E9F2AD-7114-417A-AE9E-B744B1764266}" type="presOf" srcId="{0821BF87-FEFD-4F96-B0C1-96098DCC1233}" destId="{EBD0F0EE-B623-43B1-A302-C152170C096E}" srcOrd="0" destOrd="0" presId="urn:microsoft.com/office/officeart/2008/layout/VerticalCurvedList"/>
    <dgm:cxn modelId="{5E7803B7-76BD-479A-A40C-7C55A30A485F}" srcId="{DA7CE913-AD7A-467E-B148-D0C67D981E7E}" destId="{0821BF87-FEFD-4F96-B0C1-96098DCC1233}" srcOrd="4" destOrd="0" parTransId="{6A8F5139-61F7-4FBF-B61D-6E21D2C8B553}" sibTransId="{EE2BAD7D-E780-4535-BED5-26D1AE169B97}"/>
    <dgm:cxn modelId="{2A60BAC1-6C89-480B-9C1C-7BC4AD91A09D}" type="presOf" srcId="{4FC1121D-942C-43CF-BD98-1A48CA25D2F0}" destId="{009C8A2B-9466-4951-8861-D725DFEBF17F}" srcOrd="0" destOrd="0" presId="urn:microsoft.com/office/officeart/2008/layout/VerticalCurvedList"/>
    <dgm:cxn modelId="{B0730DCB-297B-499F-BEE0-58CEEA79EFEC}" type="presOf" srcId="{134D07DB-5B27-4135-A127-223574040406}" destId="{90402102-76BD-40EA-8473-B2C7239E24E9}" srcOrd="0" destOrd="0" presId="urn:microsoft.com/office/officeart/2008/layout/VerticalCurvedList"/>
    <dgm:cxn modelId="{4F19A0D8-04FF-4FCC-BEBA-A7B0E9F45BD5}" type="presOf" srcId="{79CDFEFC-9515-4C9F-B9AF-87D6BB58FE63}" destId="{FF708A6C-A888-4428-888F-2ED251FEF501}" srcOrd="0" destOrd="0" presId="urn:microsoft.com/office/officeart/2008/layout/VerticalCurvedList"/>
    <dgm:cxn modelId="{1B155B70-7DB2-499C-A8C5-0882B057FF91}" type="presParOf" srcId="{E7812E81-B737-4F58-9D9B-B2D80ACD510F}" destId="{A759DEB3-A91C-4131-B4BA-3E1C5A4CD294}" srcOrd="0" destOrd="0" presId="urn:microsoft.com/office/officeart/2008/layout/VerticalCurvedList"/>
    <dgm:cxn modelId="{7C1121E5-AA81-4F8A-9954-933AAD2C343B}" type="presParOf" srcId="{A759DEB3-A91C-4131-B4BA-3E1C5A4CD294}" destId="{33580532-20F1-49B1-93EB-32D10656D1D0}" srcOrd="0" destOrd="0" presId="urn:microsoft.com/office/officeart/2008/layout/VerticalCurvedList"/>
    <dgm:cxn modelId="{D63CCB7A-956F-4A6F-A861-118826E0B87E}" type="presParOf" srcId="{33580532-20F1-49B1-93EB-32D10656D1D0}" destId="{E111BFAA-FF64-4459-A40E-95A4E5D5AFEC}" srcOrd="0" destOrd="0" presId="urn:microsoft.com/office/officeart/2008/layout/VerticalCurvedList"/>
    <dgm:cxn modelId="{7AB0DEFE-1C97-4D19-8F1D-1B304A076EB0}" type="presParOf" srcId="{33580532-20F1-49B1-93EB-32D10656D1D0}" destId="{2450AF08-09E2-4A1A-A968-4CD6A7878E9F}" srcOrd="1" destOrd="0" presId="urn:microsoft.com/office/officeart/2008/layout/VerticalCurvedList"/>
    <dgm:cxn modelId="{BADCFC05-324F-4B3F-BE1D-5D9A2006C718}" type="presParOf" srcId="{33580532-20F1-49B1-93EB-32D10656D1D0}" destId="{15C79115-00F6-44FF-B049-24B23EF5FB7A}" srcOrd="2" destOrd="0" presId="urn:microsoft.com/office/officeart/2008/layout/VerticalCurvedList"/>
    <dgm:cxn modelId="{C51A372A-C2C7-4525-AA1A-A2E92F1DE83B}" type="presParOf" srcId="{33580532-20F1-49B1-93EB-32D10656D1D0}" destId="{744D4C9B-F4B2-4BB6-964D-4ADBDE892104}" srcOrd="3" destOrd="0" presId="urn:microsoft.com/office/officeart/2008/layout/VerticalCurvedList"/>
    <dgm:cxn modelId="{0201ADCA-2663-4CD4-811D-6893FA5740E2}" type="presParOf" srcId="{A759DEB3-A91C-4131-B4BA-3E1C5A4CD294}" destId="{90402102-76BD-40EA-8473-B2C7239E24E9}" srcOrd="1" destOrd="0" presId="urn:microsoft.com/office/officeart/2008/layout/VerticalCurvedList"/>
    <dgm:cxn modelId="{43FF0152-057D-45F4-9EFC-29CCBB35F252}" type="presParOf" srcId="{A759DEB3-A91C-4131-B4BA-3E1C5A4CD294}" destId="{7FFD1697-B09B-463C-9160-A00056E28642}" srcOrd="2" destOrd="0" presId="urn:microsoft.com/office/officeart/2008/layout/VerticalCurvedList"/>
    <dgm:cxn modelId="{A4D4123D-7BFD-4941-BB28-11E4D1C965BB}" type="presParOf" srcId="{7FFD1697-B09B-463C-9160-A00056E28642}" destId="{2658B32E-4F49-44CE-9E35-C73BBC0E4DBA}" srcOrd="0" destOrd="0" presId="urn:microsoft.com/office/officeart/2008/layout/VerticalCurvedList"/>
    <dgm:cxn modelId="{4DD3B5FE-A4B5-43FA-B47D-36B8B5468C99}" type="presParOf" srcId="{A759DEB3-A91C-4131-B4BA-3E1C5A4CD294}" destId="{1D74DBE5-3C98-4EF4-8DA6-3BD5002607A8}" srcOrd="3" destOrd="0" presId="urn:microsoft.com/office/officeart/2008/layout/VerticalCurvedList"/>
    <dgm:cxn modelId="{D7A611B1-6C99-4EE7-820A-A5B85590FB5F}" type="presParOf" srcId="{A759DEB3-A91C-4131-B4BA-3E1C5A4CD294}" destId="{4F629C07-DBAD-4C03-9D1C-832A2D4E2920}" srcOrd="4" destOrd="0" presId="urn:microsoft.com/office/officeart/2008/layout/VerticalCurvedList"/>
    <dgm:cxn modelId="{7F2258BB-801D-45E1-943A-571218F869C0}" type="presParOf" srcId="{4F629C07-DBAD-4C03-9D1C-832A2D4E2920}" destId="{9FEB2972-02E5-4FE1-BED0-B4D2369A9F34}" srcOrd="0" destOrd="0" presId="urn:microsoft.com/office/officeart/2008/layout/VerticalCurvedList"/>
    <dgm:cxn modelId="{837F41B6-4FCF-431E-9C5E-7800200D16F9}" type="presParOf" srcId="{A759DEB3-A91C-4131-B4BA-3E1C5A4CD294}" destId="{FF708A6C-A888-4428-888F-2ED251FEF501}" srcOrd="5" destOrd="0" presId="urn:microsoft.com/office/officeart/2008/layout/VerticalCurvedList"/>
    <dgm:cxn modelId="{F568ADDF-F4F9-4957-9E24-60AC1112E1C8}" type="presParOf" srcId="{A759DEB3-A91C-4131-B4BA-3E1C5A4CD294}" destId="{47019BF5-380B-4B29-85BB-5F8ABB96B5EA}" srcOrd="6" destOrd="0" presId="urn:microsoft.com/office/officeart/2008/layout/VerticalCurvedList"/>
    <dgm:cxn modelId="{E024BFA8-B40F-47A5-BCD7-3B4A7F990696}" type="presParOf" srcId="{47019BF5-380B-4B29-85BB-5F8ABB96B5EA}" destId="{AAD387A8-F775-405B-94B8-FE3F92834106}" srcOrd="0" destOrd="0" presId="urn:microsoft.com/office/officeart/2008/layout/VerticalCurvedList"/>
    <dgm:cxn modelId="{FAB8244B-370D-4B8C-8D55-63E96B61BB79}" type="presParOf" srcId="{A759DEB3-A91C-4131-B4BA-3E1C5A4CD294}" destId="{009C8A2B-9466-4951-8861-D725DFEBF17F}" srcOrd="7" destOrd="0" presId="urn:microsoft.com/office/officeart/2008/layout/VerticalCurvedList"/>
    <dgm:cxn modelId="{45C5D1D3-CFCE-4905-8DDC-98CD76069C58}" type="presParOf" srcId="{A759DEB3-A91C-4131-B4BA-3E1C5A4CD294}" destId="{A246F7C5-66E1-4352-BDC9-77B644F39FB0}" srcOrd="8" destOrd="0" presId="urn:microsoft.com/office/officeart/2008/layout/VerticalCurvedList"/>
    <dgm:cxn modelId="{D4598734-2F77-4D15-AEB1-031DC51BAEEB}" type="presParOf" srcId="{A246F7C5-66E1-4352-BDC9-77B644F39FB0}" destId="{35B6AAE3-6BA4-4776-82D5-71734AA3252E}" srcOrd="0" destOrd="0" presId="urn:microsoft.com/office/officeart/2008/layout/VerticalCurvedList"/>
    <dgm:cxn modelId="{F185241E-9662-44B9-98A2-869EEE674FF8}" type="presParOf" srcId="{A759DEB3-A91C-4131-B4BA-3E1C5A4CD294}" destId="{EBD0F0EE-B623-43B1-A302-C152170C096E}" srcOrd="9" destOrd="0" presId="urn:microsoft.com/office/officeart/2008/layout/VerticalCurvedList"/>
    <dgm:cxn modelId="{BA9463FC-B8E9-4B58-B5BA-E44C80483D4E}" type="presParOf" srcId="{A759DEB3-A91C-4131-B4BA-3E1C5A4CD294}" destId="{D2C995B4-4F18-413C-A4AE-B8A5A6C7B188}" srcOrd="10" destOrd="0" presId="urn:microsoft.com/office/officeart/2008/layout/VerticalCurvedList"/>
    <dgm:cxn modelId="{14D277AF-119A-452A-A37C-161F4BF27BD1}" type="presParOf" srcId="{D2C995B4-4F18-413C-A4AE-B8A5A6C7B188}" destId="{650E28F2-7FA1-48DC-A60E-D84528CEB9E0}" srcOrd="0" destOrd="0" presId="urn:microsoft.com/office/officeart/2008/layout/VerticalCurvedList"/>
    <dgm:cxn modelId="{E10AB6FC-4E92-49E5-9172-10D672174E1C}" type="presParOf" srcId="{A759DEB3-A91C-4131-B4BA-3E1C5A4CD294}" destId="{4F2868E5-7E3D-48F0-B136-8F2E79B64B6E}" srcOrd="11" destOrd="0" presId="urn:microsoft.com/office/officeart/2008/layout/VerticalCurvedList"/>
    <dgm:cxn modelId="{048D0566-637F-4F5F-A772-3DCBFB63889F}" type="presParOf" srcId="{A759DEB3-A91C-4131-B4BA-3E1C5A4CD294}" destId="{C9FD154C-6B1F-47DC-B2D1-226759621A75}" srcOrd="12" destOrd="0" presId="urn:microsoft.com/office/officeart/2008/layout/VerticalCurvedList"/>
    <dgm:cxn modelId="{A43B4CB5-4BB2-4AF4-A847-80319914CF40}" type="presParOf" srcId="{C9FD154C-6B1F-47DC-B2D1-226759621A75}" destId="{8CE90B18-3964-4828-B100-447C9C62596B}" srcOrd="0" destOrd="0" presId="urn:microsoft.com/office/officeart/2008/layout/VerticalCurvedList"/>
    <dgm:cxn modelId="{3DE45976-DBCA-430F-9806-8B95D3DB014D}" type="presParOf" srcId="{A759DEB3-A91C-4131-B4BA-3E1C5A4CD294}" destId="{2DEDE958-42F6-44A8-BDCB-E18F67753407}" srcOrd="13" destOrd="0" presId="urn:microsoft.com/office/officeart/2008/layout/VerticalCurvedList"/>
    <dgm:cxn modelId="{1E1019C1-80D8-4FEB-9E3E-5AE999C2FFCE}" type="presParOf" srcId="{A759DEB3-A91C-4131-B4BA-3E1C5A4CD294}" destId="{CCDB943D-431C-46AA-852A-1E6F3742159B}" srcOrd="14" destOrd="0" presId="urn:microsoft.com/office/officeart/2008/layout/VerticalCurvedList"/>
    <dgm:cxn modelId="{2BCF7BBF-5A38-44B9-B2CC-66D823014E6A}" type="presParOf" srcId="{CCDB943D-431C-46AA-852A-1E6F3742159B}" destId="{C6FC27A1-92EA-4724-8A80-F5CEA97BD78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81FF60A-2536-4B2C-BB08-9AEACF5E3893}" type="doc">
      <dgm:prSet loTypeId="urn:microsoft.com/office/officeart/2005/8/layout/chevron1" loCatId="process" qsTypeId="urn:microsoft.com/office/officeart/2005/8/quickstyle/simple4" qsCatId="simple" csTypeId="urn:microsoft.com/office/officeart/2005/8/colors/accent5_3" csCatId="accent5" phldr="1"/>
      <dgm:spPr/>
      <dgm:t>
        <a:bodyPr/>
        <a:lstStyle/>
        <a:p>
          <a:endParaRPr lang="es-MX"/>
        </a:p>
      </dgm:t>
    </dgm:pt>
    <dgm:pt modelId="{97EAAFE6-9430-4277-8530-56409692A322}">
      <dgm:prSet phldrT="[Texto]" custT="1"/>
      <dgm:spPr/>
      <dgm:t>
        <a:bodyPr/>
        <a:lstStyle/>
        <a:p>
          <a:pPr algn="ctr"/>
          <a:r>
            <a:rPr kumimoji="0" lang="es-MX" sz="1400" b="1" i="0" u="none" strike="noStrike" cap="none" spc="0" normalizeH="0" baseline="0" noProof="0" dirty="0">
              <a:ln/>
              <a:effectLst/>
              <a:uLnTx/>
              <a:uFillTx/>
              <a:latin typeface="+mn-lt"/>
              <a:ea typeface="+mn-ea"/>
              <a:cs typeface="Arial" panose="020B0604020202020204" pitchFamily="34" charset="0"/>
            </a:rPr>
            <a:t>1979</a:t>
          </a:r>
          <a:endParaRPr lang="es-MX" sz="1400" b="1" dirty="0">
            <a:latin typeface="+mn-lt"/>
          </a:endParaRPr>
        </a:p>
      </dgm:t>
    </dgm:pt>
    <dgm:pt modelId="{610703F5-B599-487D-A88B-C37B560386D7}" type="parTrans" cxnId="{481EA718-FC17-426F-8330-935077CE2E03}">
      <dgm:prSet/>
      <dgm:spPr/>
      <dgm:t>
        <a:bodyPr/>
        <a:lstStyle/>
        <a:p>
          <a:endParaRPr lang="es-MX"/>
        </a:p>
      </dgm:t>
    </dgm:pt>
    <dgm:pt modelId="{43D720AF-9F5F-4766-AC67-3EDCEB46B63C}" type="sibTrans" cxnId="{481EA718-FC17-426F-8330-935077CE2E03}">
      <dgm:prSet/>
      <dgm:spPr/>
      <dgm:t>
        <a:bodyPr/>
        <a:lstStyle/>
        <a:p>
          <a:endParaRPr lang="es-MX"/>
        </a:p>
      </dgm:t>
    </dgm:pt>
    <dgm:pt modelId="{6632652E-D99B-4E89-80B6-F3D41D47720F}">
      <dgm:prSet phldrT="[Texto]" custT="1"/>
      <dgm:spPr/>
      <dgm:t>
        <a:bodyPr/>
        <a:lstStyle/>
        <a:p>
          <a:pPr>
            <a:buClrTx/>
            <a:buSzTx/>
            <a:buFontTx/>
            <a:buNone/>
          </a:pPr>
          <a:r>
            <a:rPr kumimoji="0" lang="es-MX" sz="1400" b="1" i="0" u="none" strike="noStrike" cap="none" spc="0" normalizeH="0" baseline="0" noProof="0" dirty="0">
              <a:ln/>
              <a:effectLst/>
              <a:uLnTx/>
              <a:uFillTx/>
              <a:latin typeface="+mn-lt"/>
              <a:ea typeface="+mn-ea"/>
              <a:cs typeface="Arial" panose="020B0604020202020204" pitchFamily="34" charset="0"/>
            </a:rPr>
            <a:t>1987</a:t>
          </a:r>
          <a:endParaRPr lang="es-MX" sz="1400" b="1" dirty="0">
            <a:latin typeface="+mn-lt"/>
          </a:endParaRPr>
        </a:p>
      </dgm:t>
    </dgm:pt>
    <dgm:pt modelId="{A814DA0F-277F-43A0-88EA-7E764BB41943}" type="parTrans" cxnId="{804A7EA9-1D2C-4B7C-A1D2-A13CAEE22189}">
      <dgm:prSet/>
      <dgm:spPr/>
      <dgm:t>
        <a:bodyPr/>
        <a:lstStyle/>
        <a:p>
          <a:endParaRPr lang="es-MX"/>
        </a:p>
      </dgm:t>
    </dgm:pt>
    <dgm:pt modelId="{753E1819-27E8-4B93-90AB-7D28F76FF301}" type="sibTrans" cxnId="{804A7EA9-1D2C-4B7C-A1D2-A13CAEE22189}">
      <dgm:prSet/>
      <dgm:spPr/>
      <dgm:t>
        <a:bodyPr/>
        <a:lstStyle/>
        <a:p>
          <a:endParaRPr lang="es-MX"/>
        </a:p>
      </dgm:t>
    </dgm:pt>
    <dgm:pt modelId="{B221BC50-89AD-4A30-8127-BD76D3D4FACC}">
      <dgm:prSet custT="1"/>
      <dgm:spPr/>
      <dgm:t>
        <a:bodyPr/>
        <a:lstStyle/>
        <a:p>
          <a:pPr>
            <a:buClrTx/>
            <a:buSzTx/>
            <a:buFontTx/>
            <a:buNone/>
          </a:pPr>
          <a:r>
            <a:rPr kumimoji="0" lang="es-ES" sz="1400" b="1" i="0" u="none" strike="noStrike" cap="none" spc="0" normalizeH="0" baseline="0" noProof="0" dirty="0">
              <a:ln/>
              <a:effectLst/>
              <a:uLnTx/>
              <a:uFillTx/>
              <a:latin typeface="+mn-lt"/>
              <a:ea typeface="+mn-ea"/>
              <a:cs typeface="Arial" panose="020B0604020202020204" pitchFamily="34" charset="0"/>
            </a:rPr>
            <a:t>1991</a:t>
          </a:r>
          <a:endParaRPr lang="es-MX" sz="1400" b="1" dirty="0">
            <a:latin typeface="+mn-lt"/>
          </a:endParaRPr>
        </a:p>
      </dgm:t>
    </dgm:pt>
    <dgm:pt modelId="{87445706-DB4E-400A-89E8-113AAA8D5406}" type="parTrans" cxnId="{4D092BC6-7A57-47FF-B0D4-6BD09673B2E6}">
      <dgm:prSet/>
      <dgm:spPr/>
      <dgm:t>
        <a:bodyPr/>
        <a:lstStyle/>
        <a:p>
          <a:endParaRPr lang="es-MX"/>
        </a:p>
      </dgm:t>
    </dgm:pt>
    <dgm:pt modelId="{91C380DE-B1D7-42BA-9D52-1C0315DFAAD7}" type="sibTrans" cxnId="{4D092BC6-7A57-47FF-B0D4-6BD09673B2E6}">
      <dgm:prSet/>
      <dgm:spPr/>
      <dgm:t>
        <a:bodyPr/>
        <a:lstStyle/>
        <a:p>
          <a:endParaRPr lang="es-MX"/>
        </a:p>
      </dgm:t>
    </dgm:pt>
    <dgm:pt modelId="{C874A211-0353-4603-B315-A1423DCF88DB}">
      <dgm:prSet custT="1"/>
      <dgm:spPr/>
      <dgm:t>
        <a:bodyPr/>
        <a:lstStyle/>
        <a:p>
          <a:pPr>
            <a:buClrTx/>
            <a:buSzTx/>
            <a:buFontTx/>
            <a:buNone/>
          </a:pPr>
          <a:r>
            <a:rPr kumimoji="0" lang="es-MX" sz="1400" b="1" i="0" u="none" strike="noStrike" cap="none" spc="0" normalizeH="0" baseline="0" noProof="0" dirty="0">
              <a:ln/>
              <a:effectLst/>
              <a:uLnTx/>
              <a:uFillTx/>
              <a:latin typeface="+mn-lt"/>
              <a:ea typeface="+mn-ea"/>
              <a:cs typeface="Arial" panose="020B0604020202020204" pitchFamily="34" charset="0"/>
            </a:rPr>
            <a:t>2007</a:t>
          </a:r>
          <a:endParaRPr lang="es-MX" sz="1400" b="1" dirty="0">
            <a:latin typeface="+mn-lt"/>
          </a:endParaRPr>
        </a:p>
      </dgm:t>
    </dgm:pt>
    <dgm:pt modelId="{64A1A85F-ACF5-4ED6-8E61-7C6E35A57B60}" type="parTrans" cxnId="{80CF68B1-76BD-4CE8-BA99-70C009754D29}">
      <dgm:prSet/>
      <dgm:spPr/>
      <dgm:t>
        <a:bodyPr/>
        <a:lstStyle/>
        <a:p>
          <a:endParaRPr lang="es-MX"/>
        </a:p>
      </dgm:t>
    </dgm:pt>
    <dgm:pt modelId="{6402AD50-F556-4301-812A-07115E243C62}" type="sibTrans" cxnId="{80CF68B1-76BD-4CE8-BA99-70C009754D29}">
      <dgm:prSet/>
      <dgm:spPr/>
      <dgm:t>
        <a:bodyPr/>
        <a:lstStyle/>
        <a:p>
          <a:endParaRPr lang="es-MX"/>
        </a:p>
      </dgm:t>
    </dgm:pt>
    <dgm:pt modelId="{19D0FEE4-25E3-412B-9D8E-F0A26A5F9DE6}">
      <dgm:prSet custT="1"/>
      <dgm:spPr/>
      <dgm:t>
        <a:bodyPr/>
        <a:lstStyle/>
        <a:p>
          <a:pPr>
            <a:buClrTx/>
            <a:buSzTx/>
            <a:buFontTx/>
            <a:buNone/>
          </a:pPr>
          <a:r>
            <a:rPr lang="es-MX" sz="1400" b="1" dirty="0">
              <a:latin typeface="+mn-lt"/>
            </a:rPr>
            <a:t>2004</a:t>
          </a:r>
        </a:p>
      </dgm:t>
    </dgm:pt>
    <dgm:pt modelId="{739F85FC-0361-49E1-9754-9B46513F95BE}" type="parTrans" cxnId="{46318CAE-C233-416E-804E-27BC21B9ABEF}">
      <dgm:prSet/>
      <dgm:spPr/>
      <dgm:t>
        <a:bodyPr/>
        <a:lstStyle/>
        <a:p>
          <a:endParaRPr lang="es-MX"/>
        </a:p>
      </dgm:t>
    </dgm:pt>
    <dgm:pt modelId="{7C668AF2-8077-438F-99D0-6F427BAFB0F4}" type="sibTrans" cxnId="{46318CAE-C233-416E-804E-27BC21B9ABEF}">
      <dgm:prSet/>
      <dgm:spPr/>
      <dgm:t>
        <a:bodyPr/>
        <a:lstStyle/>
        <a:p>
          <a:endParaRPr lang="es-MX"/>
        </a:p>
      </dgm:t>
    </dgm:pt>
    <dgm:pt modelId="{AE5B4219-1BC4-45D3-BE9C-10EEBE82DAB5}">
      <dgm:prSet custT="1"/>
      <dgm:spPr/>
      <dgm:t>
        <a:bodyPr/>
        <a:lstStyle/>
        <a:p>
          <a:pPr>
            <a:buClrTx/>
            <a:buSzTx/>
            <a:buFontTx/>
            <a:buNone/>
          </a:pPr>
          <a:r>
            <a:rPr kumimoji="0" lang="es-MX" sz="1400" b="1" i="0" u="none" strike="noStrike" cap="none" spc="0" normalizeH="0" baseline="0" noProof="0" dirty="0">
              <a:ln/>
              <a:effectLst/>
              <a:uLnTx/>
              <a:uFillTx/>
              <a:latin typeface="+mn-lt"/>
              <a:ea typeface="+mn-ea"/>
              <a:cs typeface="Arial" panose="020B0604020202020204" pitchFamily="34" charset="0"/>
            </a:rPr>
            <a:t>2015</a:t>
          </a:r>
          <a:endParaRPr lang="es-MX" sz="1400" b="1" dirty="0">
            <a:latin typeface="+mn-lt"/>
          </a:endParaRPr>
        </a:p>
      </dgm:t>
    </dgm:pt>
    <dgm:pt modelId="{76D20436-09CD-4A79-B76F-497CE5423921}" type="parTrans" cxnId="{C22F55AA-6A1C-43B8-9572-717B3912A836}">
      <dgm:prSet/>
      <dgm:spPr/>
      <dgm:t>
        <a:bodyPr/>
        <a:lstStyle/>
        <a:p>
          <a:endParaRPr lang="es-MX"/>
        </a:p>
      </dgm:t>
    </dgm:pt>
    <dgm:pt modelId="{87EF2BA7-0E58-42B6-BCE5-B98B85A35A01}" type="sibTrans" cxnId="{C22F55AA-6A1C-43B8-9572-717B3912A836}">
      <dgm:prSet/>
      <dgm:spPr/>
      <dgm:t>
        <a:bodyPr/>
        <a:lstStyle/>
        <a:p>
          <a:endParaRPr lang="es-MX"/>
        </a:p>
      </dgm:t>
    </dgm:pt>
    <dgm:pt modelId="{71337741-C083-4A0B-BAA8-37CC8FF15CBF}">
      <dgm:prSet custT="1"/>
      <dgm:spPr/>
      <dgm:t>
        <a:bodyPr/>
        <a:lstStyle/>
        <a:p>
          <a:pPr>
            <a:buClrTx/>
            <a:buSzTx/>
            <a:buFontTx/>
            <a:buNone/>
          </a:pPr>
          <a:r>
            <a:rPr lang="es-MX" sz="1800" b="1" dirty="0">
              <a:latin typeface="+mn-lt"/>
            </a:rPr>
            <a:t>2021</a:t>
          </a:r>
          <a:endParaRPr lang="es-MX" sz="1400" b="1" dirty="0">
            <a:latin typeface="+mn-lt"/>
          </a:endParaRPr>
        </a:p>
      </dgm:t>
    </dgm:pt>
    <dgm:pt modelId="{986812D0-33B4-42CB-B99C-9954BBA9F0CC}" type="parTrans" cxnId="{FE170A06-B253-4ED7-B8D5-9D46BA1A70A6}">
      <dgm:prSet/>
      <dgm:spPr/>
      <dgm:t>
        <a:bodyPr/>
        <a:lstStyle/>
        <a:p>
          <a:endParaRPr lang="es-MX"/>
        </a:p>
      </dgm:t>
    </dgm:pt>
    <dgm:pt modelId="{BB7FCE69-6CDF-433D-91E2-4BE83ECAC921}" type="sibTrans" cxnId="{FE170A06-B253-4ED7-B8D5-9D46BA1A70A6}">
      <dgm:prSet/>
      <dgm:spPr/>
      <dgm:t>
        <a:bodyPr/>
        <a:lstStyle/>
        <a:p>
          <a:endParaRPr lang="es-MX"/>
        </a:p>
      </dgm:t>
    </dgm:pt>
    <dgm:pt modelId="{5F1D6CC3-9977-48A4-B317-0043AF7D9514}">
      <dgm:prSet custT="1"/>
      <dgm:spPr/>
      <dgm:t>
        <a:bodyPr/>
        <a:lstStyle/>
        <a:p>
          <a:pPr>
            <a:buClrTx/>
            <a:buSzTx/>
            <a:buFontTx/>
            <a:buNone/>
          </a:pPr>
          <a:r>
            <a:rPr kumimoji="0" lang="es-MX" sz="1400" b="1" i="0" u="none" strike="noStrike" cap="none" spc="0" normalizeH="0" baseline="0" noProof="0" dirty="0">
              <a:ln/>
              <a:effectLst/>
              <a:uLnTx/>
              <a:uFillTx/>
              <a:latin typeface="+mn-lt"/>
              <a:ea typeface="+mn-ea"/>
              <a:cs typeface="Arial" panose="020B0604020202020204" pitchFamily="34" charset="0"/>
            </a:rPr>
            <a:t>2018</a:t>
          </a:r>
          <a:endParaRPr lang="es-MX" sz="1400" b="1" dirty="0">
            <a:latin typeface="+mn-lt"/>
          </a:endParaRPr>
        </a:p>
      </dgm:t>
    </dgm:pt>
    <dgm:pt modelId="{D0B3CDCC-EFD6-43CB-A898-F3CD0384DBB3}" type="parTrans" cxnId="{0CEE54E7-D4B8-4E5C-88A0-3DE847D215A9}">
      <dgm:prSet/>
      <dgm:spPr/>
      <dgm:t>
        <a:bodyPr/>
        <a:lstStyle/>
        <a:p>
          <a:endParaRPr lang="es-MX"/>
        </a:p>
      </dgm:t>
    </dgm:pt>
    <dgm:pt modelId="{12151FD3-C7E9-426C-90A5-8CB0509CFA50}" type="sibTrans" cxnId="{0CEE54E7-D4B8-4E5C-88A0-3DE847D215A9}">
      <dgm:prSet/>
      <dgm:spPr/>
      <dgm:t>
        <a:bodyPr/>
        <a:lstStyle/>
        <a:p>
          <a:endParaRPr lang="es-MX"/>
        </a:p>
      </dgm:t>
    </dgm:pt>
    <dgm:pt modelId="{E866B1DC-6636-47B0-A4B8-81B45411C0BD}">
      <dgm:prSet custT="1"/>
      <dgm:spPr/>
      <dgm:t>
        <a:bodyPr/>
        <a:lstStyle/>
        <a:p>
          <a:pPr>
            <a:buClrTx/>
            <a:buSzTx/>
            <a:buFontTx/>
            <a:buNone/>
          </a:pPr>
          <a:r>
            <a:rPr lang="es-MX" sz="1400" b="1" dirty="0">
              <a:latin typeface="+mn-lt"/>
            </a:rPr>
            <a:t>1999</a:t>
          </a:r>
        </a:p>
      </dgm:t>
    </dgm:pt>
    <dgm:pt modelId="{E40F2809-06B6-43F1-A20A-AA81CA254907}" type="parTrans" cxnId="{5CB45607-3797-4322-AD9F-0C133C3108C6}">
      <dgm:prSet/>
      <dgm:spPr/>
      <dgm:t>
        <a:bodyPr/>
        <a:lstStyle/>
        <a:p>
          <a:endParaRPr lang="es-MX"/>
        </a:p>
      </dgm:t>
    </dgm:pt>
    <dgm:pt modelId="{2D47CE31-9238-42E4-930C-5D56BEDABEB8}" type="sibTrans" cxnId="{5CB45607-3797-4322-AD9F-0C133C3108C6}">
      <dgm:prSet/>
      <dgm:spPr/>
      <dgm:t>
        <a:bodyPr/>
        <a:lstStyle/>
        <a:p>
          <a:endParaRPr lang="es-MX"/>
        </a:p>
      </dgm:t>
    </dgm:pt>
    <dgm:pt modelId="{B6011EFB-66E5-416B-A28E-53E203121969}" type="pres">
      <dgm:prSet presAssocID="{B81FF60A-2536-4B2C-BB08-9AEACF5E3893}" presName="Name0" presStyleCnt="0">
        <dgm:presLayoutVars>
          <dgm:dir/>
          <dgm:animLvl val="lvl"/>
          <dgm:resizeHandles val="exact"/>
        </dgm:presLayoutVars>
      </dgm:prSet>
      <dgm:spPr/>
    </dgm:pt>
    <dgm:pt modelId="{B6170727-22E7-4064-A13F-CC446D7D8BB0}" type="pres">
      <dgm:prSet presAssocID="{97EAAFE6-9430-4277-8530-56409692A322}" presName="parTxOnly" presStyleLbl="node1" presStyleIdx="0" presStyleCnt="9">
        <dgm:presLayoutVars>
          <dgm:chMax val="0"/>
          <dgm:chPref val="0"/>
          <dgm:bulletEnabled val="1"/>
        </dgm:presLayoutVars>
      </dgm:prSet>
      <dgm:spPr/>
    </dgm:pt>
    <dgm:pt modelId="{C31240D3-480F-4CED-95A5-3D2097D23CB3}" type="pres">
      <dgm:prSet presAssocID="{43D720AF-9F5F-4766-AC67-3EDCEB46B63C}" presName="parTxOnlySpace" presStyleCnt="0"/>
      <dgm:spPr/>
    </dgm:pt>
    <dgm:pt modelId="{0924B9AC-9C4C-451A-9ED0-4CF6C810C37D}" type="pres">
      <dgm:prSet presAssocID="{6632652E-D99B-4E89-80B6-F3D41D47720F}" presName="parTxOnly" presStyleLbl="node1" presStyleIdx="1" presStyleCnt="9">
        <dgm:presLayoutVars>
          <dgm:chMax val="0"/>
          <dgm:chPref val="0"/>
          <dgm:bulletEnabled val="1"/>
        </dgm:presLayoutVars>
      </dgm:prSet>
      <dgm:spPr/>
    </dgm:pt>
    <dgm:pt modelId="{BE5797D1-EC92-46B2-8C52-0CE236B59CDD}" type="pres">
      <dgm:prSet presAssocID="{753E1819-27E8-4B93-90AB-7D28F76FF301}" presName="parTxOnlySpace" presStyleCnt="0"/>
      <dgm:spPr/>
    </dgm:pt>
    <dgm:pt modelId="{91FAFBDE-9313-4FB7-AF4C-70703013A305}" type="pres">
      <dgm:prSet presAssocID="{B221BC50-89AD-4A30-8127-BD76D3D4FACC}" presName="parTxOnly" presStyleLbl="node1" presStyleIdx="2" presStyleCnt="9">
        <dgm:presLayoutVars>
          <dgm:chMax val="0"/>
          <dgm:chPref val="0"/>
          <dgm:bulletEnabled val="1"/>
        </dgm:presLayoutVars>
      </dgm:prSet>
      <dgm:spPr/>
    </dgm:pt>
    <dgm:pt modelId="{C54F01A6-9E43-48E2-91B3-F6B6BCDF19A0}" type="pres">
      <dgm:prSet presAssocID="{91C380DE-B1D7-42BA-9D52-1C0315DFAAD7}" presName="parTxOnlySpace" presStyleCnt="0"/>
      <dgm:spPr/>
    </dgm:pt>
    <dgm:pt modelId="{8B11858E-03F0-4344-8BCC-7E6BA5AE0189}" type="pres">
      <dgm:prSet presAssocID="{E866B1DC-6636-47B0-A4B8-81B45411C0BD}" presName="parTxOnly" presStyleLbl="node1" presStyleIdx="3" presStyleCnt="9">
        <dgm:presLayoutVars>
          <dgm:chMax val="0"/>
          <dgm:chPref val="0"/>
          <dgm:bulletEnabled val="1"/>
        </dgm:presLayoutVars>
      </dgm:prSet>
      <dgm:spPr/>
    </dgm:pt>
    <dgm:pt modelId="{71ACC955-015C-45A9-8066-8CAD895E9AAE}" type="pres">
      <dgm:prSet presAssocID="{2D47CE31-9238-42E4-930C-5D56BEDABEB8}" presName="parTxOnlySpace" presStyleCnt="0"/>
      <dgm:spPr/>
    </dgm:pt>
    <dgm:pt modelId="{62659B8E-C947-449B-92A0-25CA5AE4E695}" type="pres">
      <dgm:prSet presAssocID="{19D0FEE4-25E3-412B-9D8E-F0A26A5F9DE6}" presName="parTxOnly" presStyleLbl="node1" presStyleIdx="4" presStyleCnt="9">
        <dgm:presLayoutVars>
          <dgm:chMax val="0"/>
          <dgm:chPref val="0"/>
          <dgm:bulletEnabled val="1"/>
        </dgm:presLayoutVars>
      </dgm:prSet>
      <dgm:spPr/>
    </dgm:pt>
    <dgm:pt modelId="{12DF5ED7-725E-4E2E-B846-F1CCE3A55200}" type="pres">
      <dgm:prSet presAssocID="{7C668AF2-8077-438F-99D0-6F427BAFB0F4}" presName="parTxOnlySpace" presStyleCnt="0"/>
      <dgm:spPr/>
    </dgm:pt>
    <dgm:pt modelId="{68A23D55-0946-41F3-AAC8-2F9438CB3AD7}" type="pres">
      <dgm:prSet presAssocID="{C874A211-0353-4603-B315-A1423DCF88DB}" presName="parTxOnly" presStyleLbl="node1" presStyleIdx="5" presStyleCnt="9">
        <dgm:presLayoutVars>
          <dgm:chMax val="0"/>
          <dgm:chPref val="0"/>
          <dgm:bulletEnabled val="1"/>
        </dgm:presLayoutVars>
      </dgm:prSet>
      <dgm:spPr/>
    </dgm:pt>
    <dgm:pt modelId="{57E9B8A5-40CB-4839-97DD-B8A6624815F1}" type="pres">
      <dgm:prSet presAssocID="{6402AD50-F556-4301-812A-07115E243C62}" presName="parTxOnlySpace" presStyleCnt="0"/>
      <dgm:spPr/>
    </dgm:pt>
    <dgm:pt modelId="{E11ECFDC-F9C0-4726-89D2-696BE38629C3}" type="pres">
      <dgm:prSet presAssocID="{AE5B4219-1BC4-45D3-BE9C-10EEBE82DAB5}" presName="parTxOnly" presStyleLbl="node1" presStyleIdx="6" presStyleCnt="9">
        <dgm:presLayoutVars>
          <dgm:chMax val="0"/>
          <dgm:chPref val="0"/>
          <dgm:bulletEnabled val="1"/>
        </dgm:presLayoutVars>
      </dgm:prSet>
      <dgm:spPr/>
    </dgm:pt>
    <dgm:pt modelId="{1F845B8C-0DFA-4A59-BC35-BF9F5A1B57A6}" type="pres">
      <dgm:prSet presAssocID="{87EF2BA7-0E58-42B6-BCE5-B98B85A35A01}" presName="parTxOnlySpace" presStyleCnt="0"/>
      <dgm:spPr/>
    </dgm:pt>
    <dgm:pt modelId="{820ECBEE-94ED-4C93-9F54-F195A365E053}" type="pres">
      <dgm:prSet presAssocID="{5F1D6CC3-9977-48A4-B317-0043AF7D9514}" presName="parTxOnly" presStyleLbl="node1" presStyleIdx="7" presStyleCnt="9">
        <dgm:presLayoutVars>
          <dgm:chMax val="0"/>
          <dgm:chPref val="0"/>
          <dgm:bulletEnabled val="1"/>
        </dgm:presLayoutVars>
      </dgm:prSet>
      <dgm:spPr/>
    </dgm:pt>
    <dgm:pt modelId="{0678FDDD-DC9C-429F-902B-B5A76AB7C3B1}" type="pres">
      <dgm:prSet presAssocID="{12151FD3-C7E9-426C-90A5-8CB0509CFA50}" presName="parTxOnlySpace" presStyleCnt="0"/>
      <dgm:spPr/>
    </dgm:pt>
    <dgm:pt modelId="{48A9B8D8-271E-4F46-ADE2-A064686F98DA}" type="pres">
      <dgm:prSet presAssocID="{71337741-C083-4A0B-BAA8-37CC8FF15CBF}" presName="parTxOnly" presStyleLbl="node1" presStyleIdx="8" presStyleCnt="9" custScaleX="159740" custScaleY="211018">
        <dgm:presLayoutVars>
          <dgm:chMax val="0"/>
          <dgm:chPref val="0"/>
          <dgm:bulletEnabled val="1"/>
        </dgm:presLayoutVars>
      </dgm:prSet>
      <dgm:spPr/>
    </dgm:pt>
  </dgm:ptLst>
  <dgm:cxnLst>
    <dgm:cxn modelId="{4E0AC802-6B0F-435F-AFAD-C90E334D6E00}" type="presOf" srcId="{97EAAFE6-9430-4277-8530-56409692A322}" destId="{B6170727-22E7-4064-A13F-CC446D7D8BB0}" srcOrd="0" destOrd="0" presId="urn:microsoft.com/office/officeart/2005/8/layout/chevron1"/>
    <dgm:cxn modelId="{FE170A06-B253-4ED7-B8D5-9D46BA1A70A6}" srcId="{B81FF60A-2536-4B2C-BB08-9AEACF5E3893}" destId="{71337741-C083-4A0B-BAA8-37CC8FF15CBF}" srcOrd="8" destOrd="0" parTransId="{986812D0-33B4-42CB-B99C-9954BBA9F0CC}" sibTransId="{BB7FCE69-6CDF-433D-91E2-4BE83ECAC921}"/>
    <dgm:cxn modelId="{5CB45607-3797-4322-AD9F-0C133C3108C6}" srcId="{B81FF60A-2536-4B2C-BB08-9AEACF5E3893}" destId="{E866B1DC-6636-47B0-A4B8-81B45411C0BD}" srcOrd="3" destOrd="0" parTransId="{E40F2809-06B6-43F1-A20A-AA81CA254907}" sibTransId="{2D47CE31-9238-42E4-930C-5D56BEDABEB8}"/>
    <dgm:cxn modelId="{2CCC230A-468C-43B1-9F7A-9422A8BA9671}" type="presOf" srcId="{71337741-C083-4A0B-BAA8-37CC8FF15CBF}" destId="{48A9B8D8-271E-4F46-ADE2-A064686F98DA}" srcOrd="0" destOrd="0" presId="urn:microsoft.com/office/officeart/2005/8/layout/chevron1"/>
    <dgm:cxn modelId="{2B1C670C-DE81-405B-8C6E-E71AEFA7A3B7}" type="presOf" srcId="{B81FF60A-2536-4B2C-BB08-9AEACF5E3893}" destId="{B6011EFB-66E5-416B-A28E-53E203121969}" srcOrd="0" destOrd="0" presId="urn:microsoft.com/office/officeart/2005/8/layout/chevron1"/>
    <dgm:cxn modelId="{481EA718-FC17-426F-8330-935077CE2E03}" srcId="{B81FF60A-2536-4B2C-BB08-9AEACF5E3893}" destId="{97EAAFE6-9430-4277-8530-56409692A322}" srcOrd="0" destOrd="0" parTransId="{610703F5-B599-487D-A88B-C37B560386D7}" sibTransId="{43D720AF-9F5F-4766-AC67-3EDCEB46B63C}"/>
    <dgm:cxn modelId="{4E08911C-A339-42DC-807C-98C6DFF0361B}" type="presOf" srcId="{AE5B4219-1BC4-45D3-BE9C-10EEBE82DAB5}" destId="{E11ECFDC-F9C0-4726-89D2-696BE38629C3}" srcOrd="0" destOrd="0" presId="urn:microsoft.com/office/officeart/2005/8/layout/chevron1"/>
    <dgm:cxn modelId="{28F88A3E-44FA-4897-82D1-E07D19EF168F}" type="presOf" srcId="{5F1D6CC3-9977-48A4-B317-0043AF7D9514}" destId="{820ECBEE-94ED-4C93-9F54-F195A365E053}" srcOrd="0" destOrd="0" presId="urn:microsoft.com/office/officeart/2005/8/layout/chevron1"/>
    <dgm:cxn modelId="{49231D6F-C98D-4A3B-B832-AB7F685D6A7C}" type="presOf" srcId="{6632652E-D99B-4E89-80B6-F3D41D47720F}" destId="{0924B9AC-9C4C-451A-9ED0-4CF6C810C37D}" srcOrd="0" destOrd="0" presId="urn:microsoft.com/office/officeart/2005/8/layout/chevron1"/>
    <dgm:cxn modelId="{D38A4377-A720-434A-8BA2-3557681F5496}" type="presOf" srcId="{E866B1DC-6636-47B0-A4B8-81B45411C0BD}" destId="{8B11858E-03F0-4344-8BCC-7E6BA5AE0189}" srcOrd="0" destOrd="0" presId="urn:microsoft.com/office/officeart/2005/8/layout/chevron1"/>
    <dgm:cxn modelId="{B9EE769F-C8B4-4367-82B3-A84863A8AC4F}" type="presOf" srcId="{B221BC50-89AD-4A30-8127-BD76D3D4FACC}" destId="{91FAFBDE-9313-4FB7-AF4C-70703013A305}" srcOrd="0" destOrd="0" presId="urn:microsoft.com/office/officeart/2005/8/layout/chevron1"/>
    <dgm:cxn modelId="{7FD5A89F-0B15-4FE0-9F41-B6D3DA3C5546}" type="presOf" srcId="{C874A211-0353-4603-B315-A1423DCF88DB}" destId="{68A23D55-0946-41F3-AAC8-2F9438CB3AD7}" srcOrd="0" destOrd="0" presId="urn:microsoft.com/office/officeart/2005/8/layout/chevron1"/>
    <dgm:cxn modelId="{804A7EA9-1D2C-4B7C-A1D2-A13CAEE22189}" srcId="{B81FF60A-2536-4B2C-BB08-9AEACF5E3893}" destId="{6632652E-D99B-4E89-80B6-F3D41D47720F}" srcOrd="1" destOrd="0" parTransId="{A814DA0F-277F-43A0-88EA-7E764BB41943}" sibTransId="{753E1819-27E8-4B93-90AB-7D28F76FF301}"/>
    <dgm:cxn modelId="{C22F55AA-6A1C-43B8-9572-717B3912A836}" srcId="{B81FF60A-2536-4B2C-BB08-9AEACF5E3893}" destId="{AE5B4219-1BC4-45D3-BE9C-10EEBE82DAB5}" srcOrd="6" destOrd="0" parTransId="{76D20436-09CD-4A79-B76F-497CE5423921}" sibTransId="{87EF2BA7-0E58-42B6-BCE5-B98B85A35A01}"/>
    <dgm:cxn modelId="{46318CAE-C233-416E-804E-27BC21B9ABEF}" srcId="{B81FF60A-2536-4B2C-BB08-9AEACF5E3893}" destId="{19D0FEE4-25E3-412B-9D8E-F0A26A5F9DE6}" srcOrd="4" destOrd="0" parTransId="{739F85FC-0361-49E1-9754-9B46513F95BE}" sibTransId="{7C668AF2-8077-438F-99D0-6F427BAFB0F4}"/>
    <dgm:cxn modelId="{80CF68B1-76BD-4CE8-BA99-70C009754D29}" srcId="{B81FF60A-2536-4B2C-BB08-9AEACF5E3893}" destId="{C874A211-0353-4603-B315-A1423DCF88DB}" srcOrd="5" destOrd="0" parTransId="{64A1A85F-ACF5-4ED6-8E61-7C6E35A57B60}" sibTransId="{6402AD50-F556-4301-812A-07115E243C62}"/>
    <dgm:cxn modelId="{4D092BC6-7A57-47FF-B0D4-6BD09673B2E6}" srcId="{B81FF60A-2536-4B2C-BB08-9AEACF5E3893}" destId="{B221BC50-89AD-4A30-8127-BD76D3D4FACC}" srcOrd="2" destOrd="0" parTransId="{87445706-DB4E-400A-89E8-113AAA8D5406}" sibTransId="{91C380DE-B1D7-42BA-9D52-1C0315DFAAD7}"/>
    <dgm:cxn modelId="{E7256ACB-023D-445D-9449-2DB73358F241}" type="presOf" srcId="{19D0FEE4-25E3-412B-9D8E-F0A26A5F9DE6}" destId="{62659B8E-C947-449B-92A0-25CA5AE4E695}" srcOrd="0" destOrd="0" presId="urn:microsoft.com/office/officeart/2005/8/layout/chevron1"/>
    <dgm:cxn modelId="{0CEE54E7-D4B8-4E5C-88A0-3DE847D215A9}" srcId="{B81FF60A-2536-4B2C-BB08-9AEACF5E3893}" destId="{5F1D6CC3-9977-48A4-B317-0043AF7D9514}" srcOrd="7" destOrd="0" parTransId="{D0B3CDCC-EFD6-43CB-A898-F3CD0384DBB3}" sibTransId="{12151FD3-C7E9-426C-90A5-8CB0509CFA50}"/>
    <dgm:cxn modelId="{2E325B25-C40D-4DAD-A90A-074AF145D482}" type="presParOf" srcId="{B6011EFB-66E5-416B-A28E-53E203121969}" destId="{B6170727-22E7-4064-A13F-CC446D7D8BB0}" srcOrd="0" destOrd="0" presId="urn:microsoft.com/office/officeart/2005/8/layout/chevron1"/>
    <dgm:cxn modelId="{974D1787-0A20-4B9C-BDC3-72D57D451033}" type="presParOf" srcId="{B6011EFB-66E5-416B-A28E-53E203121969}" destId="{C31240D3-480F-4CED-95A5-3D2097D23CB3}" srcOrd="1" destOrd="0" presId="urn:microsoft.com/office/officeart/2005/8/layout/chevron1"/>
    <dgm:cxn modelId="{51B725BF-96BD-4EBE-83F8-C66FB6DFE1A7}" type="presParOf" srcId="{B6011EFB-66E5-416B-A28E-53E203121969}" destId="{0924B9AC-9C4C-451A-9ED0-4CF6C810C37D}" srcOrd="2" destOrd="0" presId="urn:microsoft.com/office/officeart/2005/8/layout/chevron1"/>
    <dgm:cxn modelId="{2CFBDA8B-D9DC-45AB-92DB-5DA3BC7DBE28}" type="presParOf" srcId="{B6011EFB-66E5-416B-A28E-53E203121969}" destId="{BE5797D1-EC92-46B2-8C52-0CE236B59CDD}" srcOrd="3" destOrd="0" presId="urn:microsoft.com/office/officeart/2005/8/layout/chevron1"/>
    <dgm:cxn modelId="{09515136-CB7E-439E-B430-1D80E0C6753B}" type="presParOf" srcId="{B6011EFB-66E5-416B-A28E-53E203121969}" destId="{91FAFBDE-9313-4FB7-AF4C-70703013A305}" srcOrd="4" destOrd="0" presId="urn:microsoft.com/office/officeart/2005/8/layout/chevron1"/>
    <dgm:cxn modelId="{A29B969A-9D11-42E0-8928-76AF90BFA998}" type="presParOf" srcId="{B6011EFB-66E5-416B-A28E-53E203121969}" destId="{C54F01A6-9E43-48E2-91B3-F6B6BCDF19A0}" srcOrd="5" destOrd="0" presId="urn:microsoft.com/office/officeart/2005/8/layout/chevron1"/>
    <dgm:cxn modelId="{5D195D99-E912-4B70-92A7-C7A8F7139C03}" type="presParOf" srcId="{B6011EFB-66E5-416B-A28E-53E203121969}" destId="{8B11858E-03F0-4344-8BCC-7E6BA5AE0189}" srcOrd="6" destOrd="0" presId="urn:microsoft.com/office/officeart/2005/8/layout/chevron1"/>
    <dgm:cxn modelId="{AE44D5FE-BD17-4EFA-A119-8E62CDE738D0}" type="presParOf" srcId="{B6011EFB-66E5-416B-A28E-53E203121969}" destId="{71ACC955-015C-45A9-8066-8CAD895E9AAE}" srcOrd="7" destOrd="0" presId="urn:microsoft.com/office/officeart/2005/8/layout/chevron1"/>
    <dgm:cxn modelId="{DF934416-6034-4A58-86B7-02E35B3AF6D6}" type="presParOf" srcId="{B6011EFB-66E5-416B-A28E-53E203121969}" destId="{62659B8E-C947-449B-92A0-25CA5AE4E695}" srcOrd="8" destOrd="0" presId="urn:microsoft.com/office/officeart/2005/8/layout/chevron1"/>
    <dgm:cxn modelId="{95C017D1-F07B-4B6A-800E-1B48838C0E03}" type="presParOf" srcId="{B6011EFB-66E5-416B-A28E-53E203121969}" destId="{12DF5ED7-725E-4E2E-B846-F1CCE3A55200}" srcOrd="9" destOrd="0" presId="urn:microsoft.com/office/officeart/2005/8/layout/chevron1"/>
    <dgm:cxn modelId="{63BA04F7-CCFF-48AA-8C61-82444747EC4E}" type="presParOf" srcId="{B6011EFB-66E5-416B-A28E-53E203121969}" destId="{68A23D55-0946-41F3-AAC8-2F9438CB3AD7}" srcOrd="10" destOrd="0" presId="urn:microsoft.com/office/officeart/2005/8/layout/chevron1"/>
    <dgm:cxn modelId="{01B90823-0E25-4069-A536-6992F37B5092}" type="presParOf" srcId="{B6011EFB-66E5-416B-A28E-53E203121969}" destId="{57E9B8A5-40CB-4839-97DD-B8A6624815F1}" srcOrd="11" destOrd="0" presId="urn:microsoft.com/office/officeart/2005/8/layout/chevron1"/>
    <dgm:cxn modelId="{EEE40736-D0C3-4475-BAB3-AFDE0EC08055}" type="presParOf" srcId="{B6011EFB-66E5-416B-A28E-53E203121969}" destId="{E11ECFDC-F9C0-4726-89D2-696BE38629C3}" srcOrd="12" destOrd="0" presId="urn:microsoft.com/office/officeart/2005/8/layout/chevron1"/>
    <dgm:cxn modelId="{A91DCA81-C6D7-4EA4-BE72-DEA767DBA77C}" type="presParOf" srcId="{B6011EFB-66E5-416B-A28E-53E203121969}" destId="{1F845B8C-0DFA-4A59-BC35-BF9F5A1B57A6}" srcOrd="13" destOrd="0" presId="urn:microsoft.com/office/officeart/2005/8/layout/chevron1"/>
    <dgm:cxn modelId="{B2C3C581-3693-4252-8DBB-E4C2090860E3}" type="presParOf" srcId="{B6011EFB-66E5-416B-A28E-53E203121969}" destId="{820ECBEE-94ED-4C93-9F54-F195A365E053}" srcOrd="14" destOrd="0" presId="urn:microsoft.com/office/officeart/2005/8/layout/chevron1"/>
    <dgm:cxn modelId="{44A59520-04DF-4EE4-9834-23068C6516E6}" type="presParOf" srcId="{B6011EFB-66E5-416B-A28E-53E203121969}" destId="{0678FDDD-DC9C-429F-902B-B5A76AB7C3B1}" srcOrd="15" destOrd="0" presId="urn:microsoft.com/office/officeart/2005/8/layout/chevron1"/>
    <dgm:cxn modelId="{B043BB80-28D3-4D06-924F-2F1A92EEAF1A}" type="presParOf" srcId="{B6011EFB-66E5-416B-A28E-53E203121969}" destId="{48A9B8D8-271E-4F46-ADE2-A064686F98DA}" srcOrd="1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D601C9-5A52-40D1-A227-751D4E5DE5E7}">
      <dsp:nvSpPr>
        <dsp:cNvPr id="0" name=""/>
        <dsp:cNvSpPr/>
      </dsp:nvSpPr>
      <dsp:spPr>
        <a:xfrm rot="5400000">
          <a:off x="2618713" y="1381674"/>
          <a:ext cx="2964066" cy="237959"/>
        </a:xfrm>
        <a:prstGeom prst="rect">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7DAD7A6-99AB-43EB-B5A3-E76FAB2EFF88}">
      <dsp:nvSpPr>
        <dsp:cNvPr id="0" name=""/>
        <dsp:cNvSpPr/>
      </dsp:nvSpPr>
      <dsp:spPr>
        <a:xfrm>
          <a:off x="2751530" y="4351"/>
          <a:ext cx="3475102" cy="1511748"/>
        </a:xfrm>
        <a:prstGeom prst="roundRect">
          <a:avLst>
            <a:gd name="adj" fmla="val 1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ts val="0"/>
            </a:spcAft>
            <a:buNone/>
          </a:pPr>
          <a:r>
            <a:rPr lang="es-MX" sz="2000" b="1" kern="1200" dirty="0">
              <a:latin typeface="Open Sans"/>
            </a:rPr>
            <a:t>Origen y cronología</a:t>
          </a:r>
        </a:p>
        <a:p>
          <a:pPr marL="0" lvl="0" indent="0" algn="ctr" defTabSz="889000">
            <a:lnSpc>
              <a:spcPct val="100000"/>
            </a:lnSpc>
            <a:spcBef>
              <a:spcPct val="0"/>
            </a:spcBef>
            <a:spcAft>
              <a:spcPts val="0"/>
            </a:spcAft>
            <a:buNone/>
          </a:pPr>
          <a:r>
            <a:rPr lang="es-MX" sz="2000" b="1" kern="1200" dirty="0">
              <a:latin typeface="Open Sans"/>
            </a:rPr>
            <a:t> Día Internacional de la Mujer</a:t>
          </a:r>
        </a:p>
        <a:p>
          <a:pPr marL="0" lvl="0" indent="0" algn="ctr" defTabSz="889000">
            <a:lnSpc>
              <a:spcPct val="100000"/>
            </a:lnSpc>
            <a:spcBef>
              <a:spcPct val="0"/>
            </a:spcBef>
            <a:spcAft>
              <a:spcPts val="0"/>
            </a:spcAft>
            <a:buNone/>
          </a:pPr>
          <a:r>
            <a:rPr lang="es-MX" sz="2800" b="1" kern="1200" dirty="0">
              <a:latin typeface="Open Sans"/>
            </a:rPr>
            <a:t>#8M</a:t>
          </a:r>
        </a:p>
      </dsp:txBody>
      <dsp:txXfrm>
        <a:off x="2795808" y="48629"/>
        <a:ext cx="3386546" cy="1423192"/>
      </dsp:txXfrm>
    </dsp:sp>
    <dsp:sp modelId="{7335021C-E8A3-4F44-A908-9088FF6FE710}">
      <dsp:nvSpPr>
        <dsp:cNvPr id="0" name=""/>
        <dsp:cNvSpPr/>
      </dsp:nvSpPr>
      <dsp:spPr>
        <a:xfrm rot="5400000">
          <a:off x="2455176" y="3006796"/>
          <a:ext cx="3291141" cy="226761"/>
        </a:xfrm>
        <a:prstGeom prst="rect">
          <a:avLst/>
        </a:prstGeom>
        <a:gradFill rotWithShape="0">
          <a:gsLst>
            <a:gs pos="0">
              <a:schemeClr val="accent4">
                <a:hueOff val="449763"/>
                <a:satOff val="4859"/>
                <a:lumOff val="-686"/>
                <a:alphaOff val="0"/>
                <a:tint val="100000"/>
                <a:shade val="100000"/>
                <a:satMod val="130000"/>
              </a:schemeClr>
            </a:gs>
            <a:gs pos="100000">
              <a:schemeClr val="accent4">
                <a:hueOff val="449763"/>
                <a:satOff val="4859"/>
                <a:lumOff val="-686"/>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04E35C89-A74B-4934-82F9-B90453586763}">
      <dsp:nvSpPr>
        <dsp:cNvPr id="0" name=""/>
        <dsp:cNvSpPr/>
      </dsp:nvSpPr>
      <dsp:spPr>
        <a:xfrm>
          <a:off x="2751530" y="1710963"/>
          <a:ext cx="3475102" cy="1511748"/>
        </a:xfrm>
        <a:prstGeom prst="roundRect">
          <a:avLst>
            <a:gd name="adj" fmla="val 10000"/>
          </a:avLst>
        </a:prstGeom>
        <a:gradFill rotWithShape="0">
          <a:gsLst>
            <a:gs pos="0">
              <a:schemeClr val="accent4">
                <a:hueOff val="408876"/>
                <a:satOff val="4418"/>
                <a:lumOff val="-624"/>
                <a:alphaOff val="0"/>
                <a:tint val="100000"/>
                <a:shade val="100000"/>
                <a:satMod val="130000"/>
              </a:schemeClr>
            </a:gs>
            <a:gs pos="100000">
              <a:schemeClr val="accent4">
                <a:hueOff val="408876"/>
                <a:satOff val="4418"/>
                <a:lumOff val="-624"/>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b="1" kern="1200" dirty="0">
              <a:latin typeface="Arial Narrow" panose="020B0606020202030204" pitchFamily="34" charset="0"/>
            </a:rPr>
            <a:t>1909</a:t>
          </a:r>
          <a:r>
            <a:rPr lang="es-MX" sz="1800" kern="1200" dirty="0">
              <a:latin typeface="Arial Narrow" panose="020B0606020202030204" pitchFamily="34" charset="0"/>
            </a:rPr>
            <a:t>: Se celebra en Estados Unidos el Día Nacional de la Mujer, y se sigue celebrando hasta 1913 coincidiendo con el último domingo de febrero.</a:t>
          </a:r>
        </a:p>
      </dsp:txBody>
      <dsp:txXfrm>
        <a:off x="2795808" y="1755241"/>
        <a:ext cx="3386546" cy="1423192"/>
      </dsp:txXfrm>
    </dsp:sp>
    <dsp:sp modelId="{97177CC6-1BA6-4D9D-A434-138E660A2DB1}">
      <dsp:nvSpPr>
        <dsp:cNvPr id="0" name=""/>
        <dsp:cNvSpPr/>
      </dsp:nvSpPr>
      <dsp:spPr>
        <a:xfrm rot="5400000">
          <a:off x="2455176" y="4713408"/>
          <a:ext cx="3291141" cy="226761"/>
        </a:xfrm>
        <a:prstGeom prst="rect">
          <a:avLst/>
        </a:prstGeom>
        <a:gradFill rotWithShape="0">
          <a:gsLst>
            <a:gs pos="0">
              <a:schemeClr val="accent4">
                <a:hueOff val="899527"/>
                <a:satOff val="9719"/>
                <a:lumOff val="-1373"/>
                <a:alphaOff val="0"/>
                <a:tint val="100000"/>
                <a:shade val="100000"/>
                <a:satMod val="130000"/>
              </a:schemeClr>
            </a:gs>
            <a:gs pos="100000">
              <a:schemeClr val="accent4">
                <a:hueOff val="899527"/>
                <a:satOff val="9719"/>
                <a:lumOff val="-1373"/>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528E2F9F-FBD2-4CCF-9156-E2188338B77C}">
      <dsp:nvSpPr>
        <dsp:cNvPr id="0" name=""/>
        <dsp:cNvSpPr/>
      </dsp:nvSpPr>
      <dsp:spPr>
        <a:xfrm>
          <a:off x="2751530" y="3417575"/>
          <a:ext cx="3475102" cy="1511748"/>
        </a:xfrm>
        <a:prstGeom prst="roundRect">
          <a:avLst>
            <a:gd name="adj" fmla="val 10000"/>
          </a:avLst>
        </a:prstGeom>
        <a:gradFill rotWithShape="0">
          <a:gsLst>
            <a:gs pos="0">
              <a:schemeClr val="accent4">
                <a:hueOff val="817751"/>
                <a:satOff val="8835"/>
                <a:lumOff val="-1248"/>
                <a:alphaOff val="0"/>
                <a:tint val="100000"/>
                <a:shade val="100000"/>
                <a:satMod val="130000"/>
              </a:schemeClr>
            </a:gs>
            <a:gs pos="100000">
              <a:schemeClr val="accent4">
                <a:hueOff val="817751"/>
                <a:satOff val="8835"/>
                <a:lumOff val="-1248"/>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MX" sz="1600" b="1" i="0" kern="1200" dirty="0">
              <a:latin typeface="Arial Narrow" panose="020B0606020202030204" pitchFamily="34" charset="0"/>
            </a:rPr>
            <a:t>1910</a:t>
          </a:r>
          <a:r>
            <a:rPr lang="es-MX" sz="1600" b="0" i="0" kern="1200" dirty="0">
              <a:latin typeface="Arial Narrow" panose="020B0606020202030204" pitchFamily="34" charset="0"/>
            </a:rPr>
            <a:t>: La Internacional Socialista proclama el Día Internacional de la Mujer para ayudar a conseguir el sufragio femenino universal. A propuesta de </a:t>
          </a:r>
          <a:r>
            <a:rPr lang="es-MX" sz="1600" b="1" i="0" kern="1200" dirty="0">
              <a:latin typeface="Arial Narrow" panose="020B0606020202030204" pitchFamily="34" charset="0"/>
            </a:rPr>
            <a:t>Clara </a:t>
          </a:r>
          <a:r>
            <a:rPr lang="es-MX" sz="1600" b="1" i="0" kern="1200" dirty="0" err="1">
              <a:latin typeface="Arial Narrow" panose="020B0606020202030204" pitchFamily="34" charset="0"/>
            </a:rPr>
            <a:t>Zetkin</a:t>
          </a:r>
          <a:r>
            <a:rPr lang="es-MX" sz="1600" b="0" i="0" kern="1200" dirty="0">
              <a:latin typeface="Arial Narrow" panose="020B0606020202030204" pitchFamily="34" charset="0"/>
            </a:rPr>
            <a:t>, se estableció el 8 de marzo para celebrarlo.</a:t>
          </a:r>
          <a:endParaRPr lang="es-MX" sz="1600" kern="1200" dirty="0">
            <a:latin typeface="Arial Narrow" panose="020B0606020202030204" pitchFamily="34" charset="0"/>
          </a:endParaRPr>
        </a:p>
      </dsp:txBody>
      <dsp:txXfrm>
        <a:off x="2795808" y="3461853"/>
        <a:ext cx="3386546" cy="1423192"/>
      </dsp:txXfrm>
    </dsp:sp>
    <dsp:sp modelId="{5BA4597A-7041-4C39-A785-F7A61271D838}">
      <dsp:nvSpPr>
        <dsp:cNvPr id="0" name=""/>
        <dsp:cNvSpPr/>
      </dsp:nvSpPr>
      <dsp:spPr>
        <a:xfrm>
          <a:off x="3212641" y="5525445"/>
          <a:ext cx="7381119" cy="309299"/>
        </a:xfrm>
        <a:prstGeom prst="rect">
          <a:avLst/>
        </a:prstGeom>
        <a:gradFill rotWithShape="0">
          <a:gsLst>
            <a:gs pos="0">
              <a:schemeClr val="accent4">
                <a:hueOff val="1349290"/>
                <a:satOff val="14578"/>
                <a:lumOff val="-2059"/>
                <a:alphaOff val="0"/>
                <a:tint val="100000"/>
                <a:shade val="100000"/>
                <a:satMod val="130000"/>
              </a:schemeClr>
            </a:gs>
            <a:gs pos="100000">
              <a:schemeClr val="accent4">
                <a:hueOff val="1349290"/>
                <a:satOff val="14578"/>
                <a:lumOff val="-2059"/>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999E29DC-10EB-4F27-9688-F51F0F7A7410}">
      <dsp:nvSpPr>
        <dsp:cNvPr id="0" name=""/>
        <dsp:cNvSpPr/>
      </dsp:nvSpPr>
      <dsp:spPr>
        <a:xfrm>
          <a:off x="2751530" y="5124187"/>
          <a:ext cx="3475102" cy="1511748"/>
        </a:xfrm>
        <a:prstGeom prst="roundRect">
          <a:avLst>
            <a:gd name="adj" fmla="val 10000"/>
          </a:avLst>
        </a:prstGeom>
        <a:gradFill rotWithShape="0">
          <a:gsLst>
            <a:gs pos="0">
              <a:schemeClr val="accent4">
                <a:hueOff val="1226627"/>
                <a:satOff val="13253"/>
                <a:lumOff val="-1872"/>
                <a:alphaOff val="0"/>
                <a:tint val="100000"/>
                <a:shade val="100000"/>
                <a:satMod val="130000"/>
              </a:schemeClr>
            </a:gs>
            <a:gs pos="100000">
              <a:schemeClr val="accent4">
                <a:hueOff val="1226627"/>
                <a:satOff val="13253"/>
                <a:lumOff val="-1872"/>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b="1" i="0" kern="1200" dirty="0">
              <a:latin typeface="Arial Narrow" panose="020B0606020202030204" pitchFamily="34" charset="0"/>
            </a:rPr>
            <a:t>1911</a:t>
          </a:r>
          <a:r>
            <a:rPr lang="es-MX" sz="1400" b="0" i="0" kern="1200" dirty="0">
              <a:latin typeface="Arial Narrow" panose="020B0606020202030204" pitchFamily="34" charset="0"/>
            </a:rPr>
            <a:t>: Como consecuencia de la reunión de Copenhague del año anterior, se celebra por primera vez el Día Internacional de la Mujer en parte de Europa: Alemania, Austria, Suiza y Dinamarca. Se celebró el 19 de marzo. Y se exigió el derecho de las mujeres a votar, a ocupar cargos públicos, a la formación profesional y al trabajo. </a:t>
          </a:r>
          <a:endParaRPr lang="es-MX" sz="1400" kern="1200" dirty="0">
            <a:latin typeface="Arial Narrow" panose="020B0606020202030204" pitchFamily="34" charset="0"/>
          </a:endParaRPr>
        </a:p>
      </dsp:txBody>
      <dsp:txXfrm>
        <a:off x="2795808" y="5168465"/>
        <a:ext cx="3386546" cy="1423192"/>
      </dsp:txXfrm>
    </dsp:sp>
    <dsp:sp modelId="{3D0AA1C7-73DC-4D37-910B-598CE83D33F6}">
      <dsp:nvSpPr>
        <dsp:cNvPr id="0" name=""/>
        <dsp:cNvSpPr/>
      </dsp:nvSpPr>
      <dsp:spPr>
        <a:xfrm rot="16200000">
          <a:off x="6848868" y="4713408"/>
          <a:ext cx="3291141" cy="226761"/>
        </a:xfrm>
        <a:prstGeom prst="rect">
          <a:avLst/>
        </a:prstGeom>
        <a:gradFill rotWithShape="0">
          <a:gsLst>
            <a:gs pos="0">
              <a:schemeClr val="accent4">
                <a:hueOff val="1799053"/>
                <a:satOff val="19437"/>
                <a:lumOff val="-2745"/>
                <a:alphaOff val="0"/>
                <a:tint val="100000"/>
                <a:shade val="100000"/>
                <a:satMod val="130000"/>
              </a:schemeClr>
            </a:gs>
            <a:gs pos="100000">
              <a:schemeClr val="accent4">
                <a:hueOff val="1799053"/>
                <a:satOff val="19437"/>
                <a:lumOff val="-2745"/>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507BCD08-7D46-4B1F-9580-7C1CBE47C7A1}">
      <dsp:nvSpPr>
        <dsp:cNvPr id="0" name=""/>
        <dsp:cNvSpPr/>
      </dsp:nvSpPr>
      <dsp:spPr>
        <a:xfrm>
          <a:off x="7145222" y="5124187"/>
          <a:ext cx="3475102" cy="1511748"/>
        </a:xfrm>
        <a:prstGeom prst="roundRect">
          <a:avLst>
            <a:gd name="adj" fmla="val 10000"/>
          </a:avLst>
        </a:prstGeom>
        <a:gradFill rotWithShape="0">
          <a:gsLst>
            <a:gs pos="0">
              <a:schemeClr val="accent4">
                <a:hueOff val="1635503"/>
                <a:satOff val="17670"/>
                <a:lumOff val="-2496"/>
                <a:alphaOff val="0"/>
                <a:tint val="100000"/>
                <a:shade val="100000"/>
                <a:satMod val="130000"/>
              </a:schemeClr>
            </a:gs>
            <a:gs pos="100000">
              <a:schemeClr val="accent4">
                <a:hueOff val="1635503"/>
                <a:satOff val="17670"/>
                <a:lumOff val="-2496"/>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b="1" i="0" kern="1200" dirty="0">
              <a:latin typeface="Arial Narrow" panose="020B0606020202030204" pitchFamily="34" charset="0"/>
            </a:rPr>
            <a:t>25  marzo 1911:</a:t>
          </a:r>
          <a:r>
            <a:rPr lang="es-MX" sz="1400" b="0" i="0" kern="1200" dirty="0">
              <a:latin typeface="Arial Narrow" panose="020B0606020202030204" pitchFamily="34" charset="0"/>
            </a:rPr>
            <a:t> Más de 140 jóvenes trabajadoras, la mayoría italianas y judías, murieron en el trágico incendio de la fábrica </a:t>
          </a:r>
          <a:r>
            <a:rPr lang="es-MX" sz="1400" b="0" i="0" kern="1200" dirty="0" err="1">
              <a:latin typeface="Arial Narrow" panose="020B0606020202030204" pitchFamily="34" charset="0"/>
            </a:rPr>
            <a:t>Triangle</a:t>
          </a:r>
          <a:r>
            <a:rPr lang="es-MX" sz="1400" b="0" i="0" kern="1200" dirty="0">
              <a:latin typeface="Arial Narrow" panose="020B0606020202030204" pitchFamily="34" charset="0"/>
            </a:rPr>
            <a:t> en Nueva York. Este suceso repercutió en la legislación laboral de EEUU, y en las celebraciones posteriores del Día Internacional de la Mujer se hizo referencia a las condiciones laborales que condujeron al desastre.</a:t>
          </a:r>
          <a:endParaRPr lang="es-MX" sz="1400" kern="1200" dirty="0">
            <a:latin typeface="Arial Narrow" panose="020B0606020202030204" pitchFamily="34" charset="0"/>
          </a:endParaRPr>
        </a:p>
      </dsp:txBody>
      <dsp:txXfrm>
        <a:off x="7189500" y="5168465"/>
        <a:ext cx="3386546" cy="1423192"/>
      </dsp:txXfrm>
    </dsp:sp>
    <dsp:sp modelId="{EE807D62-A16E-4945-A85F-12F3AABB19FE}">
      <dsp:nvSpPr>
        <dsp:cNvPr id="0" name=""/>
        <dsp:cNvSpPr/>
      </dsp:nvSpPr>
      <dsp:spPr>
        <a:xfrm rot="16200000">
          <a:off x="6848868" y="3006796"/>
          <a:ext cx="3291141" cy="226761"/>
        </a:xfrm>
        <a:prstGeom prst="rect">
          <a:avLst/>
        </a:prstGeom>
        <a:gradFill rotWithShape="0">
          <a:gsLst>
            <a:gs pos="0">
              <a:schemeClr val="accent4">
                <a:hueOff val="2248816"/>
                <a:satOff val="24296"/>
                <a:lumOff val="-3431"/>
                <a:alphaOff val="0"/>
                <a:tint val="100000"/>
                <a:shade val="100000"/>
                <a:satMod val="130000"/>
              </a:schemeClr>
            </a:gs>
            <a:gs pos="100000">
              <a:schemeClr val="accent4">
                <a:hueOff val="2248816"/>
                <a:satOff val="24296"/>
                <a:lumOff val="-3431"/>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259EE35A-2046-4E5C-B964-93361EE419E3}">
      <dsp:nvSpPr>
        <dsp:cNvPr id="0" name=""/>
        <dsp:cNvSpPr/>
      </dsp:nvSpPr>
      <dsp:spPr>
        <a:xfrm>
          <a:off x="7145222" y="3417575"/>
          <a:ext cx="3475102" cy="1511748"/>
        </a:xfrm>
        <a:prstGeom prst="roundRect">
          <a:avLst>
            <a:gd name="adj" fmla="val 10000"/>
          </a:avLst>
        </a:prstGeom>
        <a:gradFill rotWithShape="0">
          <a:gsLst>
            <a:gs pos="0">
              <a:schemeClr val="accent4">
                <a:hueOff val="2044379"/>
                <a:satOff val="22088"/>
                <a:lumOff val="-3120"/>
                <a:alphaOff val="0"/>
                <a:tint val="100000"/>
                <a:shade val="100000"/>
                <a:satMod val="130000"/>
              </a:schemeClr>
            </a:gs>
            <a:gs pos="100000">
              <a:schemeClr val="accent4">
                <a:hueOff val="2044379"/>
                <a:satOff val="22088"/>
                <a:lumOff val="-312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MX" sz="1300" b="1" i="0" kern="1200" dirty="0">
              <a:latin typeface="Arial Narrow" panose="020B0606020202030204" pitchFamily="34" charset="0"/>
            </a:rPr>
            <a:t>1913 y 1914</a:t>
          </a:r>
          <a:r>
            <a:rPr lang="es-MX" sz="1300" b="0" i="0" kern="1200" dirty="0">
              <a:latin typeface="Arial Narrow" panose="020B0606020202030204" pitchFamily="34" charset="0"/>
            </a:rPr>
            <a:t>: A finales de febrero de 1913, las mujeres rusas celebran por 1ª vez el </a:t>
          </a:r>
          <a:r>
            <a:rPr lang="es-MX" sz="1300" b="0" i="1" kern="1200" dirty="0">
              <a:latin typeface="Arial Narrow" panose="020B0606020202030204" pitchFamily="34" charset="0"/>
            </a:rPr>
            <a:t>Día Internacional de la Mujer</a:t>
          </a:r>
          <a:r>
            <a:rPr lang="es-MX" sz="1300" b="0" i="0" kern="1200" dirty="0">
              <a:latin typeface="Arial Narrow" panose="020B0606020202030204" pitchFamily="34" charset="0"/>
            </a:rPr>
            <a:t>, como un movimiento en pro de la paz, justo antes de que estallara la Primera Guerra Mundial. </a:t>
          </a:r>
        </a:p>
        <a:p>
          <a:pPr marL="0" lvl="0" indent="0" algn="ctr" defTabSz="577850">
            <a:lnSpc>
              <a:spcPct val="90000"/>
            </a:lnSpc>
            <a:spcBef>
              <a:spcPct val="0"/>
            </a:spcBef>
            <a:spcAft>
              <a:spcPct val="35000"/>
            </a:spcAft>
            <a:buNone/>
          </a:pPr>
          <a:r>
            <a:rPr lang="es-MX" sz="1400" b="1" i="0" kern="1200" dirty="0">
              <a:latin typeface="Arial Narrow" panose="020B0606020202030204" pitchFamily="34" charset="0"/>
            </a:rPr>
            <a:t>En Europa se celebra por 1ª vez el 8 de marzo de 1914 el Día Internacional de la Mujer, celebrando mítines en contra de la guerra.</a:t>
          </a:r>
          <a:endParaRPr lang="es-MX" sz="1400" b="1" kern="1200" dirty="0">
            <a:latin typeface="Arial Narrow" panose="020B0606020202030204" pitchFamily="34" charset="0"/>
          </a:endParaRPr>
        </a:p>
      </dsp:txBody>
      <dsp:txXfrm>
        <a:off x="7189500" y="3461853"/>
        <a:ext cx="3386546" cy="1423192"/>
      </dsp:txXfrm>
    </dsp:sp>
    <dsp:sp modelId="{BECAA370-9B49-462C-837D-3D7FC628C763}">
      <dsp:nvSpPr>
        <dsp:cNvPr id="0" name=""/>
        <dsp:cNvSpPr/>
      </dsp:nvSpPr>
      <dsp:spPr>
        <a:xfrm rot="16200000">
          <a:off x="7062074" y="1426661"/>
          <a:ext cx="2888104" cy="187179"/>
        </a:xfrm>
        <a:prstGeom prst="rect">
          <a:avLst/>
        </a:prstGeom>
        <a:gradFill rotWithShape="0">
          <a:gsLst>
            <a:gs pos="0">
              <a:schemeClr val="accent4">
                <a:hueOff val="2698580"/>
                <a:satOff val="29156"/>
                <a:lumOff val="-4118"/>
                <a:alphaOff val="0"/>
                <a:tint val="100000"/>
                <a:shade val="100000"/>
                <a:satMod val="130000"/>
              </a:schemeClr>
            </a:gs>
            <a:gs pos="100000">
              <a:schemeClr val="accent4">
                <a:hueOff val="2698580"/>
                <a:satOff val="29156"/>
                <a:lumOff val="-4118"/>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D10D6E36-D00F-4FFF-A53C-D7739BCA506C}">
      <dsp:nvSpPr>
        <dsp:cNvPr id="0" name=""/>
        <dsp:cNvSpPr/>
      </dsp:nvSpPr>
      <dsp:spPr>
        <a:xfrm>
          <a:off x="7145222" y="1710963"/>
          <a:ext cx="3475102" cy="1511748"/>
        </a:xfrm>
        <a:prstGeom prst="roundRect">
          <a:avLst>
            <a:gd name="adj" fmla="val 10000"/>
          </a:avLst>
        </a:prstGeom>
        <a:gradFill rotWithShape="0">
          <a:gsLst>
            <a:gs pos="0">
              <a:schemeClr val="accent4">
                <a:hueOff val="2453254"/>
                <a:satOff val="26505"/>
                <a:lumOff val="-3743"/>
                <a:alphaOff val="0"/>
                <a:tint val="100000"/>
                <a:shade val="100000"/>
                <a:satMod val="130000"/>
              </a:schemeClr>
            </a:gs>
            <a:gs pos="100000">
              <a:schemeClr val="accent4">
                <a:hueOff val="2453254"/>
                <a:satOff val="26505"/>
                <a:lumOff val="-3743"/>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b="1" i="0" kern="1200" dirty="0">
              <a:latin typeface="Arial Narrow" panose="020B0606020202030204" pitchFamily="34" charset="0"/>
            </a:rPr>
            <a:t>1917</a:t>
          </a:r>
          <a:r>
            <a:rPr lang="es-MX" sz="1400" b="0" i="0" kern="1200" dirty="0">
              <a:latin typeface="Arial Narrow" panose="020B0606020202030204" pitchFamily="34" charset="0"/>
            </a:rPr>
            <a:t>: Después de la muerte de varios soldados rusos en la guerra, las mujeres rusas se manifestaron el último domingo de febrero para pedir "pan y paz“, las manifestaciones formaron parte de la abdicación del Zar y el gobierno provisional concedió a las mujeres el derecho a voto en un domingo histórico.</a:t>
          </a:r>
        </a:p>
      </dsp:txBody>
      <dsp:txXfrm>
        <a:off x="7189500" y="1755241"/>
        <a:ext cx="3386546" cy="1423192"/>
      </dsp:txXfrm>
    </dsp:sp>
    <dsp:sp modelId="{0C910DBF-4D10-49C0-ADE9-77D27E748A10}">
      <dsp:nvSpPr>
        <dsp:cNvPr id="0" name=""/>
        <dsp:cNvSpPr/>
      </dsp:nvSpPr>
      <dsp:spPr>
        <a:xfrm rot="3533">
          <a:off x="8342421" y="419345"/>
          <a:ext cx="6261625" cy="277474"/>
        </a:xfrm>
        <a:prstGeom prst="rect">
          <a:avLst/>
        </a:prstGeom>
        <a:gradFill rotWithShape="0">
          <a:gsLst>
            <a:gs pos="0">
              <a:schemeClr val="accent4">
                <a:hueOff val="3148343"/>
                <a:satOff val="34015"/>
                <a:lumOff val="-4804"/>
                <a:alphaOff val="0"/>
                <a:tint val="100000"/>
                <a:shade val="100000"/>
                <a:satMod val="130000"/>
              </a:schemeClr>
            </a:gs>
            <a:gs pos="100000">
              <a:schemeClr val="accent4">
                <a:hueOff val="3148343"/>
                <a:satOff val="34015"/>
                <a:lumOff val="-4804"/>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AE70D04D-2774-46F1-904B-013B7E176D5A}">
      <dsp:nvSpPr>
        <dsp:cNvPr id="0" name=""/>
        <dsp:cNvSpPr/>
      </dsp:nvSpPr>
      <dsp:spPr>
        <a:xfrm>
          <a:off x="7016300" y="0"/>
          <a:ext cx="3475102" cy="1511748"/>
        </a:xfrm>
        <a:prstGeom prst="roundRect">
          <a:avLst>
            <a:gd name="adj" fmla="val 10000"/>
          </a:avLst>
        </a:prstGeom>
        <a:gradFill rotWithShape="0">
          <a:gsLst>
            <a:gs pos="0">
              <a:schemeClr val="accent4">
                <a:hueOff val="2862130"/>
                <a:satOff val="30923"/>
                <a:lumOff val="-4367"/>
                <a:alphaOff val="0"/>
                <a:tint val="100000"/>
                <a:shade val="100000"/>
                <a:satMod val="130000"/>
              </a:schemeClr>
            </a:gs>
            <a:gs pos="100000">
              <a:schemeClr val="accent4">
                <a:hueOff val="2862130"/>
                <a:satOff val="30923"/>
                <a:lumOff val="-4367"/>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b="1" i="0" kern="1200" dirty="0">
              <a:latin typeface="Arial Narrow" panose="020B0606020202030204" pitchFamily="34" charset="0"/>
            </a:rPr>
            <a:t>1975</a:t>
          </a:r>
          <a:r>
            <a:rPr lang="es-MX" sz="1800" b="0" i="0" kern="1200" dirty="0">
              <a:latin typeface="Arial Narrow" panose="020B0606020202030204" pitchFamily="34" charset="0"/>
            </a:rPr>
            <a:t>: </a:t>
          </a:r>
          <a:r>
            <a:rPr lang="es-MX" sz="1800" b="1" i="0" kern="1200" dirty="0">
              <a:latin typeface="Arial Narrow" panose="020B0606020202030204" pitchFamily="34" charset="0"/>
            </a:rPr>
            <a:t>Año Internacional de la Mujer</a:t>
          </a:r>
          <a:r>
            <a:rPr lang="es-MX" sz="1800" b="0" i="0" kern="1200" dirty="0">
              <a:latin typeface="Arial Narrow" panose="020B0606020202030204" pitchFamily="34" charset="0"/>
            </a:rPr>
            <a:t>. La ONU promulga el 8 de marzo como el Día Internacional de la Mujer y lo celebra por 1ª vez en forma  oficial.</a:t>
          </a:r>
          <a:endParaRPr lang="es-MX" sz="1800" kern="1200" dirty="0">
            <a:latin typeface="Arial Narrow" panose="020B0606020202030204" pitchFamily="34" charset="0"/>
          </a:endParaRPr>
        </a:p>
      </dsp:txBody>
      <dsp:txXfrm>
        <a:off x="7060578" y="44278"/>
        <a:ext cx="3386546" cy="1423192"/>
      </dsp:txXfrm>
    </dsp:sp>
    <dsp:sp modelId="{DA82663A-7277-4F0E-953B-90567D8887DC}">
      <dsp:nvSpPr>
        <dsp:cNvPr id="0" name=""/>
        <dsp:cNvSpPr/>
      </dsp:nvSpPr>
      <dsp:spPr>
        <a:xfrm rot="5400000">
          <a:off x="10961229" y="1496131"/>
          <a:ext cx="3291141" cy="226761"/>
        </a:xfrm>
        <a:prstGeom prst="rect">
          <a:avLst/>
        </a:prstGeom>
        <a:gradFill rotWithShape="0">
          <a:gsLst>
            <a:gs pos="0">
              <a:schemeClr val="accent4">
                <a:hueOff val="3598106"/>
                <a:satOff val="38874"/>
                <a:lumOff val="-5490"/>
                <a:alphaOff val="0"/>
                <a:tint val="100000"/>
                <a:shade val="100000"/>
                <a:satMod val="130000"/>
              </a:schemeClr>
            </a:gs>
            <a:gs pos="100000">
              <a:schemeClr val="accent4">
                <a:hueOff val="3598106"/>
                <a:satOff val="38874"/>
                <a:lumOff val="-549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62912EF0-D932-4735-8986-84344ECF8BC7}">
      <dsp:nvSpPr>
        <dsp:cNvPr id="0" name=""/>
        <dsp:cNvSpPr/>
      </dsp:nvSpPr>
      <dsp:spPr>
        <a:xfrm>
          <a:off x="11257583" y="4351"/>
          <a:ext cx="3475102" cy="1511748"/>
        </a:xfrm>
        <a:prstGeom prst="roundRect">
          <a:avLst>
            <a:gd name="adj" fmla="val 10000"/>
          </a:avLst>
        </a:prstGeom>
        <a:gradFill rotWithShape="0">
          <a:gsLst>
            <a:gs pos="0">
              <a:schemeClr val="accent4">
                <a:hueOff val="3271005"/>
                <a:satOff val="35340"/>
                <a:lumOff val="-4991"/>
                <a:alphaOff val="0"/>
                <a:tint val="100000"/>
                <a:shade val="100000"/>
                <a:satMod val="130000"/>
              </a:schemeClr>
            </a:gs>
            <a:gs pos="100000">
              <a:schemeClr val="accent4">
                <a:hueOff val="3271005"/>
                <a:satOff val="35340"/>
                <a:lumOff val="-4991"/>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MX" sz="1600" b="1" i="0" kern="1200" dirty="0">
              <a:latin typeface="Arial Narrow" panose="020B0606020202030204" pitchFamily="34" charset="0"/>
            </a:rPr>
            <a:t>1994</a:t>
          </a:r>
          <a:r>
            <a:rPr lang="es-MX" sz="1600" b="0" i="0" kern="1200" dirty="0">
              <a:latin typeface="Arial Narrow" panose="020B0606020202030204" pitchFamily="34" charset="0"/>
            </a:rPr>
            <a:t>: Aunque el Día Internacional de la Mujer se celebraba ya en todo el mundo, no en EEUU. Fue en ese año que la actriz polaca Beata </a:t>
          </a:r>
          <a:r>
            <a:rPr lang="es-MX" sz="1600" b="0" i="0" kern="1200" dirty="0" err="1">
              <a:latin typeface="Arial Narrow" panose="020B0606020202030204" pitchFamily="34" charset="0"/>
            </a:rPr>
            <a:t>Pozniak</a:t>
          </a:r>
          <a:r>
            <a:rPr lang="es-MX" sz="1600" b="0" i="0" kern="1200" dirty="0">
              <a:latin typeface="Arial Narrow" panose="020B0606020202030204" pitchFamily="34" charset="0"/>
            </a:rPr>
            <a:t> solicitó al Congreso EEUU el reconocimiento del Día Internacional de la Mujer.</a:t>
          </a:r>
          <a:endParaRPr lang="es-MX" sz="1600" kern="1200" dirty="0">
            <a:latin typeface="Arial Narrow" panose="020B0606020202030204" pitchFamily="34" charset="0"/>
          </a:endParaRPr>
        </a:p>
      </dsp:txBody>
      <dsp:txXfrm>
        <a:off x="11301861" y="48629"/>
        <a:ext cx="3386546" cy="1423192"/>
      </dsp:txXfrm>
    </dsp:sp>
    <dsp:sp modelId="{8BF488C8-26A0-46C6-9D22-139D5D5C58C0}">
      <dsp:nvSpPr>
        <dsp:cNvPr id="0" name=""/>
        <dsp:cNvSpPr/>
      </dsp:nvSpPr>
      <dsp:spPr>
        <a:xfrm rot="5400000">
          <a:off x="10961229" y="3006796"/>
          <a:ext cx="3291141" cy="226761"/>
        </a:xfrm>
        <a:prstGeom prst="rect">
          <a:avLst/>
        </a:prstGeom>
        <a:gradFill rotWithShape="0">
          <a:gsLst>
            <a:gs pos="0">
              <a:schemeClr val="accent4">
                <a:hueOff val="4047869"/>
                <a:satOff val="43734"/>
                <a:lumOff val="-6177"/>
                <a:alphaOff val="0"/>
                <a:tint val="100000"/>
                <a:shade val="100000"/>
                <a:satMod val="130000"/>
              </a:schemeClr>
            </a:gs>
            <a:gs pos="100000">
              <a:schemeClr val="accent4">
                <a:hueOff val="4047869"/>
                <a:satOff val="43734"/>
                <a:lumOff val="-6177"/>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2406C5EB-404B-4E29-886F-FA6510C40DF6}">
      <dsp:nvSpPr>
        <dsp:cNvPr id="0" name=""/>
        <dsp:cNvSpPr/>
      </dsp:nvSpPr>
      <dsp:spPr>
        <a:xfrm>
          <a:off x="11257583" y="1710963"/>
          <a:ext cx="3475102" cy="1511748"/>
        </a:xfrm>
        <a:prstGeom prst="roundRect">
          <a:avLst>
            <a:gd name="adj" fmla="val 10000"/>
          </a:avLst>
        </a:prstGeom>
        <a:gradFill rotWithShape="0">
          <a:gsLst>
            <a:gs pos="0">
              <a:schemeClr val="accent4">
                <a:hueOff val="3679881"/>
                <a:satOff val="39758"/>
                <a:lumOff val="-5615"/>
                <a:alphaOff val="0"/>
                <a:tint val="100000"/>
                <a:shade val="100000"/>
                <a:satMod val="130000"/>
              </a:schemeClr>
            </a:gs>
            <a:gs pos="100000">
              <a:schemeClr val="accent4">
                <a:hueOff val="3679881"/>
                <a:satOff val="39758"/>
                <a:lumOff val="-5615"/>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MX" sz="2000" b="1" i="0" kern="1200" dirty="0">
              <a:latin typeface="Arial Narrow" panose="020B0606020202030204" pitchFamily="34" charset="0"/>
            </a:rPr>
            <a:t>1995</a:t>
          </a:r>
          <a:r>
            <a:rPr lang="es-MX" sz="2000" b="0" i="0" kern="1200" dirty="0">
              <a:latin typeface="Arial Narrow" panose="020B0606020202030204" pitchFamily="34" charset="0"/>
            </a:rPr>
            <a:t>: Se firma la Declaración de Beijing por parte de 189 gobiernos, una hoja de ruta para conseguir los derechos de la mujer.</a:t>
          </a:r>
          <a:endParaRPr lang="es-MX" sz="2000" kern="1200" dirty="0">
            <a:latin typeface="Arial Narrow" panose="020B0606020202030204" pitchFamily="34" charset="0"/>
          </a:endParaRPr>
        </a:p>
      </dsp:txBody>
      <dsp:txXfrm>
        <a:off x="11301861" y="1755241"/>
        <a:ext cx="3386546" cy="1423192"/>
      </dsp:txXfrm>
    </dsp:sp>
    <dsp:sp modelId="{001CC6F6-DCA0-489D-9D7E-118103FB5990}">
      <dsp:nvSpPr>
        <dsp:cNvPr id="0" name=""/>
        <dsp:cNvSpPr/>
      </dsp:nvSpPr>
      <dsp:spPr>
        <a:xfrm rot="5378431">
          <a:off x="11022805" y="4683458"/>
          <a:ext cx="3185773" cy="226761"/>
        </a:xfrm>
        <a:prstGeom prst="rect">
          <a:avLst/>
        </a:prstGeom>
        <a:gradFill rotWithShape="0">
          <a:gsLst>
            <a:gs pos="0">
              <a:schemeClr val="accent4">
                <a:hueOff val="4497632"/>
                <a:satOff val="48593"/>
                <a:lumOff val="-6863"/>
                <a:alphaOff val="0"/>
                <a:tint val="100000"/>
                <a:shade val="100000"/>
                <a:satMod val="130000"/>
              </a:schemeClr>
            </a:gs>
            <a:gs pos="100000">
              <a:schemeClr val="accent4">
                <a:hueOff val="4497632"/>
                <a:satOff val="48593"/>
                <a:lumOff val="-6863"/>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5003F4D-D09F-49C7-95FA-2B7F1CBECC28}">
      <dsp:nvSpPr>
        <dsp:cNvPr id="0" name=""/>
        <dsp:cNvSpPr/>
      </dsp:nvSpPr>
      <dsp:spPr>
        <a:xfrm>
          <a:off x="11257583" y="3417575"/>
          <a:ext cx="3475102" cy="1511748"/>
        </a:xfrm>
        <a:prstGeom prst="roundRect">
          <a:avLst>
            <a:gd name="adj" fmla="val 10000"/>
          </a:avLst>
        </a:prstGeom>
        <a:gradFill rotWithShape="0">
          <a:gsLst>
            <a:gs pos="0">
              <a:schemeClr val="accent4">
                <a:hueOff val="4088757"/>
                <a:satOff val="44175"/>
                <a:lumOff val="-6239"/>
                <a:alphaOff val="0"/>
                <a:tint val="100000"/>
                <a:shade val="100000"/>
                <a:satMod val="130000"/>
              </a:schemeClr>
            </a:gs>
            <a:gs pos="100000">
              <a:schemeClr val="accent4">
                <a:hueOff val="4088757"/>
                <a:satOff val="44175"/>
                <a:lumOff val="-6239"/>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b="1" i="0" kern="1200" dirty="0">
              <a:latin typeface="Arial Narrow" panose="020B0606020202030204" pitchFamily="34" charset="0"/>
            </a:rPr>
            <a:t>2011</a:t>
          </a:r>
          <a:r>
            <a:rPr lang="es-MX" sz="1800" b="0" i="0" kern="1200" dirty="0">
              <a:latin typeface="Arial Narrow" panose="020B0606020202030204" pitchFamily="34" charset="0"/>
            </a:rPr>
            <a:t>: El </a:t>
          </a:r>
          <a:r>
            <a:rPr lang="es-MX" sz="1800" b="1" i="0" kern="1200" dirty="0">
              <a:latin typeface="Arial Narrow" panose="020B0606020202030204" pitchFamily="34" charset="0"/>
            </a:rPr>
            <a:t>Día Internacional de la Mujer cumple 100 años</a:t>
          </a:r>
          <a:r>
            <a:rPr lang="es-MX" sz="1800" b="0" i="0" kern="1200" dirty="0">
              <a:latin typeface="Arial Narrow" panose="020B0606020202030204" pitchFamily="34" charset="0"/>
            </a:rPr>
            <a:t>. Entra en funcionamiento </a:t>
          </a:r>
          <a:r>
            <a:rPr lang="es-MX" sz="1800" b="1" i="0" kern="1200" dirty="0">
              <a:solidFill>
                <a:schemeClr val="bg1"/>
              </a:solidFill>
              <a:latin typeface="Arial Narrow" panose="020B0606020202030204" pitchFamily="34" charset="0"/>
              <a:hlinkClick xmlns:r="http://schemas.openxmlformats.org/officeDocument/2006/relationships" r:id="rId1">
                <a:extLst>
                  <a:ext uri="{A12FA001-AC4F-418D-AE19-62706E023703}">
                    <ahyp:hlinkClr xmlns:ahyp="http://schemas.microsoft.com/office/drawing/2018/hyperlinkcolor" val="tx"/>
                  </a:ext>
                </a:extLst>
              </a:hlinkClick>
            </a:rPr>
            <a:t>ONU Mujeres</a:t>
          </a:r>
          <a:r>
            <a:rPr lang="es-MX" sz="1800" b="0" i="0" kern="1200" dirty="0">
              <a:latin typeface="Arial Narrow" panose="020B0606020202030204" pitchFamily="34" charset="0"/>
            </a:rPr>
            <a:t>, entidad de la ONU para la Igualdad de Género y el Empoderamiento de la Mujer.</a:t>
          </a:r>
        </a:p>
      </dsp:txBody>
      <dsp:txXfrm>
        <a:off x="11301861" y="3461853"/>
        <a:ext cx="3386546" cy="1423192"/>
      </dsp:txXfrm>
    </dsp:sp>
    <dsp:sp modelId="{ACCC8B80-55B0-4D5F-8511-7F25BD6CF84C}">
      <dsp:nvSpPr>
        <dsp:cNvPr id="0" name=""/>
        <dsp:cNvSpPr/>
      </dsp:nvSpPr>
      <dsp:spPr>
        <a:xfrm>
          <a:off x="11275368" y="5064286"/>
          <a:ext cx="3475102" cy="1511748"/>
        </a:xfrm>
        <a:prstGeom prst="roundRect">
          <a:avLst>
            <a:gd name="adj" fmla="val 10000"/>
          </a:avLst>
        </a:prstGeom>
        <a:gradFill rotWithShape="0">
          <a:gsLst>
            <a:gs pos="0">
              <a:schemeClr val="accent4">
                <a:hueOff val="4497632"/>
                <a:satOff val="48593"/>
                <a:lumOff val="-6863"/>
                <a:alphaOff val="0"/>
                <a:tint val="100000"/>
                <a:shade val="100000"/>
                <a:satMod val="130000"/>
              </a:schemeClr>
            </a:gs>
            <a:gs pos="100000">
              <a:schemeClr val="accent4">
                <a:hueOff val="4497632"/>
                <a:satOff val="48593"/>
                <a:lumOff val="-6863"/>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b="1" i="0" kern="1200" dirty="0">
              <a:latin typeface="Arial Narrow" panose="020B0606020202030204" pitchFamily="34" charset="0"/>
            </a:rPr>
            <a:t>2015</a:t>
          </a:r>
          <a:r>
            <a:rPr lang="es-MX" sz="1800" b="0" i="0" kern="1200" dirty="0">
              <a:latin typeface="Arial Narrow" panose="020B0606020202030204" pitchFamily="34" charset="0"/>
            </a:rPr>
            <a:t>: Agenda 2030 para el Desarrollo Sostenible. Objetivo número 5: Lograr la igualdad entre los géneros y empoderar a todas las mujeres y niñas.</a:t>
          </a:r>
        </a:p>
      </dsp:txBody>
      <dsp:txXfrm>
        <a:off x="11319646" y="5108564"/>
        <a:ext cx="3386546" cy="14231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50AF08-09E2-4A1A-A968-4CD6A7878E9F}">
      <dsp:nvSpPr>
        <dsp:cNvPr id="0" name=""/>
        <dsp:cNvSpPr/>
      </dsp:nvSpPr>
      <dsp:spPr>
        <a:xfrm>
          <a:off x="-7292508" y="-1115631"/>
          <a:ext cx="8686099" cy="8686099"/>
        </a:xfrm>
        <a:prstGeom prst="blockArc">
          <a:avLst>
            <a:gd name="adj1" fmla="val 18900000"/>
            <a:gd name="adj2" fmla="val 2700000"/>
            <a:gd name="adj3" fmla="val 249"/>
          </a:avLst>
        </a:prstGeom>
        <a:noFill/>
        <a:ln w="400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402102-76BD-40EA-8473-B2C7239E24E9}">
      <dsp:nvSpPr>
        <dsp:cNvPr id="0" name=""/>
        <dsp:cNvSpPr/>
      </dsp:nvSpPr>
      <dsp:spPr>
        <a:xfrm>
          <a:off x="430161" y="293436"/>
          <a:ext cx="10109330" cy="586615"/>
        </a:xfrm>
        <a:prstGeom prst="rect">
          <a:avLst/>
        </a:prstGeom>
        <a:solidFill>
          <a:schemeClr val="lt1">
            <a:hueOff val="0"/>
            <a:satOff val="0"/>
            <a:lumOff val="0"/>
            <a:alphaOff val="0"/>
          </a:schemeClr>
        </a:solidFill>
        <a:ln w="31800" cap="flat" cmpd="sng" algn="ctr">
          <a:solidFill>
            <a:schemeClr val="accent1">
              <a:shade val="80000"/>
              <a:hueOff val="0"/>
              <a:satOff val="0"/>
              <a:lumOff val="0"/>
              <a:alphaOff val="0"/>
            </a:schemeClr>
          </a:solidFill>
          <a:prstDash val="solid"/>
        </a:ln>
        <a:effectLst>
          <a:outerShdw blurRad="50800" dist="25000" dir="5400000" rotWithShape="0">
            <a:schemeClr val="lt1">
              <a:hueOff val="0"/>
              <a:satOff val="0"/>
              <a:lumOff val="0"/>
              <a:alphaOff val="0"/>
              <a:shade val="30000"/>
              <a:satMod val="150000"/>
              <a:alpha val="38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65626" tIns="40640" rIns="40640" bIns="40640" numCol="1" spcCol="1270" anchor="ctr" anchorCtr="0">
          <a:noAutofit/>
        </a:bodyPr>
        <a:lstStyle/>
        <a:p>
          <a:pPr marL="0" lvl="0" indent="0" algn="just" defTabSz="711200">
            <a:lnSpc>
              <a:spcPct val="90000"/>
            </a:lnSpc>
            <a:spcBef>
              <a:spcPct val="0"/>
            </a:spcBef>
            <a:spcAft>
              <a:spcPct val="35000"/>
            </a:spcAft>
            <a:buNone/>
          </a:pPr>
          <a:r>
            <a:rPr lang="es-MX" sz="1600" b="1" kern="1200" dirty="0">
              <a:latin typeface="Arial Narrow" panose="020B0606020202030204" pitchFamily="34" charset="0"/>
            </a:rPr>
            <a:t>17 octubre 1953</a:t>
          </a:r>
          <a:r>
            <a:rPr lang="es-MX" sz="1600" kern="1200" dirty="0">
              <a:latin typeface="Arial Narrow" panose="020B0606020202030204" pitchFamily="34" charset="0"/>
            </a:rPr>
            <a:t>. Publicación en el Diario Oficial de la Federación DOF de la reforma al artículo 34 constitucional que reconoció a las mujeres la calidad de ciudadanas de la República Mexicana y, con ello, el derecho a participar en todas las elecciones, incluyendo las federales.</a:t>
          </a:r>
        </a:p>
      </dsp:txBody>
      <dsp:txXfrm>
        <a:off x="430161" y="293436"/>
        <a:ext cx="10109330" cy="586615"/>
      </dsp:txXfrm>
    </dsp:sp>
    <dsp:sp modelId="{2658B32E-4F49-44CE-9E35-C73BBC0E4DBA}">
      <dsp:nvSpPr>
        <dsp:cNvPr id="0" name=""/>
        <dsp:cNvSpPr/>
      </dsp:nvSpPr>
      <dsp:spPr>
        <a:xfrm>
          <a:off x="67121" y="229444"/>
          <a:ext cx="733269" cy="733269"/>
        </a:xfrm>
        <a:prstGeom prst="ellipse">
          <a:avLst/>
        </a:prstGeom>
        <a:solidFill>
          <a:schemeClr val="lt1">
            <a:hueOff val="0"/>
            <a:satOff val="0"/>
            <a:lumOff val="0"/>
            <a:alphaOff val="0"/>
          </a:schemeClr>
        </a:solidFill>
        <a:ln w="400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74DBE5-3C98-4EF4-8DA6-3BD5002607A8}">
      <dsp:nvSpPr>
        <dsp:cNvPr id="0" name=""/>
        <dsp:cNvSpPr/>
      </dsp:nvSpPr>
      <dsp:spPr>
        <a:xfrm>
          <a:off x="961243" y="1173876"/>
          <a:ext cx="9578097" cy="586615"/>
        </a:xfrm>
        <a:prstGeom prst="rect">
          <a:avLst/>
        </a:prstGeom>
        <a:solidFill>
          <a:schemeClr val="lt1">
            <a:hueOff val="0"/>
            <a:satOff val="0"/>
            <a:lumOff val="0"/>
            <a:alphaOff val="0"/>
          </a:schemeClr>
        </a:solidFill>
        <a:ln w="31800" cap="flat" cmpd="sng" algn="ctr">
          <a:solidFill>
            <a:schemeClr val="accent1">
              <a:shade val="80000"/>
              <a:hueOff val="0"/>
              <a:satOff val="0"/>
              <a:lumOff val="0"/>
              <a:alphaOff val="0"/>
            </a:schemeClr>
          </a:solidFill>
          <a:prstDash val="solid"/>
        </a:ln>
        <a:effectLst>
          <a:outerShdw blurRad="50800" dist="25000" dir="5400000" rotWithShape="0">
            <a:schemeClr val="lt1">
              <a:hueOff val="0"/>
              <a:satOff val="0"/>
              <a:lumOff val="0"/>
              <a:alphaOff val="0"/>
              <a:shade val="30000"/>
              <a:satMod val="150000"/>
              <a:alpha val="38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65626" tIns="35560" rIns="35560" bIns="35560" numCol="1" spcCol="1270" anchor="ctr" anchorCtr="0">
          <a:noAutofit/>
        </a:bodyPr>
        <a:lstStyle/>
        <a:p>
          <a:pPr marL="0" lvl="0" indent="0" algn="l" defTabSz="622300">
            <a:lnSpc>
              <a:spcPct val="90000"/>
            </a:lnSpc>
            <a:spcBef>
              <a:spcPct val="0"/>
            </a:spcBef>
            <a:spcAft>
              <a:spcPct val="35000"/>
            </a:spcAft>
            <a:buNone/>
          </a:pPr>
          <a:r>
            <a:rPr lang="es-MX" sz="1400" b="1" kern="1200" dirty="0">
              <a:latin typeface="Arial Narrow" panose="020B0606020202030204" pitchFamily="34" charset="0"/>
            </a:rPr>
            <a:t>22 noviembre 1996.</a:t>
          </a:r>
          <a:r>
            <a:rPr lang="es-MX" sz="1400" kern="1200" dirty="0">
              <a:latin typeface="Arial Narrow" panose="020B0606020202030204" pitchFamily="34" charset="0"/>
            </a:rPr>
            <a:t> Publicación en el DOF de la reforma al Código Federal de Instituciones y Procedimientos Electorales COFIP (artículo 22° transitorio) que estableció la cuota 70/30 como recomendación a los partido políticos para la postulación de candidaturas a senaduría y diputaciones federales.</a:t>
          </a:r>
        </a:p>
      </dsp:txBody>
      <dsp:txXfrm>
        <a:off x="961243" y="1173876"/>
        <a:ext cx="9578097" cy="586615"/>
      </dsp:txXfrm>
    </dsp:sp>
    <dsp:sp modelId="{9FEB2972-02E5-4FE1-BED0-B4D2369A9F34}">
      <dsp:nvSpPr>
        <dsp:cNvPr id="0" name=""/>
        <dsp:cNvSpPr/>
      </dsp:nvSpPr>
      <dsp:spPr>
        <a:xfrm>
          <a:off x="598354" y="1100549"/>
          <a:ext cx="733269" cy="733269"/>
        </a:xfrm>
        <a:prstGeom prst="ellipse">
          <a:avLst/>
        </a:prstGeom>
        <a:solidFill>
          <a:schemeClr val="lt1">
            <a:hueOff val="0"/>
            <a:satOff val="0"/>
            <a:lumOff val="0"/>
            <a:alphaOff val="0"/>
          </a:schemeClr>
        </a:solidFill>
        <a:ln w="400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708A6C-A888-4428-888F-2ED251FEF501}">
      <dsp:nvSpPr>
        <dsp:cNvPr id="0" name=""/>
        <dsp:cNvSpPr/>
      </dsp:nvSpPr>
      <dsp:spPr>
        <a:xfrm>
          <a:off x="1252306" y="2053670"/>
          <a:ext cx="9286984" cy="586615"/>
        </a:xfrm>
        <a:prstGeom prst="rect">
          <a:avLst/>
        </a:prstGeom>
        <a:solidFill>
          <a:schemeClr val="lt1">
            <a:hueOff val="0"/>
            <a:satOff val="0"/>
            <a:lumOff val="0"/>
            <a:alphaOff val="0"/>
          </a:schemeClr>
        </a:solidFill>
        <a:ln w="31800" cap="flat" cmpd="sng" algn="ctr">
          <a:solidFill>
            <a:schemeClr val="accent1">
              <a:shade val="80000"/>
              <a:hueOff val="0"/>
              <a:satOff val="0"/>
              <a:lumOff val="0"/>
              <a:alphaOff val="0"/>
            </a:schemeClr>
          </a:solidFill>
          <a:prstDash val="solid"/>
        </a:ln>
        <a:effectLst>
          <a:outerShdw blurRad="50800" dist="25000" dir="5400000" rotWithShape="0">
            <a:schemeClr val="lt1">
              <a:hueOff val="0"/>
              <a:satOff val="0"/>
              <a:lumOff val="0"/>
              <a:alphaOff val="0"/>
              <a:shade val="30000"/>
              <a:satMod val="150000"/>
              <a:alpha val="38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65626" tIns="35560" rIns="35560" bIns="35560" numCol="1" spcCol="1270" anchor="ctr" anchorCtr="0">
          <a:noAutofit/>
        </a:bodyPr>
        <a:lstStyle/>
        <a:p>
          <a:pPr marL="0" lvl="0" indent="0" algn="just" defTabSz="622300">
            <a:lnSpc>
              <a:spcPct val="90000"/>
            </a:lnSpc>
            <a:spcBef>
              <a:spcPct val="0"/>
            </a:spcBef>
            <a:spcAft>
              <a:spcPct val="35000"/>
            </a:spcAft>
            <a:buNone/>
          </a:pPr>
          <a:r>
            <a:rPr lang="es-MX" sz="1400" b="1" kern="1200" dirty="0">
              <a:latin typeface="Arial Narrow" panose="020B0606020202030204" pitchFamily="34" charset="0"/>
            </a:rPr>
            <a:t>24 junio 2002.</a:t>
          </a:r>
          <a:r>
            <a:rPr lang="es-MX" sz="1400" kern="1200" dirty="0">
              <a:latin typeface="Arial Narrow" panose="020B0606020202030204" pitchFamily="34" charset="0"/>
            </a:rPr>
            <a:t> Reforma al COFIPE, artículos 38, párrafo I, inciso s); 175, numeral 3.; 175-A; 175-B y 175-C, se estableció la cuota de género </a:t>
          </a:r>
          <a:r>
            <a:rPr lang="es-MX" sz="1400" b="1" kern="1200" dirty="0">
              <a:latin typeface="Arial Narrow" panose="020B0606020202030204" pitchFamily="34" charset="0"/>
            </a:rPr>
            <a:t>70/30 </a:t>
          </a:r>
          <a:r>
            <a:rPr lang="es-MX" sz="1400" kern="1200" dirty="0">
              <a:latin typeface="Arial Narrow" panose="020B0606020202030204" pitchFamily="34" charset="0"/>
            </a:rPr>
            <a:t> como obligación de los partido políticos para la postulación de candidaturas a senaduría y diputaciones federales.</a:t>
          </a:r>
        </a:p>
      </dsp:txBody>
      <dsp:txXfrm>
        <a:off x="1252306" y="2053670"/>
        <a:ext cx="9286984" cy="586615"/>
      </dsp:txXfrm>
    </dsp:sp>
    <dsp:sp modelId="{AAD387A8-F775-405B-94B8-FE3F92834106}">
      <dsp:nvSpPr>
        <dsp:cNvPr id="0" name=""/>
        <dsp:cNvSpPr/>
      </dsp:nvSpPr>
      <dsp:spPr>
        <a:xfrm>
          <a:off x="889467" y="1980343"/>
          <a:ext cx="733269" cy="733269"/>
        </a:xfrm>
        <a:prstGeom prst="ellipse">
          <a:avLst/>
        </a:prstGeom>
        <a:solidFill>
          <a:schemeClr val="lt1">
            <a:hueOff val="0"/>
            <a:satOff val="0"/>
            <a:lumOff val="0"/>
            <a:alphaOff val="0"/>
          </a:schemeClr>
        </a:solidFill>
        <a:ln w="400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09C8A2B-9466-4951-8861-D725DFEBF17F}">
      <dsp:nvSpPr>
        <dsp:cNvPr id="0" name=""/>
        <dsp:cNvSpPr/>
      </dsp:nvSpPr>
      <dsp:spPr>
        <a:xfrm>
          <a:off x="1345117" y="2934110"/>
          <a:ext cx="9194034" cy="586615"/>
        </a:xfrm>
        <a:prstGeom prst="rect">
          <a:avLst/>
        </a:prstGeom>
        <a:solidFill>
          <a:schemeClr val="lt1">
            <a:hueOff val="0"/>
            <a:satOff val="0"/>
            <a:lumOff val="0"/>
            <a:alphaOff val="0"/>
          </a:schemeClr>
        </a:solidFill>
        <a:ln w="31800" cap="flat" cmpd="sng" algn="ctr">
          <a:solidFill>
            <a:schemeClr val="accent1">
              <a:shade val="80000"/>
              <a:hueOff val="0"/>
              <a:satOff val="0"/>
              <a:lumOff val="0"/>
              <a:alphaOff val="0"/>
            </a:schemeClr>
          </a:solidFill>
          <a:prstDash val="solid"/>
        </a:ln>
        <a:effectLst>
          <a:outerShdw blurRad="50800" dist="25000" dir="5400000" rotWithShape="0">
            <a:schemeClr val="lt1">
              <a:hueOff val="0"/>
              <a:satOff val="0"/>
              <a:lumOff val="0"/>
              <a:alphaOff val="0"/>
              <a:shade val="30000"/>
              <a:satMod val="150000"/>
              <a:alpha val="38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65626" tIns="35560" rIns="35560" bIns="35560" numCol="1" spcCol="1270" anchor="ctr" anchorCtr="0">
          <a:noAutofit/>
        </a:bodyPr>
        <a:lstStyle/>
        <a:p>
          <a:pPr marL="0" lvl="0" indent="0" algn="just" defTabSz="622300">
            <a:lnSpc>
              <a:spcPct val="90000"/>
            </a:lnSpc>
            <a:spcBef>
              <a:spcPct val="0"/>
            </a:spcBef>
            <a:spcAft>
              <a:spcPct val="35000"/>
            </a:spcAft>
            <a:buNone/>
          </a:pPr>
          <a:r>
            <a:rPr lang="es-MX" sz="1400" b="1" kern="1200" dirty="0">
              <a:latin typeface="Arial Narrow" panose="020B0606020202030204" pitchFamily="34" charset="0"/>
            </a:rPr>
            <a:t>14 enero 2008</a:t>
          </a:r>
          <a:r>
            <a:rPr lang="es-MX" sz="1400" kern="1200" dirty="0">
              <a:latin typeface="Arial Narrow" panose="020B0606020202030204" pitchFamily="34" charset="0"/>
            </a:rPr>
            <a:t>. Se emite un nuevo COFIPE, y en su artículo 219, se estableció la cuota de género </a:t>
          </a:r>
          <a:r>
            <a:rPr lang="es-MX" sz="1400" b="1" kern="1200" dirty="0">
              <a:latin typeface="Arial Narrow" panose="020B0606020202030204" pitchFamily="34" charset="0"/>
            </a:rPr>
            <a:t>60/40</a:t>
          </a:r>
          <a:r>
            <a:rPr lang="es-MX" sz="1400" kern="1200" dirty="0">
              <a:latin typeface="Arial Narrow" panose="020B0606020202030204" pitchFamily="34" charset="0"/>
            </a:rPr>
            <a:t> como obligación de los partido políticos para la postulación de candidaturas a senaduría y diputaciones federales.</a:t>
          </a:r>
        </a:p>
      </dsp:txBody>
      <dsp:txXfrm>
        <a:off x="1345117" y="2934110"/>
        <a:ext cx="9194034" cy="586615"/>
      </dsp:txXfrm>
    </dsp:sp>
    <dsp:sp modelId="{35B6AAE3-6BA4-4776-82D5-71734AA3252E}">
      <dsp:nvSpPr>
        <dsp:cNvPr id="0" name=""/>
        <dsp:cNvSpPr/>
      </dsp:nvSpPr>
      <dsp:spPr>
        <a:xfrm>
          <a:off x="982417" y="2860783"/>
          <a:ext cx="733269" cy="733269"/>
        </a:xfrm>
        <a:prstGeom prst="ellipse">
          <a:avLst/>
        </a:prstGeom>
        <a:solidFill>
          <a:schemeClr val="lt1">
            <a:hueOff val="0"/>
            <a:satOff val="0"/>
            <a:lumOff val="0"/>
            <a:alphaOff val="0"/>
          </a:schemeClr>
        </a:solidFill>
        <a:ln w="400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BD0F0EE-B623-43B1-A302-C152170C096E}">
      <dsp:nvSpPr>
        <dsp:cNvPr id="0" name=""/>
        <dsp:cNvSpPr/>
      </dsp:nvSpPr>
      <dsp:spPr>
        <a:xfrm>
          <a:off x="1252306" y="3814549"/>
          <a:ext cx="9286984" cy="586615"/>
        </a:xfrm>
        <a:prstGeom prst="rect">
          <a:avLst/>
        </a:prstGeom>
        <a:solidFill>
          <a:schemeClr val="lt1">
            <a:hueOff val="0"/>
            <a:satOff val="0"/>
            <a:lumOff val="0"/>
            <a:alphaOff val="0"/>
          </a:schemeClr>
        </a:solidFill>
        <a:ln w="31800" cap="flat" cmpd="sng" algn="ctr">
          <a:solidFill>
            <a:schemeClr val="accent1">
              <a:shade val="80000"/>
              <a:hueOff val="0"/>
              <a:satOff val="0"/>
              <a:lumOff val="0"/>
              <a:alphaOff val="0"/>
            </a:schemeClr>
          </a:solidFill>
          <a:prstDash val="solid"/>
        </a:ln>
        <a:effectLst>
          <a:outerShdw blurRad="50800" dist="25000" dir="5400000" rotWithShape="0">
            <a:schemeClr val="lt1">
              <a:hueOff val="0"/>
              <a:satOff val="0"/>
              <a:lumOff val="0"/>
              <a:alphaOff val="0"/>
              <a:shade val="30000"/>
              <a:satMod val="150000"/>
              <a:alpha val="38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65626" tIns="35560" rIns="35560" bIns="35560" numCol="1" spcCol="1270" anchor="ctr" anchorCtr="0">
          <a:noAutofit/>
        </a:bodyPr>
        <a:lstStyle/>
        <a:p>
          <a:pPr marL="0" lvl="0" indent="0" algn="just" defTabSz="622300">
            <a:lnSpc>
              <a:spcPct val="90000"/>
            </a:lnSpc>
            <a:spcBef>
              <a:spcPct val="0"/>
            </a:spcBef>
            <a:spcAft>
              <a:spcPct val="35000"/>
            </a:spcAft>
            <a:buNone/>
          </a:pPr>
          <a:r>
            <a:rPr lang="es-MX" sz="1400" b="1" kern="1200" dirty="0">
              <a:latin typeface="Arial Narrow" panose="020B0606020202030204" pitchFamily="34" charset="0"/>
            </a:rPr>
            <a:t>10 febrero 2014</a:t>
          </a:r>
          <a:r>
            <a:rPr lang="es-MX" sz="1400" kern="1200" dirty="0">
              <a:latin typeface="Arial Narrow" panose="020B0606020202030204" pitchFamily="34" charset="0"/>
            </a:rPr>
            <a:t>.Se incluye principio de </a:t>
          </a:r>
          <a:r>
            <a:rPr lang="es-MX" sz="1400" b="1" kern="1200" dirty="0">
              <a:latin typeface="Arial Narrow" panose="020B0606020202030204" pitchFamily="34" charset="0"/>
            </a:rPr>
            <a:t>paridad entre los géneros en registro de candidaturas en el artículo 41 constitucional,</a:t>
          </a:r>
          <a:r>
            <a:rPr lang="es-MX" sz="1400" kern="1200" dirty="0">
              <a:latin typeface="Arial Narrow" panose="020B0606020202030204" pitchFamily="34" charset="0"/>
            </a:rPr>
            <a:t> obligando a partidos políticos a registrar mujeres en la mitad de las candidaturas para integrar Legislaturas federales y locales. (Paridad también aplica para candidaturas a Presidencias Municipales, según jurisprudencias 6 y 7 de 2015)</a:t>
          </a:r>
        </a:p>
      </dsp:txBody>
      <dsp:txXfrm>
        <a:off x="1252306" y="3814549"/>
        <a:ext cx="9286984" cy="586615"/>
      </dsp:txXfrm>
    </dsp:sp>
    <dsp:sp modelId="{650E28F2-7FA1-48DC-A60E-D84528CEB9E0}">
      <dsp:nvSpPr>
        <dsp:cNvPr id="0" name=""/>
        <dsp:cNvSpPr/>
      </dsp:nvSpPr>
      <dsp:spPr>
        <a:xfrm>
          <a:off x="889467" y="3741222"/>
          <a:ext cx="733269" cy="733269"/>
        </a:xfrm>
        <a:prstGeom prst="ellipse">
          <a:avLst/>
        </a:prstGeom>
        <a:solidFill>
          <a:schemeClr val="lt1">
            <a:hueOff val="0"/>
            <a:satOff val="0"/>
            <a:lumOff val="0"/>
            <a:alphaOff val="0"/>
          </a:schemeClr>
        </a:solidFill>
        <a:ln w="400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2868E5-7E3D-48F0-B136-8F2E79B64B6E}">
      <dsp:nvSpPr>
        <dsp:cNvPr id="0" name=""/>
        <dsp:cNvSpPr/>
      </dsp:nvSpPr>
      <dsp:spPr>
        <a:xfrm>
          <a:off x="961243" y="4694344"/>
          <a:ext cx="9578097" cy="586615"/>
        </a:xfrm>
        <a:prstGeom prst="rect">
          <a:avLst/>
        </a:prstGeom>
        <a:solidFill>
          <a:schemeClr val="lt1">
            <a:hueOff val="0"/>
            <a:satOff val="0"/>
            <a:lumOff val="0"/>
            <a:alphaOff val="0"/>
          </a:schemeClr>
        </a:solidFill>
        <a:ln w="31800" cap="flat" cmpd="sng" algn="ctr">
          <a:solidFill>
            <a:schemeClr val="accent1">
              <a:shade val="80000"/>
              <a:hueOff val="0"/>
              <a:satOff val="0"/>
              <a:lumOff val="0"/>
              <a:alphaOff val="0"/>
            </a:schemeClr>
          </a:solidFill>
          <a:prstDash val="solid"/>
        </a:ln>
        <a:effectLst>
          <a:outerShdw blurRad="50800" dist="25000" dir="5400000" rotWithShape="0">
            <a:schemeClr val="lt1">
              <a:hueOff val="0"/>
              <a:satOff val="0"/>
              <a:lumOff val="0"/>
              <a:alphaOff val="0"/>
              <a:shade val="30000"/>
              <a:satMod val="150000"/>
              <a:alpha val="38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65626" tIns="35560" rIns="35560" bIns="35560" numCol="1" spcCol="1270" anchor="ctr" anchorCtr="0">
          <a:noAutofit/>
        </a:bodyPr>
        <a:lstStyle/>
        <a:p>
          <a:pPr marL="0" lvl="0" indent="0" algn="just" defTabSz="622300">
            <a:lnSpc>
              <a:spcPct val="90000"/>
            </a:lnSpc>
            <a:spcBef>
              <a:spcPct val="0"/>
            </a:spcBef>
            <a:spcAft>
              <a:spcPct val="35000"/>
            </a:spcAft>
            <a:buNone/>
          </a:pPr>
          <a:r>
            <a:rPr lang="es-MX" sz="1400" b="1" kern="1200" dirty="0">
              <a:latin typeface="Arial Narrow" panose="020B0606020202030204" pitchFamily="34" charset="0"/>
            </a:rPr>
            <a:t>6 junio 2019</a:t>
          </a:r>
          <a:r>
            <a:rPr lang="es-MX" sz="1400" kern="1200" dirty="0">
              <a:latin typeface="Arial Narrow" panose="020B0606020202030204" pitchFamily="34" charset="0"/>
            </a:rPr>
            <a:t>. Publicación en DOF de reforma constitucional </a:t>
          </a:r>
          <a:r>
            <a:rPr lang="es-MX" sz="1400" b="1" kern="1200" dirty="0">
              <a:latin typeface="Arial Narrow" panose="020B0606020202030204" pitchFamily="34" charset="0"/>
            </a:rPr>
            <a:t>“Paridad en Todo”</a:t>
          </a:r>
          <a:r>
            <a:rPr lang="es-MX" sz="1400" kern="1200" dirty="0">
              <a:latin typeface="Arial Narrow" panose="020B0606020202030204" pitchFamily="34" charset="0"/>
            </a:rPr>
            <a:t>, exige paridad en acceso a cargos, e  igual número de mujeres y hombres en cargos de decisión en los tres niveles de gobierno (federal, local y municipal), Secretarías de Estado de los Poderes Ejecutivos federal y locales, Poder Judicial Federal y a nivel local, integración de los organismos autónomos</a:t>
          </a:r>
        </a:p>
      </dsp:txBody>
      <dsp:txXfrm>
        <a:off x="961243" y="4694344"/>
        <a:ext cx="9578097" cy="586615"/>
      </dsp:txXfrm>
    </dsp:sp>
    <dsp:sp modelId="{8CE90B18-3964-4828-B100-447C9C62596B}">
      <dsp:nvSpPr>
        <dsp:cNvPr id="0" name=""/>
        <dsp:cNvSpPr/>
      </dsp:nvSpPr>
      <dsp:spPr>
        <a:xfrm>
          <a:off x="598354" y="4621017"/>
          <a:ext cx="733269" cy="733269"/>
        </a:xfrm>
        <a:prstGeom prst="ellipse">
          <a:avLst/>
        </a:prstGeom>
        <a:solidFill>
          <a:schemeClr val="lt1">
            <a:hueOff val="0"/>
            <a:satOff val="0"/>
            <a:lumOff val="0"/>
            <a:alphaOff val="0"/>
          </a:schemeClr>
        </a:solidFill>
        <a:ln w="400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EDE958-42F6-44A8-BDCB-E18F67753407}">
      <dsp:nvSpPr>
        <dsp:cNvPr id="0" name=""/>
        <dsp:cNvSpPr/>
      </dsp:nvSpPr>
      <dsp:spPr>
        <a:xfrm>
          <a:off x="430161" y="5574783"/>
          <a:ext cx="10109330" cy="586615"/>
        </a:xfrm>
        <a:prstGeom prst="rect">
          <a:avLst/>
        </a:prstGeom>
        <a:solidFill>
          <a:schemeClr val="lt1">
            <a:hueOff val="0"/>
            <a:satOff val="0"/>
            <a:lumOff val="0"/>
            <a:alphaOff val="0"/>
          </a:schemeClr>
        </a:solidFill>
        <a:ln w="31800" cap="flat" cmpd="sng" algn="ctr">
          <a:solidFill>
            <a:schemeClr val="accent1">
              <a:shade val="80000"/>
              <a:hueOff val="0"/>
              <a:satOff val="0"/>
              <a:lumOff val="0"/>
              <a:alphaOff val="0"/>
            </a:schemeClr>
          </a:solidFill>
          <a:prstDash val="solid"/>
        </a:ln>
        <a:effectLst>
          <a:outerShdw blurRad="50800" dist="25000" dir="5400000" rotWithShape="0">
            <a:schemeClr val="lt1">
              <a:hueOff val="0"/>
              <a:satOff val="0"/>
              <a:lumOff val="0"/>
              <a:alphaOff val="0"/>
              <a:shade val="30000"/>
              <a:satMod val="150000"/>
              <a:alpha val="38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65626" tIns="40640" rIns="40640" bIns="40640" numCol="1" spcCol="1270" anchor="ctr" anchorCtr="0">
          <a:noAutofit/>
        </a:bodyPr>
        <a:lstStyle/>
        <a:p>
          <a:pPr marL="0" lvl="0" indent="0" algn="l" defTabSz="711200">
            <a:lnSpc>
              <a:spcPct val="90000"/>
            </a:lnSpc>
            <a:spcBef>
              <a:spcPct val="0"/>
            </a:spcBef>
            <a:spcAft>
              <a:spcPct val="35000"/>
            </a:spcAft>
            <a:buNone/>
          </a:pPr>
          <a:r>
            <a:rPr lang="es-MX" sz="1600" b="1" kern="1200" dirty="0">
              <a:latin typeface="Arial Narrow" panose="020B0606020202030204" pitchFamily="34" charset="0"/>
            </a:rPr>
            <a:t>13 abril 2020. </a:t>
          </a:r>
          <a:r>
            <a:rPr lang="es-MX" sz="1600" b="0" kern="1200" dirty="0">
              <a:latin typeface="Arial Narrow" panose="020B0606020202030204" pitchFamily="34" charset="0"/>
            </a:rPr>
            <a:t>Publicación reforma a 8 leyes para prevenir, atender, sancionar y erradicar la Violencia Política Contra las Mujeres en Razón de Género. INE exige paridad en candidaturas a Gubernaturas y se instaura Registro Nacional de Violentadores en ámbito político, candidaturas deben presentar 3de3 vs Violencia.</a:t>
          </a:r>
        </a:p>
      </dsp:txBody>
      <dsp:txXfrm>
        <a:off x="430161" y="5574783"/>
        <a:ext cx="10109330" cy="586615"/>
      </dsp:txXfrm>
    </dsp:sp>
    <dsp:sp modelId="{C6FC27A1-92EA-4724-8A80-F5CEA97BD78B}">
      <dsp:nvSpPr>
        <dsp:cNvPr id="0" name=""/>
        <dsp:cNvSpPr/>
      </dsp:nvSpPr>
      <dsp:spPr>
        <a:xfrm>
          <a:off x="67121" y="5501456"/>
          <a:ext cx="733269" cy="733269"/>
        </a:xfrm>
        <a:prstGeom prst="ellipse">
          <a:avLst/>
        </a:prstGeom>
        <a:solidFill>
          <a:schemeClr val="lt1">
            <a:hueOff val="0"/>
            <a:satOff val="0"/>
            <a:lumOff val="0"/>
            <a:alphaOff val="0"/>
          </a:schemeClr>
        </a:solidFill>
        <a:ln w="400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170727-22E7-4064-A13F-CC446D7D8BB0}">
      <dsp:nvSpPr>
        <dsp:cNvPr id="0" name=""/>
        <dsp:cNvSpPr/>
      </dsp:nvSpPr>
      <dsp:spPr>
        <a:xfrm>
          <a:off x="1133" y="548982"/>
          <a:ext cx="1302795" cy="521118"/>
        </a:xfrm>
        <a:prstGeom prst="chevron">
          <a:avLst/>
        </a:prstGeom>
        <a:gradFill rotWithShape="0">
          <a:gsLst>
            <a:gs pos="0">
              <a:schemeClr val="accent5">
                <a:shade val="80000"/>
                <a:hueOff val="0"/>
                <a:satOff val="0"/>
                <a:lumOff val="0"/>
                <a:alphaOff val="0"/>
                <a:tint val="100000"/>
                <a:shade val="100000"/>
                <a:satMod val="130000"/>
              </a:schemeClr>
            </a:gs>
            <a:gs pos="100000">
              <a:schemeClr val="accent5">
                <a:shade val="8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kumimoji="0" lang="es-MX" sz="1400" b="1" i="0" u="none" strike="noStrike" kern="1200" cap="none" spc="0" normalizeH="0" baseline="0" noProof="0" dirty="0">
              <a:ln/>
              <a:effectLst/>
              <a:uLnTx/>
              <a:uFillTx/>
              <a:latin typeface="+mn-lt"/>
              <a:ea typeface="+mn-ea"/>
              <a:cs typeface="Arial" panose="020B0604020202020204" pitchFamily="34" charset="0"/>
            </a:rPr>
            <a:t>1979</a:t>
          </a:r>
          <a:endParaRPr lang="es-MX" sz="1400" b="1" kern="1200" dirty="0">
            <a:latin typeface="+mn-lt"/>
          </a:endParaRPr>
        </a:p>
      </dsp:txBody>
      <dsp:txXfrm>
        <a:off x="261692" y="548982"/>
        <a:ext cx="781677" cy="521118"/>
      </dsp:txXfrm>
    </dsp:sp>
    <dsp:sp modelId="{0924B9AC-9C4C-451A-9ED0-4CF6C810C37D}">
      <dsp:nvSpPr>
        <dsp:cNvPr id="0" name=""/>
        <dsp:cNvSpPr/>
      </dsp:nvSpPr>
      <dsp:spPr>
        <a:xfrm>
          <a:off x="1173649" y="548982"/>
          <a:ext cx="1302795" cy="521118"/>
        </a:xfrm>
        <a:prstGeom prst="chevron">
          <a:avLst/>
        </a:prstGeom>
        <a:gradFill rotWithShape="0">
          <a:gsLst>
            <a:gs pos="0">
              <a:schemeClr val="accent5">
                <a:shade val="80000"/>
                <a:hueOff val="72585"/>
                <a:satOff val="-7563"/>
                <a:lumOff val="5184"/>
                <a:alphaOff val="0"/>
                <a:tint val="100000"/>
                <a:shade val="100000"/>
                <a:satMod val="130000"/>
              </a:schemeClr>
            </a:gs>
            <a:gs pos="100000">
              <a:schemeClr val="accent5">
                <a:shade val="80000"/>
                <a:hueOff val="72585"/>
                <a:satOff val="-7563"/>
                <a:lumOff val="5184"/>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ClrTx/>
            <a:buSzTx/>
            <a:buFontTx/>
            <a:buNone/>
          </a:pPr>
          <a:r>
            <a:rPr kumimoji="0" lang="es-MX" sz="1400" b="1" i="0" u="none" strike="noStrike" kern="1200" cap="none" spc="0" normalizeH="0" baseline="0" noProof="0" dirty="0">
              <a:ln/>
              <a:effectLst/>
              <a:uLnTx/>
              <a:uFillTx/>
              <a:latin typeface="+mn-lt"/>
              <a:ea typeface="+mn-ea"/>
              <a:cs typeface="Arial" panose="020B0604020202020204" pitchFamily="34" charset="0"/>
            </a:rPr>
            <a:t>1987</a:t>
          </a:r>
          <a:endParaRPr lang="es-MX" sz="1400" b="1" kern="1200" dirty="0">
            <a:latin typeface="+mn-lt"/>
          </a:endParaRPr>
        </a:p>
      </dsp:txBody>
      <dsp:txXfrm>
        <a:off x="1434208" y="548982"/>
        <a:ext cx="781677" cy="521118"/>
      </dsp:txXfrm>
    </dsp:sp>
    <dsp:sp modelId="{91FAFBDE-9313-4FB7-AF4C-70703013A305}">
      <dsp:nvSpPr>
        <dsp:cNvPr id="0" name=""/>
        <dsp:cNvSpPr/>
      </dsp:nvSpPr>
      <dsp:spPr>
        <a:xfrm>
          <a:off x="2346165" y="548982"/>
          <a:ext cx="1302795" cy="521118"/>
        </a:xfrm>
        <a:prstGeom prst="chevron">
          <a:avLst/>
        </a:prstGeom>
        <a:gradFill rotWithShape="0">
          <a:gsLst>
            <a:gs pos="0">
              <a:schemeClr val="accent5">
                <a:shade val="80000"/>
                <a:hueOff val="145170"/>
                <a:satOff val="-15126"/>
                <a:lumOff val="10367"/>
                <a:alphaOff val="0"/>
                <a:tint val="100000"/>
                <a:shade val="100000"/>
                <a:satMod val="130000"/>
              </a:schemeClr>
            </a:gs>
            <a:gs pos="100000">
              <a:schemeClr val="accent5">
                <a:shade val="80000"/>
                <a:hueOff val="145170"/>
                <a:satOff val="-15126"/>
                <a:lumOff val="10367"/>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ClrTx/>
            <a:buSzTx/>
            <a:buFontTx/>
            <a:buNone/>
          </a:pPr>
          <a:r>
            <a:rPr kumimoji="0" lang="es-ES" sz="1400" b="1" i="0" u="none" strike="noStrike" kern="1200" cap="none" spc="0" normalizeH="0" baseline="0" noProof="0" dirty="0">
              <a:ln/>
              <a:effectLst/>
              <a:uLnTx/>
              <a:uFillTx/>
              <a:latin typeface="+mn-lt"/>
              <a:ea typeface="+mn-ea"/>
              <a:cs typeface="Arial" panose="020B0604020202020204" pitchFamily="34" charset="0"/>
            </a:rPr>
            <a:t>1991</a:t>
          </a:r>
          <a:endParaRPr lang="es-MX" sz="1400" b="1" kern="1200" dirty="0">
            <a:latin typeface="+mn-lt"/>
          </a:endParaRPr>
        </a:p>
      </dsp:txBody>
      <dsp:txXfrm>
        <a:off x="2606724" y="548982"/>
        <a:ext cx="781677" cy="521118"/>
      </dsp:txXfrm>
    </dsp:sp>
    <dsp:sp modelId="{8B11858E-03F0-4344-8BCC-7E6BA5AE0189}">
      <dsp:nvSpPr>
        <dsp:cNvPr id="0" name=""/>
        <dsp:cNvSpPr/>
      </dsp:nvSpPr>
      <dsp:spPr>
        <a:xfrm>
          <a:off x="3518681" y="548982"/>
          <a:ext cx="1302795" cy="521118"/>
        </a:xfrm>
        <a:prstGeom prst="chevron">
          <a:avLst/>
        </a:prstGeom>
        <a:gradFill rotWithShape="0">
          <a:gsLst>
            <a:gs pos="0">
              <a:schemeClr val="accent5">
                <a:shade val="80000"/>
                <a:hueOff val="217755"/>
                <a:satOff val="-22690"/>
                <a:lumOff val="15551"/>
                <a:alphaOff val="0"/>
                <a:tint val="100000"/>
                <a:shade val="100000"/>
                <a:satMod val="130000"/>
              </a:schemeClr>
            </a:gs>
            <a:gs pos="100000">
              <a:schemeClr val="accent5">
                <a:shade val="80000"/>
                <a:hueOff val="217755"/>
                <a:satOff val="-22690"/>
                <a:lumOff val="15551"/>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ClrTx/>
            <a:buSzTx/>
            <a:buFontTx/>
            <a:buNone/>
          </a:pPr>
          <a:r>
            <a:rPr lang="es-MX" sz="1400" b="1" kern="1200" dirty="0">
              <a:latin typeface="+mn-lt"/>
            </a:rPr>
            <a:t>1999</a:t>
          </a:r>
        </a:p>
      </dsp:txBody>
      <dsp:txXfrm>
        <a:off x="3779240" y="548982"/>
        <a:ext cx="781677" cy="521118"/>
      </dsp:txXfrm>
    </dsp:sp>
    <dsp:sp modelId="{62659B8E-C947-449B-92A0-25CA5AE4E695}">
      <dsp:nvSpPr>
        <dsp:cNvPr id="0" name=""/>
        <dsp:cNvSpPr/>
      </dsp:nvSpPr>
      <dsp:spPr>
        <a:xfrm>
          <a:off x="4691197" y="548982"/>
          <a:ext cx="1302795" cy="521118"/>
        </a:xfrm>
        <a:prstGeom prst="chevron">
          <a:avLst/>
        </a:prstGeom>
        <a:gradFill rotWithShape="0">
          <a:gsLst>
            <a:gs pos="0">
              <a:schemeClr val="accent5">
                <a:shade val="80000"/>
                <a:hueOff val="290340"/>
                <a:satOff val="-30253"/>
                <a:lumOff val="20735"/>
                <a:alphaOff val="0"/>
                <a:tint val="100000"/>
                <a:shade val="100000"/>
                <a:satMod val="130000"/>
              </a:schemeClr>
            </a:gs>
            <a:gs pos="100000">
              <a:schemeClr val="accent5">
                <a:shade val="80000"/>
                <a:hueOff val="290340"/>
                <a:satOff val="-30253"/>
                <a:lumOff val="20735"/>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ClrTx/>
            <a:buSzTx/>
            <a:buFontTx/>
            <a:buNone/>
          </a:pPr>
          <a:r>
            <a:rPr lang="es-MX" sz="1400" b="1" kern="1200" dirty="0">
              <a:latin typeface="+mn-lt"/>
            </a:rPr>
            <a:t>2004</a:t>
          </a:r>
        </a:p>
      </dsp:txBody>
      <dsp:txXfrm>
        <a:off x="4951756" y="548982"/>
        <a:ext cx="781677" cy="521118"/>
      </dsp:txXfrm>
    </dsp:sp>
    <dsp:sp modelId="{68A23D55-0946-41F3-AAC8-2F9438CB3AD7}">
      <dsp:nvSpPr>
        <dsp:cNvPr id="0" name=""/>
        <dsp:cNvSpPr/>
      </dsp:nvSpPr>
      <dsp:spPr>
        <a:xfrm>
          <a:off x="5863713" y="548982"/>
          <a:ext cx="1302795" cy="521118"/>
        </a:xfrm>
        <a:prstGeom prst="chevron">
          <a:avLst/>
        </a:prstGeom>
        <a:gradFill rotWithShape="0">
          <a:gsLst>
            <a:gs pos="0">
              <a:schemeClr val="accent5">
                <a:shade val="80000"/>
                <a:hueOff val="362925"/>
                <a:satOff val="-37816"/>
                <a:lumOff val="25919"/>
                <a:alphaOff val="0"/>
                <a:tint val="100000"/>
                <a:shade val="100000"/>
                <a:satMod val="130000"/>
              </a:schemeClr>
            </a:gs>
            <a:gs pos="100000">
              <a:schemeClr val="accent5">
                <a:shade val="80000"/>
                <a:hueOff val="362925"/>
                <a:satOff val="-37816"/>
                <a:lumOff val="25919"/>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ClrTx/>
            <a:buSzTx/>
            <a:buFontTx/>
            <a:buNone/>
          </a:pPr>
          <a:r>
            <a:rPr kumimoji="0" lang="es-MX" sz="1400" b="1" i="0" u="none" strike="noStrike" kern="1200" cap="none" spc="0" normalizeH="0" baseline="0" noProof="0" dirty="0">
              <a:ln/>
              <a:effectLst/>
              <a:uLnTx/>
              <a:uFillTx/>
              <a:latin typeface="+mn-lt"/>
              <a:ea typeface="+mn-ea"/>
              <a:cs typeface="Arial" panose="020B0604020202020204" pitchFamily="34" charset="0"/>
            </a:rPr>
            <a:t>2007</a:t>
          </a:r>
          <a:endParaRPr lang="es-MX" sz="1400" b="1" kern="1200" dirty="0">
            <a:latin typeface="+mn-lt"/>
          </a:endParaRPr>
        </a:p>
      </dsp:txBody>
      <dsp:txXfrm>
        <a:off x="6124272" y="548982"/>
        <a:ext cx="781677" cy="521118"/>
      </dsp:txXfrm>
    </dsp:sp>
    <dsp:sp modelId="{E11ECFDC-F9C0-4726-89D2-696BE38629C3}">
      <dsp:nvSpPr>
        <dsp:cNvPr id="0" name=""/>
        <dsp:cNvSpPr/>
      </dsp:nvSpPr>
      <dsp:spPr>
        <a:xfrm>
          <a:off x="7036229" y="548982"/>
          <a:ext cx="1302795" cy="521118"/>
        </a:xfrm>
        <a:prstGeom prst="chevron">
          <a:avLst/>
        </a:prstGeom>
        <a:gradFill rotWithShape="0">
          <a:gsLst>
            <a:gs pos="0">
              <a:schemeClr val="accent5">
                <a:shade val="80000"/>
                <a:hueOff val="435510"/>
                <a:satOff val="-45379"/>
                <a:lumOff val="31102"/>
                <a:alphaOff val="0"/>
                <a:tint val="100000"/>
                <a:shade val="100000"/>
                <a:satMod val="130000"/>
              </a:schemeClr>
            </a:gs>
            <a:gs pos="100000">
              <a:schemeClr val="accent5">
                <a:shade val="80000"/>
                <a:hueOff val="435510"/>
                <a:satOff val="-45379"/>
                <a:lumOff val="31102"/>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ClrTx/>
            <a:buSzTx/>
            <a:buFontTx/>
            <a:buNone/>
          </a:pPr>
          <a:r>
            <a:rPr kumimoji="0" lang="es-MX" sz="1400" b="1" i="0" u="none" strike="noStrike" kern="1200" cap="none" spc="0" normalizeH="0" baseline="0" noProof="0" dirty="0">
              <a:ln/>
              <a:effectLst/>
              <a:uLnTx/>
              <a:uFillTx/>
              <a:latin typeface="+mn-lt"/>
              <a:ea typeface="+mn-ea"/>
              <a:cs typeface="Arial" panose="020B0604020202020204" pitchFamily="34" charset="0"/>
            </a:rPr>
            <a:t>2015</a:t>
          </a:r>
          <a:endParaRPr lang="es-MX" sz="1400" b="1" kern="1200" dirty="0">
            <a:latin typeface="+mn-lt"/>
          </a:endParaRPr>
        </a:p>
      </dsp:txBody>
      <dsp:txXfrm>
        <a:off x="7296788" y="548982"/>
        <a:ext cx="781677" cy="521118"/>
      </dsp:txXfrm>
    </dsp:sp>
    <dsp:sp modelId="{820ECBEE-94ED-4C93-9F54-F195A365E053}">
      <dsp:nvSpPr>
        <dsp:cNvPr id="0" name=""/>
        <dsp:cNvSpPr/>
      </dsp:nvSpPr>
      <dsp:spPr>
        <a:xfrm>
          <a:off x="8208744" y="548982"/>
          <a:ext cx="1302795" cy="521118"/>
        </a:xfrm>
        <a:prstGeom prst="chevron">
          <a:avLst/>
        </a:prstGeom>
        <a:gradFill rotWithShape="0">
          <a:gsLst>
            <a:gs pos="0">
              <a:schemeClr val="accent5">
                <a:shade val="80000"/>
                <a:hueOff val="508095"/>
                <a:satOff val="-52943"/>
                <a:lumOff val="36286"/>
                <a:alphaOff val="0"/>
                <a:tint val="100000"/>
                <a:shade val="100000"/>
                <a:satMod val="130000"/>
              </a:schemeClr>
            </a:gs>
            <a:gs pos="100000">
              <a:schemeClr val="accent5">
                <a:shade val="80000"/>
                <a:hueOff val="508095"/>
                <a:satOff val="-52943"/>
                <a:lumOff val="36286"/>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ClrTx/>
            <a:buSzTx/>
            <a:buFontTx/>
            <a:buNone/>
          </a:pPr>
          <a:r>
            <a:rPr kumimoji="0" lang="es-MX" sz="1400" b="1" i="0" u="none" strike="noStrike" kern="1200" cap="none" spc="0" normalizeH="0" baseline="0" noProof="0" dirty="0">
              <a:ln/>
              <a:effectLst/>
              <a:uLnTx/>
              <a:uFillTx/>
              <a:latin typeface="+mn-lt"/>
              <a:ea typeface="+mn-ea"/>
              <a:cs typeface="Arial" panose="020B0604020202020204" pitchFamily="34" charset="0"/>
            </a:rPr>
            <a:t>2018</a:t>
          </a:r>
          <a:endParaRPr lang="es-MX" sz="1400" b="1" kern="1200" dirty="0">
            <a:latin typeface="+mn-lt"/>
          </a:endParaRPr>
        </a:p>
      </dsp:txBody>
      <dsp:txXfrm>
        <a:off x="8469303" y="548982"/>
        <a:ext cx="781677" cy="521118"/>
      </dsp:txXfrm>
    </dsp:sp>
    <dsp:sp modelId="{48A9B8D8-271E-4F46-ADE2-A064686F98DA}">
      <dsp:nvSpPr>
        <dsp:cNvPr id="0" name=""/>
        <dsp:cNvSpPr/>
      </dsp:nvSpPr>
      <dsp:spPr>
        <a:xfrm>
          <a:off x="9381260" y="259715"/>
          <a:ext cx="2081085" cy="1099653"/>
        </a:xfrm>
        <a:prstGeom prst="chevron">
          <a:avLst/>
        </a:prstGeom>
        <a:gradFill rotWithShape="0">
          <a:gsLst>
            <a:gs pos="0">
              <a:schemeClr val="accent5">
                <a:shade val="80000"/>
                <a:hueOff val="580681"/>
                <a:satOff val="-60506"/>
                <a:lumOff val="41470"/>
                <a:alphaOff val="0"/>
                <a:tint val="100000"/>
                <a:shade val="100000"/>
                <a:satMod val="130000"/>
              </a:schemeClr>
            </a:gs>
            <a:gs pos="100000">
              <a:schemeClr val="accent5">
                <a:shade val="80000"/>
                <a:hueOff val="580681"/>
                <a:satOff val="-60506"/>
                <a:lumOff val="4147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ClrTx/>
            <a:buSzTx/>
            <a:buFontTx/>
            <a:buNone/>
          </a:pPr>
          <a:r>
            <a:rPr lang="es-MX" sz="1800" b="1" kern="1200" dirty="0">
              <a:latin typeface="+mn-lt"/>
            </a:rPr>
            <a:t>2021</a:t>
          </a:r>
          <a:endParaRPr lang="es-MX" sz="1400" b="1" kern="1200" dirty="0">
            <a:latin typeface="+mn-lt"/>
          </a:endParaRPr>
        </a:p>
      </dsp:txBody>
      <dsp:txXfrm>
        <a:off x="9931087" y="259715"/>
        <a:ext cx="981432" cy="1099653"/>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66733" cy="469779"/>
          </a:xfrm>
          <a:prstGeom prst="rect">
            <a:avLst/>
          </a:prstGeom>
        </p:spPr>
        <p:txBody>
          <a:bodyPr vert="horz" lIns="92181" tIns="46090" rIns="92181" bIns="46090" rtlCol="0"/>
          <a:lstStyle>
            <a:lvl1pPr algn="l">
              <a:defRPr sz="1200"/>
            </a:lvl1pPr>
          </a:lstStyle>
          <a:p>
            <a:endParaRPr lang="es-MX"/>
          </a:p>
        </p:txBody>
      </p:sp>
      <p:sp>
        <p:nvSpPr>
          <p:cNvPr id="3" name="Marcador de fecha 2"/>
          <p:cNvSpPr>
            <a:spLocks noGrp="1"/>
          </p:cNvSpPr>
          <p:nvPr>
            <p:ph type="dt" idx="1"/>
          </p:nvPr>
        </p:nvSpPr>
        <p:spPr>
          <a:xfrm>
            <a:off x="4008705" y="0"/>
            <a:ext cx="3066733" cy="469779"/>
          </a:xfrm>
          <a:prstGeom prst="rect">
            <a:avLst/>
          </a:prstGeom>
        </p:spPr>
        <p:txBody>
          <a:bodyPr vert="horz" lIns="92181" tIns="46090" rIns="92181" bIns="46090" rtlCol="0"/>
          <a:lstStyle>
            <a:lvl1pPr algn="r">
              <a:defRPr sz="1200"/>
            </a:lvl1pPr>
          </a:lstStyle>
          <a:p>
            <a:fld id="{3FF732C4-B8A6-4A3A-81D6-2CB208FD75D3}" type="datetimeFigureOut">
              <a:rPr lang="es-MX" smtClean="0"/>
              <a:t>27/03/2022</a:t>
            </a:fld>
            <a:endParaRPr lang="es-MX"/>
          </a:p>
        </p:txBody>
      </p:sp>
      <p:sp>
        <p:nvSpPr>
          <p:cNvPr id="4" name="Marcador de imagen de diapositiva 3"/>
          <p:cNvSpPr>
            <a:spLocks noGrp="1" noRot="1" noChangeAspect="1"/>
          </p:cNvSpPr>
          <p:nvPr>
            <p:ph type="sldImg" idx="2"/>
          </p:nvPr>
        </p:nvSpPr>
        <p:spPr>
          <a:xfrm>
            <a:off x="730250" y="1169988"/>
            <a:ext cx="5616575" cy="3159125"/>
          </a:xfrm>
          <a:prstGeom prst="rect">
            <a:avLst/>
          </a:prstGeom>
          <a:noFill/>
          <a:ln w="12700">
            <a:solidFill>
              <a:prstClr val="black"/>
            </a:solidFill>
          </a:ln>
        </p:spPr>
        <p:txBody>
          <a:bodyPr vert="horz" lIns="92181" tIns="46090" rIns="92181" bIns="46090" rtlCol="0" anchor="ctr"/>
          <a:lstStyle/>
          <a:p>
            <a:endParaRPr lang="es-MX"/>
          </a:p>
        </p:txBody>
      </p:sp>
      <p:sp>
        <p:nvSpPr>
          <p:cNvPr id="5" name="Marcador de notas 4"/>
          <p:cNvSpPr>
            <a:spLocks noGrp="1"/>
          </p:cNvSpPr>
          <p:nvPr>
            <p:ph type="body" sz="quarter" idx="3"/>
          </p:nvPr>
        </p:nvSpPr>
        <p:spPr>
          <a:xfrm>
            <a:off x="707709" y="4505980"/>
            <a:ext cx="5661660" cy="3686711"/>
          </a:xfrm>
          <a:prstGeom prst="rect">
            <a:avLst/>
          </a:prstGeom>
        </p:spPr>
        <p:txBody>
          <a:bodyPr vert="horz" lIns="92181" tIns="46090" rIns="92181" bIns="4609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893297"/>
            <a:ext cx="3066733" cy="469778"/>
          </a:xfrm>
          <a:prstGeom prst="rect">
            <a:avLst/>
          </a:prstGeom>
        </p:spPr>
        <p:txBody>
          <a:bodyPr vert="horz" lIns="92181" tIns="46090" rIns="92181" bIns="4609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4008705" y="8893297"/>
            <a:ext cx="3066733" cy="469778"/>
          </a:xfrm>
          <a:prstGeom prst="rect">
            <a:avLst/>
          </a:prstGeom>
        </p:spPr>
        <p:txBody>
          <a:bodyPr vert="horz" lIns="92181" tIns="46090" rIns="92181" bIns="46090" rtlCol="0" anchor="b"/>
          <a:lstStyle>
            <a:lvl1pPr algn="r">
              <a:defRPr sz="1200"/>
            </a:lvl1pPr>
          </a:lstStyle>
          <a:p>
            <a:fld id="{3F976A31-243A-4D4F-84A6-EE6D942CD1FB}" type="slidenum">
              <a:rPr lang="es-MX" smtClean="0"/>
              <a:t>‹Nº›</a:t>
            </a:fld>
            <a:endParaRPr lang="es-MX"/>
          </a:p>
        </p:txBody>
      </p:sp>
    </p:spTree>
    <p:extLst>
      <p:ext uri="{BB962C8B-B14F-4D97-AF65-F5344CB8AC3E}">
        <p14:creationId xmlns:p14="http://schemas.microsoft.com/office/powerpoint/2010/main" val="4226988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30250" y="1169988"/>
            <a:ext cx="5616575" cy="3159125"/>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94006EF7-7AF6-A349-A067-8CFD7C159F73}" type="slidenum">
              <a:rPr lang="es-MX" smtClean="0"/>
              <a:t>1</a:t>
            </a:fld>
            <a:endParaRPr lang="es-MX" dirty="0"/>
          </a:p>
        </p:txBody>
      </p:sp>
    </p:spTree>
    <p:extLst>
      <p:ext uri="{BB962C8B-B14F-4D97-AF65-F5344CB8AC3E}">
        <p14:creationId xmlns:p14="http://schemas.microsoft.com/office/powerpoint/2010/main" val="2743645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57200" y="1270000"/>
            <a:ext cx="6102350" cy="3432175"/>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defTabSz="946972">
              <a:defRPr/>
            </a:pPr>
            <a:fld id="{D03089A3-8F70-46E4-A844-9D1D486F9FC3}" type="slidenum">
              <a:rPr lang="es-MX">
                <a:solidFill>
                  <a:prstClr val="black"/>
                </a:solidFill>
                <a:latin typeface="Calibri" panose="020F0502020204030204"/>
              </a:rPr>
              <a:pPr defTabSz="946972">
                <a:defRPr/>
              </a:pPr>
              <a:t>88</a:t>
            </a:fld>
            <a:endParaRPr lang="es-MX" dirty="0">
              <a:solidFill>
                <a:prstClr val="black"/>
              </a:solidFill>
              <a:latin typeface="Calibri" panose="020F0502020204030204"/>
            </a:endParaRPr>
          </a:p>
        </p:txBody>
      </p:sp>
    </p:spTree>
    <p:extLst>
      <p:ext uri="{BB962C8B-B14F-4D97-AF65-F5344CB8AC3E}">
        <p14:creationId xmlns:p14="http://schemas.microsoft.com/office/powerpoint/2010/main" val="4024848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57200" y="1270000"/>
            <a:ext cx="6102350" cy="3432175"/>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defTabSz="946972">
              <a:defRPr/>
            </a:pPr>
            <a:fld id="{D03089A3-8F70-46E4-A844-9D1D486F9FC3}" type="slidenum">
              <a:rPr lang="es-MX">
                <a:solidFill>
                  <a:prstClr val="black"/>
                </a:solidFill>
                <a:latin typeface="Calibri" panose="020F0502020204030204"/>
              </a:rPr>
              <a:pPr defTabSz="946972">
                <a:defRPr/>
              </a:pPr>
              <a:t>89</a:t>
            </a:fld>
            <a:endParaRPr lang="es-MX" dirty="0">
              <a:solidFill>
                <a:prstClr val="black"/>
              </a:solidFill>
              <a:latin typeface="Calibri" panose="020F0502020204030204"/>
            </a:endParaRPr>
          </a:p>
        </p:txBody>
      </p:sp>
    </p:spTree>
    <p:extLst>
      <p:ext uri="{BB962C8B-B14F-4D97-AF65-F5344CB8AC3E}">
        <p14:creationId xmlns:p14="http://schemas.microsoft.com/office/powerpoint/2010/main" val="897580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57200" y="1270000"/>
            <a:ext cx="6102350" cy="3432175"/>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defTabSz="946972">
              <a:defRPr/>
            </a:pPr>
            <a:fld id="{D03089A3-8F70-46E4-A844-9D1D486F9FC3}" type="slidenum">
              <a:rPr lang="es-MX">
                <a:solidFill>
                  <a:prstClr val="black"/>
                </a:solidFill>
                <a:latin typeface="Calibri" panose="020F0502020204030204"/>
              </a:rPr>
              <a:pPr defTabSz="946972">
                <a:defRPr/>
              </a:pPr>
              <a:t>90</a:t>
            </a:fld>
            <a:endParaRPr lang="es-MX" dirty="0">
              <a:solidFill>
                <a:prstClr val="black"/>
              </a:solidFill>
              <a:latin typeface="Calibri" panose="020F0502020204030204"/>
            </a:endParaRPr>
          </a:p>
        </p:txBody>
      </p:sp>
    </p:spTree>
    <p:extLst>
      <p:ext uri="{BB962C8B-B14F-4D97-AF65-F5344CB8AC3E}">
        <p14:creationId xmlns:p14="http://schemas.microsoft.com/office/powerpoint/2010/main" val="4005792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57200" y="1270000"/>
            <a:ext cx="6102350" cy="3432175"/>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defTabSz="946972">
              <a:defRPr/>
            </a:pPr>
            <a:fld id="{D03089A3-8F70-46E4-A844-9D1D486F9FC3}" type="slidenum">
              <a:rPr lang="es-MX">
                <a:solidFill>
                  <a:prstClr val="black"/>
                </a:solidFill>
                <a:latin typeface="Calibri" panose="020F0502020204030204"/>
              </a:rPr>
              <a:pPr defTabSz="946972">
                <a:defRPr/>
              </a:pPr>
              <a:t>91</a:t>
            </a:fld>
            <a:endParaRPr lang="es-MX" dirty="0">
              <a:solidFill>
                <a:prstClr val="black"/>
              </a:solidFill>
              <a:latin typeface="Calibri" panose="020F0502020204030204"/>
            </a:endParaRPr>
          </a:p>
        </p:txBody>
      </p:sp>
    </p:spTree>
    <p:extLst>
      <p:ext uri="{BB962C8B-B14F-4D97-AF65-F5344CB8AC3E}">
        <p14:creationId xmlns:p14="http://schemas.microsoft.com/office/powerpoint/2010/main" val="2496501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57200" y="1270000"/>
            <a:ext cx="6102350" cy="3432175"/>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defTabSz="946972">
              <a:defRPr/>
            </a:pPr>
            <a:fld id="{D03089A3-8F70-46E4-A844-9D1D486F9FC3}" type="slidenum">
              <a:rPr lang="es-MX">
                <a:solidFill>
                  <a:prstClr val="black"/>
                </a:solidFill>
                <a:latin typeface="Calibri" panose="020F0502020204030204"/>
              </a:rPr>
              <a:pPr defTabSz="946972">
                <a:defRPr/>
              </a:pPr>
              <a:t>92</a:t>
            </a:fld>
            <a:endParaRPr lang="es-MX" dirty="0">
              <a:solidFill>
                <a:prstClr val="black"/>
              </a:solidFill>
              <a:latin typeface="Calibri" panose="020F0502020204030204"/>
            </a:endParaRPr>
          </a:p>
        </p:txBody>
      </p:sp>
    </p:spTree>
    <p:extLst>
      <p:ext uri="{BB962C8B-B14F-4D97-AF65-F5344CB8AC3E}">
        <p14:creationId xmlns:p14="http://schemas.microsoft.com/office/powerpoint/2010/main" val="2789457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57200" y="1270000"/>
            <a:ext cx="6102350" cy="3432175"/>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defTabSz="946972">
              <a:defRPr/>
            </a:pPr>
            <a:fld id="{D03089A3-8F70-46E4-A844-9D1D486F9FC3}" type="slidenum">
              <a:rPr lang="es-MX">
                <a:solidFill>
                  <a:prstClr val="black"/>
                </a:solidFill>
                <a:latin typeface="Calibri" panose="020F0502020204030204"/>
              </a:rPr>
              <a:pPr defTabSz="946972">
                <a:defRPr/>
              </a:pPr>
              <a:t>93</a:t>
            </a:fld>
            <a:endParaRPr lang="es-MX" dirty="0">
              <a:solidFill>
                <a:prstClr val="black"/>
              </a:solidFill>
              <a:latin typeface="Calibri" panose="020F0502020204030204"/>
            </a:endParaRPr>
          </a:p>
        </p:txBody>
      </p:sp>
    </p:spTree>
    <p:extLst>
      <p:ext uri="{BB962C8B-B14F-4D97-AF65-F5344CB8AC3E}">
        <p14:creationId xmlns:p14="http://schemas.microsoft.com/office/powerpoint/2010/main" val="1874439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57200" y="1270000"/>
            <a:ext cx="6102350" cy="3432175"/>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defTabSz="946972">
              <a:defRPr/>
            </a:pPr>
            <a:fld id="{D03089A3-8F70-46E4-A844-9D1D486F9FC3}" type="slidenum">
              <a:rPr lang="es-MX">
                <a:solidFill>
                  <a:prstClr val="black"/>
                </a:solidFill>
                <a:latin typeface="Calibri" panose="020F0502020204030204"/>
              </a:rPr>
              <a:pPr defTabSz="946972">
                <a:defRPr/>
              </a:pPr>
              <a:t>94</a:t>
            </a:fld>
            <a:endParaRPr lang="es-MX" dirty="0">
              <a:solidFill>
                <a:prstClr val="black"/>
              </a:solidFill>
              <a:latin typeface="Calibri" panose="020F0502020204030204"/>
            </a:endParaRPr>
          </a:p>
        </p:txBody>
      </p:sp>
    </p:spTree>
    <p:extLst>
      <p:ext uri="{BB962C8B-B14F-4D97-AF65-F5344CB8AC3E}">
        <p14:creationId xmlns:p14="http://schemas.microsoft.com/office/powerpoint/2010/main" val="26845107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57200" y="1270000"/>
            <a:ext cx="6102350" cy="3432175"/>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defTabSz="946972">
              <a:defRPr/>
            </a:pPr>
            <a:fld id="{D03089A3-8F70-46E4-A844-9D1D486F9FC3}" type="slidenum">
              <a:rPr lang="es-MX">
                <a:solidFill>
                  <a:prstClr val="black"/>
                </a:solidFill>
                <a:latin typeface="Calibri" panose="020F0502020204030204"/>
              </a:rPr>
              <a:pPr defTabSz="946972">
                <a:defRPr/>
              </a:pPr>
              <a:t>95</a:t>
            </a:fld>
            <a:endParaRPr lang="es-MX" dirty="0">
              <a:solidFill>
                <a:prstClr val="black"/>
              </a:solidFill>
              <a:latin typeface="Calibri" panose="020F0502020204030204"/>
            </a:endParaRPr>
          </a:p>
        </p:txBody>
      </p:sp>
    </p:spTree>
    <p:extLst>
      <p:ext uri="{BB962C8B-B14F-4D97-AF65-F5344CB8AC3E}">
        <p14:creationId xmlns:p14="http://schemas.microsoft.com/office/powerpoint/2010/main" val="8287847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57200" y="1270000"/>
            <a:ext cx="6102350" cy="3432175"/>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defTabSz="946972">
              <a:defRPr/>
            </a:pPr>
            <a:fld id="{D03089A3-8F70-46E4-A844-9D1D486F9FC3}" type="slidenum">
              <a:rPr lang="es-MX">
                <a:solidFill>
                  <a:prstClr val="black"/>
                </a:solidFill>
                <a:latin typeface="Calibri" panose="020F0502020204030204"/>
              </a:rPr>
              <a:pPr defTabSz="946972">
                <a:defRPr/>
              </a:pPr>
              <a:t>96</a:t>
            </a:fld>
            <a:endParaRPr lang="es-MX" dirty="0">
              <a:solidFill>
                <a:prstClr val="black"/>
              </a:solidFill>
              <a:latin typeface="Calibri" panose="020F0502020204030204"/>
            </a:endParaRPr>
          </a:p>
        </p:txBody>
      </p:sp>
    </p:spTree>
    <p:extLst>
      <p:ext uri="{BB962C8B-B14F-4D97-AF65-F5344CB8AC3E}">
        <p14:creationId xmlns:p14="http://schemas.microsoft.com/office/powerpoint/2010/main" val="16742852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57200" y="1270000"/>
            <a:ext cx="6102350" cy="3432175"/>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defTabSz="946972">
              <a:defRPr/>
            </a:pPr>
            <a:fld id="{D03089A3-8F70-46E4-A844-9D1D486F9FC3}" type="slidenum">
              <a:rPr lang="es-MX">
                <a:solidFill>
                  <a:prstClr val="black"/>
                </a:solidFill>
                <a:latin typeface="Calibri" panose="020F0502020204030204"/>
              </a:rPr>
              <a:pPr defTabSz="946972">
                <a:defRPr/>
              </a:pPr>
              <a:t>97</a:t>
            </a:fld>
            <a:endParaRPr lang="es-MX" dirty="0">
              <a:solidFill>
                <a:prstClr val="black"/>
              </a:solidFill>
              <a:latin typeface="Calibri" panose="020F0502020204030204"/>
            </a:endParaRPr>
          </a:p>
        </p:txBody>
      </p:sp>
    </p:spTree>
    <p:extLst>
      <p:ext uri="{BB962C8B-B14F-4D97-AF65-F5344CB8AC3E}">
        <p14:creationId xmlns:p14="http://schemas.microsoft.com/office/powerpoint/2010/main" val="3884451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D03089A3-8F70-46E4-A844-9D1D486F9FC3}" type="slidenum">
              <a:rPr lang="es-MX" smtClean="0"/>
              <a:t>5</a:t>
            </a:fld>
            <a:endParaRPr lang="es-MX"/>
          </a:p>
        </p:txBody>
      </p:sp>
    </p:spTree>
    <p:extLst>
      <p:ext uri="{BB962C8B-B14F-4D97-AF65-F5344CB8AC3E}">
        <p14:creationId xmlns:p14="http://schemas.microsoft.com/office/powerpoint/2010/main" val="6959150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57200" y="1270000"/>
            <a:ext cx="6102350" cy="3432175"/>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defTabSz="946972">
              <a:defRPr/>
            </a:pPr>
            <a:fld id="{D03089A3-8F70-46E4-A844-9D1D486F9FC3}" type="slidenum">
              <a:rPr lang="es-MX">
                <a:solidFill>
                  <a:prstClr val="black"/>
                </a:solidFill>
                <a:latin typeface="Calibri" panose="020F0502020204030204"/>
              </a:rPr>
              <a:pPr defTabSz="946972">
                <a:defRPr/>
              </a:pPr>
              <a:t>98</a:t>
            </a:fld>
            <a:endParaRPr lang="es-MX" dirty="0">
              <a:solidFill>
                <a:prstClr val="black"/>
              </a:solidFill>
              <a:latin typeface="Calibri" panose="020F0502020204030204"/>
            </a:endParaRPr>
          </a:p>
        </p:txBody>
      </p:sp>
    </p:spTree>
    <p:extLst>
      <p:ext uri="{BB962C8B-B14F-4D97-AF65-F5344CB8AC3E}">
        <p14:creationId xmlns:p14="http://schemas.microsoft.com/office/powerpoint/2010/main" val="31818079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57200" y="1270000"/>
            <a:ext cx="6102350" cy="3432175"/>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46972" rtl="0" eaLnBrk="1" fontAlgn="auto" latinLnBrk="0" hangingPunct="1">
              <a:lnSpc>
                <a:spcPct val="100000"/>
              </a:lnSpc>
              <a:spcBef>
                <a:spcPts val="0"/>
              </a:spcBef>
              <a:spcAft>
                <a:spcPts val="0"/>
              </a:spcAft>
              <a:buClrTx/>
              <a:buSzTx/>
              <a:buFontTx/>
              <a:buNone/>
              <a:tabLst/>
              <a:defRPr/>
            </a:pPr>
            <a:fld id="{D03089A3-8F70-46E4-A844-9D1D486F9FC3}" type="slidenum">
              <a:rPr kumimoji="0" lang="es-MX"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6972" rtl="0" eaLnBrk="1" fontAlgn="auto" latinLnBrk="0" hangingPunct="1">
                <a:lnSpc>
                  <a:spcPct val="100000"/>
                </a:lnSpc>
                <a:spcBef>
                  <a:spcPts val="0"/>
                </a:spcBef>
                <a:spcAft>
                  <a:spcPts val="0"/>
                </a:spcAft>
                <a:buClrTx/>
                <a:buSzTx/>
                <a:buFontTx/>
                <a:buNone/>
                <a:tabLst/>
                <a:defRPr/>
              </a:pPr>
              <a:t>99</a:t>
            </a:fld>
            <a:endParaRPr kumimoji="0" lang="es-MX"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4848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57200" y="1270000"/>
            <a:ext cx="6102350" cy="3432175"/>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46972" rtl="0" eaLnBrk="1" fontAlgn="auto" latinLnBrk="0" hangingPunct="1">
              <a:lnSpc>
                <a:spcPct val="100000"/>
              </a:lnSpc>
              <a:spcBef>
                <a:spcPts val="0"/>
              </a:spcBef>
              <a:spcAft>
                <a:spcPts val="0"/>
              </a:spcAft>
              <a:buClrTx/>
              <a:buSzTx/>
              <a:buFontTx/>
              <a:buNone/>
              <a:tabLst/>
              <a:defRPr/>
            </a:pPr>
            <a:fld id="{D03089A3-8F70-46E4-A844-9D1D486F9FC3}" type="slidenum">
              <a:rPr kumimoji="0" lang="es-MX"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6972" rtl="0" eaLnBrk="1" fontAlgn="auto" latinLnBrk="0" hangingPunct="1">
                <a:lnSpc>
                  <a:spcPct val="100000"/>
                </a:lnSpc>
                <a:spcBef>
                  <a:spcPts val="0"/>
                </a:spcBef>
                <a:spcAft>
                  <a:spcPts val="0"/>
                </a:spcAft>
                <a:buClrTx/>
                <a:buSzTx/>
                <a:buFontTx/>
                <a:buNone/>
                <a:tabLst/>
                <a:defRPr/>
              </a:pPr>
              <a:t>100</a:t>
            </a:fld>
            <a:endParaRPr kumimoji="0" lang="es-MX"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50872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95300" y="1301750"/>
            <a:ext cx="6246813" cy="3513138"/>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defTabSz="972825">
              <a:defRPr/>
            </a:pPr>
            <a:fld id="{D03089A3-8F70-46E4-A844-9D1D486F9FC3}" type="slidenum">
              <a:rPr lang="es-MX">
                <a:solidFill>
                  <a:prstClr val="black"/>
                </a:solidFill>
                <a:latin typeface="Calibri" panose="020F0502020204030204"/>
              </a:rPr>
              <a:pPr defTabSz="972825">
                <a:defRPr/>
              </a:pPr>
              <a:t>123</a:t>
            </a:fld>
            <a:endParaRPr lang="es-MX" dirty="0">
              <a:solidFill>
                <a:prstClr val="black"/>
              </a:solidFill>
              <a:latin typeface="Calibri" panose="020F0502020204030204"/>
            </a:endParaRPr>
          </a:p>
        </p:txBody>
      </p:sp>
    </p:spTree>
    <p:extLst>
      <p:ext uri="{BB962C8B-B14F-4D97-AF65-F5344CB8AC3E}">
        <p14:creationId xmlns:p14="http://schemas.microsoft.com/office/powerpoint/2010/main" val="16324364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95300" y="1301750"/>
            <a:ext cx="6246813" cy="3513138"/>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defTabSz="972825">
              <a:defRPr/>
            </a:pPr>
            <a:fld id="{D03089A3-8F70-46E4-A844-9D1D486F9FC3}" type="slidenum">
              <a:rPr lang="es-MX">
                <a:solidFill>
                  <a:prstClr val="black"/>
                </a:solidFill>
                <a:latin typeface="Calibri" panose="020F0502020204030204"/>
              </a:rPr>
              <a:pPr defTabSz="972825">
                <a:defRPr/>
              </a:pPr>
              <a:t>124</a:t>
            </a:fld>
            <a:endParaRPr lang="es-MX" dirty="0">
              <a:solidFill>
                <a:prstClr val="black"/>
              </a:solidFill>
              <a:latin typeface="Calibri" panose="020F0502020204030204"/>
            </a:endParaRPr>
          </a:p>
        </p:txBody>
      </p:sp>
    </p:spTree>
    <p:extLst>
      <p:ext uri="{BB962C8B-B14F-4D97-AF65-F5344CB8AC3E}">
        <p14:creationId xmlns:p14="http://schemas.microsoft.com/office/powerpoint/2010/main" val="31489578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95300" y="1301750"/>
            <a:ext cx="6246813" cy="3513138"/>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defTabSz="972825">
              <a:defRPr/>
            </a:pPr>
            <a:fld id="{D03089A3-8F70-46E4-A844-9D1D486F9FC3}" type="slidenum">
              <a:rPr lang="es-MX">
                <a:solidFill>
                  <a:prstClr val="black"/>
                </a:solidFill>
                <a:latin typeface="Calibri" panose="020F0502020204030204"/>
              </a:rPr>
              <a:pPr defTabSz="972825">
                <a:defRPr/>
              </a:pPr>
              <a:t>125</a:t>
            </a:fld>
            <a:endParaRPr lang="es-MX" dirty="0">
              <a:solidFill>
                <a:prstClr val="black"/>
              </a:solidFill>
              <a:latin typeface="Calibri" panose="020F0502020204030204"/>
            </a:endParaRPr>
          </a:p>
        </p:txBody>
      </p:sp>
    </p:spTree>
    <p:extLst>
      <p:ext uri="{BB962C8B-B14F-4D97-AF65-F5344CB8AC3E}">
        <p14:creationId xmlns:p14="http://schemas.microsoft.com/office/powerpoint/2010/main" val="29779966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95300" y="1301750"/>
            <a:ext cx="6246813" cy="3513138"/>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defTabSz="972825">
              <a:defRPr/>
            </a:pPr>
            <a:fld id="{D03089A3-8F70-46E4-A844-9D1D486F9FC3}" type="slidenum">
              <a:rPr lang="es-MX">
                <a:solidFill>
                  <a:prstClr val="black"/>
                </a:solidFill>
                <a:latin typeface="Calibri" panose="020F0502020204030204"/>
              </a:rPr>
              <a:pPr defTabSz="972825">
                <a:defRPr/>
              </a:pPr>
              <a:t>126</a:t>
            </a:fld>
            <a:endParaRPr lang="es-MX" dirty="0">
              <a:solidFill>
                <a:prstClr val="black"/>
              </a:solidFill>
              <a:latin typeface="Calibri" panose="020F0502020204030204"/>
            </a:endParaRPr>
          </a:p>
        </p:txBody>
      </p:sp>
    </p:spTree>
    <p:extLst>
      <p:ext uri="{BB962C8B-B14F-4D97-AF65-F5344CB8AC3E}">
        <p14:creationId xmlns:p14="http://schemas.microsoft.com/office/powerpoint/2010/main" val="16155073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30250" y="1169988"/>
            <a:ext cx="5616575" cy="3159125"/>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defTabSz="473486">
              <a:defRPr/>
            </a:pPr>
            <a:fld id="{D03089A3-8F70-46E4-A844-9D1D486F9FC3}" type="slidenum">
              <a:rPr lang="es-MX">
                <a:solidFill>
                  <a:prstClr val="black"/>
                </a:solidFill>
                <a:latin typeface="Calibri" panose="020F0502020204030204"/>
              </a:rPr>
              <a:pPr defTabSz="473486">
                <a:defRPr/>
              </a:pPr>
              <a:t>141</a:t>
            </a:fld>
            <a:endParaRPr lang="es-MX" dirty="0">
              <a:solidFill>
                <a:prstClr val="black"/>
              </a:solidFill>
              <a:latin typeface="Calibri" panose="020F0502020204030204"/>
            </a:endParaRPr>
          </a:p>
        </p:txBody>
      </p:sp>
    </p:spTree>
    <p:extLst>
      <p:ext uri="{BB962C8B-B14F-4D97-AF65-F5344CB8AC3E}">
        <p14:creationId xmlns:p14="http://schemas.microsoft.com/office/powerpoint/2010/main" val="1741642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3113" y="1196975"/>
            <a:ext cx="5757862" cy="32385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defTabSz="946972">
              <a:defRPr/>
            </a:pPr>
            <a:fld id="{D03089A3-8F70-46E4-A844-9D1D486F9FC3}" type="slidenum">
              <a:rPr lang="es-MX">
                <a:solidFill>
                  <a:prstClr val="black"/>
                </a:solidFill>
                <a:latin typeface="Calibri" panose="020F0502020204030204"/>
              </a:rPr>
              <a:pPr defTabSz="946972">
                <a:defRPr/>
              </a:pPr>
              <a:t>11</a:t>
            </a:fld>
            <a:endParaRPr lang="es-MX" dirty="0">
              <a:solidFill>
                <a:prstClr val="black"/>
              </a:solidFill>
              <a:latin typeface="Calibri" panose="020F0502020204030204"/>
            </a:endParaRPr>
          </a:p>
        </p:txBody>
      </p:sp>
    </p:spTree>
    <p:extLst>
      <p:ext uri="{BB962C8B-B14F-4D97-AF65-F5344CB8AC3E}">
        <p14:creationId xmlns:p14="http://schemas.microsoft.com/office/powerpoint/2010/main" val="1635627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pPr defTabSz="460903">
              <a:defRPr/>
            </a:pPr>
            <a:fld id="{9763E854-0DBC-4166-A521-9772EE1EF169}" type="slidenum">
              <a:rPr lang="es-MX" sz="1300">
                <a:solidFill>
                  <a:prstClr val="black"/>
                </a:solidFill>
                <a:latin typeface="Calibri" panose="020F0502020204030204"/>
              </a:rPr>
              <a:pPr defTabSz="460903">
                <a:defRPr/>
              </a:pPr>
              <a:t>12</a:t>
            </a:fld>
            <a:endParaRPr lang="es-MX" sz="1300">
              <a:solidFill>
                <a:prstClr val="black"/>
              </a:solidFill>
              <a:latin typeface="Calibri" panose="020F0502020204030204"/>
            </a:endParaRPr>
          </a:p>
        </p:txBody>
      </p:sp>
    </p:spTree>
    <p:extLst>
      <p:ext uri="{BB962C8B-B14F-4D97-AF65-F5344CB8AC3E}">
        <p14:creationId xmlns:p14="http://schemas.microsoft.com/office/powerpoint/2010/main" val="502977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976A31-243A-4D4F-84A6-EE6D942CD1FB}"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679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976A31-243A-4D4F-84A6-EE6D942CD1FB}"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679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3F976A31-243A-4D4F-84A6-EE6D942CD1FB}" type="slidenum">
              <a:rPr lang="es-MX" smtClean="0"/>
              <a:t>23</a:t>
            </a:fld>
            <a:endParaRPr lang="es-MX"/>
          </a:p>
        </p:txBody>
      </p:sp>
    </p:spTree>
    <p:extLst>
      <p:ext uri="{BB962C8B-B14F-4D97-AF65-F5344CB8AC3E}">
        <p14:creationId xmlns:p14="http://schemas.microsoft.com/office/powerpoint/2010/main" val="1753726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3F976A31-243A-4D4F-84A6-EE6D942CD1FB}" type="slidenum">
              <a:rPr lang="es-MX" smtClean="0"/>
              <a:t>37</a:t>
            </a:fld>
            <a:endParaRPr lang="es-MX"/>
          </a:p>
        </p:txBody>
      </p:sp>
    </p:spTree>
    <p:extLst>
      <p:ext uri="{BB962C8B-B14F-4D97-AF65-F5344CB8AC3E}">
        <p14:creationId xmlns:p14="http://schemas.microsoft.com/office/powerpoint/2010/main" val="30752139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30250" y="1169988"/>
            <a:ext cx="5616575" cy="3159125"/>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94006EF7-7AF6-A349-A067-8CFD7C159F73}" type="slidenum">
              <a:rPr lang="es-MX" smtClean="0"/>
              <a:t>70</a:t>
            </a:fld>
            <a:endParaRPr lang="es-MX"/>
          </a:p>
        </p:txBody>
      </p:sp>
    </p:spTree>
    <p:extLst>
      <p:ext uri="{BB962C8B-B14F-4D97-AF65-F5344CB8AC3E}">
        <p14:creationId xmlns:p14="http://schemas.microsoft.com/office/powerpoint/2010/main" val="637794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iapositiva de título">
    <p:spTree>
      <p:nvGrpSpPr>
        <p:cNvPr id="1" name=""/>
        <p:cNvGrpSpPr/>
        <p:nvPr/>
      </p:nvGrpSpPr>
      <p:grpSpPr>
        <a:xfrm>
          <a:off x="0" y="0"/>
          <a:ext cx="0" cy="0"/>
          <a:chOff x="0" y="0"/>
          <a:chExt cx="0" cy="0"/>
        </a:xfrm>
      </p:grpSpPr>
      <p:sp>
        <p:nvSpPr>
          <p:cNvPr id="8" name="Rectángulo 7"/>
          <p:cNvSpPr/>
          <p:nvPr userDrawn="1"/>
        </p:nvSpPr>
        <p:spPr>
          <a:xfrm>
            <a:off x="0" y="2075492"/>
            <a:ext cx="12192000" cy="1611238"/>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5602" fontAlgn="base">
              <a:spcBef>
                <a:spcPct val="0"/>
              </a:spcBef>
              <a:spcAft>
                <a:spcPct val="0"/>
              </a:spcAft>
            </a:pPr>
            <a:endParaRPr lang="es-ES" sz="1800" dirty="0">
              <a:solidFill>
                <a:srgbClr val="000000"/>
              </a:solidFill>
              <a:latin typeface="Century Gothic"/>
            </a:endParaRPr>
          </a:p>
        </p:txBody>
      </p:sp>
      <p:sp>
        <p:nvSpPr>
          <p:cNvPr id="2" name="Rectángulo 1"/>
          <p:cNvSpPr/>
          <p:nvPr/>
        </p:nvSpPr>
        <p:spPr>
          <a:xfrm>
            <a:off x="0" y="2075492"/>
            <a:ext cx="12192000" cy="1611238"/>
          </a:xfrm>
          <a:prstGeom prst="rect">
            <a:avLst/>
          </a:prstGeom>
          <a:solidFill>
            <a:srgbClr val="64134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5602" fontAlgn="base">
              <a:spcBef>
                <a:spcPct val="0"/>
              </a:spcBef>
              <a:spcAft>
                <a:spcPct val="0"/>
              </a:spcAft>
            </a:pPr>
            <a:endParaRPr lang="es-ES" sz="1800" dirty="0">
              <a:solidFill>
                <a:srgbClr val="000000"/>
              </a:solidFill>
              <a:latin typeface="Century Gothic"/>
            </a:endParaRPr>
          </a:p>
        </p:txBody>
      </p:sp>
      <p:sp>
        <p:nvSpPr>
          <p:cNvPr id="21" name="Marcador de texto 20"/>
          <p:cNvSpPr>
            <a:spLocks noGrp="1"/>
          </p:cNvSpPr>
          <p:nvPr>
            <p:ph type="body" sz="quarter" idx="10"/>
          </p:nvPr>
        </p:nvSpPr>
        <p:spPr>
          <a:xfrm>
            <a:off x="946776" y="3824777"/>
            <a:ext cx="10305277" cy="991373"/>
          </a:xfrm>
        </p:spPr>
        <p:txBody>
          <a:bodyPr/>
          <a:lstStyle>
            <a:lvl1pPr marL="0" indent="0" algn="ctr">
              <a:buNone/>
              <a:defRPr sz="2000">
                <a:latin typeface="Century Gothic"/>
                <a:cs typeface="Century Gothic"/>
              </a:defRPr>
            </a:lvl1pPr>
            <a:lvl2pPr marL="457189" indent="0">
              <a:buNone/>
              <a:defRPr sz="1800"/>
            </a:lvl2pPr>
            <a:lvl3pPr marL="914377" indent="0">
              <a:buNone/>
              <a:defRPr sz="1600"/>
            </a:lvl3pPr>
            <a:lvl4pPr marL="1371566" indent="0">
              <a:buNone/>
              <a:defRPr sz="1400"/>
            </a:lvl4pPr>
            <a:lvl5pPr marL="1828754" indent="0">
              <a:buNone/>
              <a:defRPr sz="1400"/>
            </a:lvl5pPr>
          </a:lstStyle>
          <a:p>
            <a:pPr lvl="0"/>
            <a:r>
              <a:rPr lang="es-ES_tradnl"/>
              <a:t>Haga clic para modificar el estilo de texto del patrón</a:t>
            </a:r>
          </a:p>
        </p:txBody>
      </p:sp>
      <p:sp>
        <p:nvSpPr>
          <p:cNvPr id="23" name="Marcador de texto 22"/>
          <p:cNvSpPr>
            <a:spLocks noGrp="1"/>
          </p:cNvSpPr>
          <p:nvPr>
            <p:ph type="body" sz="quarter" idx="11"/>
          </p:nvPr>
        </p:nvSpPr>
        <p:spPr>
          <a:xfrm>
            <a:off x="2364718" y="5355467"/>
            <a:ext cx="7540073" cy="488689"/>
          </a:xfrm>
        </p:spPr>
        <p:txBody>
          <a:bodyPr/>
          <a:lstStyle>
            <a:lvl1pPr marL="0" indent="0" algn="ctr">
              <a:buNone/>
              <a:defRPr sz="1600" b="1">
                <a:solidFill>
                  <a:schemeClr val="tx1">
                    <a:lumMod val="50000"/>
                    <a:lumOff val="50000"/>
                  </a:schemeClr>
                </a:solidFill>
                <a:latin typeface="Century Gothic"/>
                <a:cs typeface="Century Gothic"/>
              </a:defRPr>
            </a:lvl1pPr>
            <a:lvl2pPr marL="457189" indent="0" algn="r">
              <a:buNone/>
              <a:defRPr sz="1400">
                <a:solidFill>
                  <a:schemeClr val="tx1">
                    <a:lumMod val="50000"/>
                    <a:lumOff val="50000"/>
                  </a:schemeClr>
                </a:solidFill>
              </a:defRPr>
            </a:lvl2pPr>
            <a:lvl3pPr marL="914377" indent="0" algn="r">
              <a:buNone/>
              <a:defRPr sz="1200">
                <a:solidFill>
                  <a:schemeClr val="tx1">
                    <a:lumMod val="50000"/>
                    <a:lumOff val="50000"/>
                  </a:schemeClr>
                </a:solidFill>
              </a:defRPr>
            </a:lvl3pPr>
            <a:lvl4pPr marL="1371566" indent="0" algn="r">
              <a:buNone/>
              <a:defRPr sz="1100">
                <a:solidFill>
                  <a:schemeClr val="tx1">
                    <a:lumMod val="50000"/>
                    <a:lumOff val="50000"/>
                  </a:schemeClr>
                </a:solidFill>
              </a:defRPr>
            </a:lvl4pPr>
            <a:lvl5pPr marL="1828754" indent="0" algn="r">
              <a:buNone/>
              <a:defRPr sz="1100">
                <a:solidFill>
                  <a:schemeClr val="tx1">
                    <a:lumMod val="50000"/>
                    <a:lumOff val="50000"/>
                  </a:schemeClr>
                </a:solidFill>
              </a:defRPr>
            </a:lvl5pPr>
          </a:lstStyle>
          <a:p>
            <a:pPr lvl="0"/>
            <a:r>
              <a:rPr lang="es-ES_tradnl"/>
              <a:t>Haga clic para modificar el estilo de texto del patrón</a:t>
            </a:r>
          </a:p>
        </p:txBody>
      </p:sp>
      <p:sp>
        <p:nvSpPr>
          <p:cNvPr id="24" name="Marcador de texto 22"/>
          <p:cNvSpPr>
            <a:spLocks noGrp="1"/>
          </p:cNvSpPr>
          <p:nvPr>
            <p:ph type="body" sz="quarter" idx="12"/>
          </p:nvPr>
        </p:nvSpPr>
        <p:spPr>
          <a:xfrm>
            <a:off x="2364717" y="5856052"/>
            <a:ext cx="7540073" cy="406400"/>
          </a:xfrm>
        </p:spPr>
        <p:txBody>
          <a:bodyPr/>
          <a:lstStyle>
            <a:lvl1pPr marL="0" indent="0" algn="ctr">
              <a:buNone/>
              <a:defRPr sz="1200">
                <a:solidFill>
                  <a:schemeClr val="tx1">
                    <a:lumMod val="50000"/>
                    <a:lumOff val="50000"/>
                  </a:schemeClr>
                </a:solidFill>
                <a:latin typeface="Century Gothic"/>
                <a:cs typeface="Century Gothic"/>
              </a:defRPr>
            </a:lvl1pPr>
            <a:lvl2pPr marL="457189" indent="0" algn="r">
              <a:buNone/>
              <a:defRPr sz="1400">
                <a:solidFill>
                  <a:schemeClr val="tx1">
                    <a:lumMod val="50000"/>
                    <a:lumOff val="50000"/>
                  </a:schemeClr>
                </a:solidFill>
              </a:defRPr>
            </a:lvl2pPr>
            <a:lvl3pPr marL="914377" indent="0" algn="r">
              <a:buNone/>
              <a:defRPr sz="1200">
                <a:solidFill>
                  <a:schemeClr val="tx1">
                    <a:lumMod val="50000"/>
                    <a:lumOff val="50000"/>
                  </a:schemeClr>
                </a:solidFill>
              </a:defRPr>
            </a:lvl3pPr>
            <a:lvl4pPr marL="1371566" indent="0" algn="r">
              <a:buNone/>
              <a:defRPr sz="1100">
                <a:solidFill>
                  <a:schemeClr val="tx1">
                    <a:lumMod val="50000"/>
                    <a:lumOff val="50000"/>
                  </a:schemeClr>
                </a:solidFill>
              </a:defRPr>
            </a:lvl4pPr>
            <a:lvl5pPr marL="1828754" indent="0" algn="r">
              <a:buNone/>
              <a:defRPr sz="1100">
                <a:solidFill>
                  <a:schemeClr val="tx1">
                    <a:lumMod val="50000"/>
                    <a:lumOff val="50000"/>
                  </a:schemeClr>
                </a:solidFill>
              </a:defRPr>
            </a:lvl5pPr>
          </a:lstStyle>
          <a:p>
            <a:pPr lvl="0"/>
            <a:r>
              <a:rPr lang="es-ES_tradnl"/>
              <a:t>Haga clic para modificar el estilo de texto del patrón</a:t>
            </a:r>
          </a:p>
        </p:txBody>
      </p:sp>
      <p:sp>
        <p:nvSpPr>
          <p:cNvPr id="26" name="Marcador de texto 25"/>
          <p:cNvSpPr>
            <a:spLocks noGrp="1"/>
          </p:cNvSpPr>
          <p:nvPr>
            <p:ph type="body" sz="quarter" idx="13" hasCustomPrompt="1"/>
          </p:nvPr>
        </p:nvSpPr>
        <p:spPr>
          <a:xfrm>
            <a:off x="946776" y="2416855"/>
            <a:ext cx="10305277" cy="1667360"/>
          </a:xfrm>
        </p:spPr>
        <p:txBody>
          <a:bodyPr/>
          <a:lstStyle>
            <a:lvl1pPr marL="0" indent="0" algn="ctr">
              <a:buNone/>
              <a:defRPr sz="3200">
                <a:solidFill>
                  <a:schemeClr val="bg1"/>
                </a:solidFill>
                <a:latin typeface="Century Gothic"/>
                <a:cs typeface="Century Gothic"/>
              </a:defRPr>
            </a:lvl1pPr>
            <a:lvl2pPr marL="457189" indent="0">
              <a:buNone/>
              <a:defRPr/>
            </a:lvl2pPr>
            <a:lvl3pPr marL="914377" indent="0">
              <a:buNone/>
              <a:defRPr/>
            </a:lvl3pPr>
            <a:lvl4pPr marL="1371566" indent="0">
              <a:buNone/>
              <a:defRPr/>
            </a:lvl4pPr>
            <a:lvl5pPr marL="1828754" indent="0">
              <a:buNone/>
              <a:defRPr/>
            </a:lvl5pPr>
          </a:lstStyle>
          <a:p>
            <a:pPr lvl="0"/>
            <a:r>
              <a:rPr lang="es-ES_tradnl"/>
              <a:t>HAGA CLIC PARA MODIFICAR EL ESTILO DE TEXTO DEL PATRÓN</a:t>
            </a:r>
            <a:endParaRPr lang="es-ES"/>
          </a:p>
        </p:txBody>
      </p:sp>
    </p:spTree>
    <p:extLst>
      <p:ext uri="{BB962C8B-B14F-4D97-AF65-F5344CB8AC3E}">
        <p14:creationId xmlns:p14="http://schemas.microsoft.com/office/powerpoint/2010/main" val="1772242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texto vertical">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7" name="Slide Number Placeholder 5"/>
          <p:cNvSpPr>
            <a:spLocks noGrp="1"/>
          </p:cNvSpPr>
          <p:nvPr>
            <p:ph type="sldNum" sz="quarter" idx="4"/>
          </p:nvPr>
        </p:nvSpPr>
        <p:spPr>
          <a:xfrm>
            <a:off x="7210022" y="6421444"/>
            <a:ext cx="4372383" cy="365125"/>
          </a:xfrm>
          <a:prstGeom prst="rect">
            <a:avLst/>
          </a:prstGeom>
        </p:spPr>
        <p:txBody>
          <a:bodyPr/>
          <a:lstStyle>
            <a:lvl1pPr algn="r">
              <a:defRPr sz="1000">
                <a:solidFill>
                  <a:srgbClr val="000000"/>
                </a:solidFill>
                <a:latin typeface="Century Gothic"/>
                <a:cs typeface="Century Gothic"/>
              </a:defRPr>
            </a:lvl1pPr>
          </a:lstStyle>
          <a:p>
            <a:pPr>
              <a:defRPr/>
            </a:pPr>
            <a:r>
              <a:rPr lang="es-ES" sz="800" dirty="0"/>
              <a:t>Nombre del Área</a:t>
            </a:r>
            <a:r>
              <a:rPr lang="es-ES_tradnl" sz="8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
        <p:nvSpPr>
          <p:cNvPr id="12" name="Title 1"/>
          <p:cNvSpPr>
            <a:spLocks noGrp="1"/>
          </p:cNvSpPr>
          <p:nvPr>
            <p:ph type="title"/>
          </p:nvPr>
        </p:nvSpPr>
        <p:spPr>
          <a:xfrm>
            <a:off x="3124928" y="340445"/>
            <a:ext cx="7926193" cy="551950"/>
          </a:xfrm>
        </p:spPr>
        <p:txBody>
          <a:bodyPr/>
          <a:lstStyle/>
          <a:p>
            <a:r>
              <a:rPr lang="es-ES_tradnl"/>
              <a:t>Clic para editar título</a:t>
            </a:r>
            <a:endParaRPr lang="en-US"/>
          </a:p>
        </p:txBody>
      </p:sp>
    </p:spTree>
    <p:extLst>
      <p:ext uri="{BB962C8B-B14F-4D97-AF65-F5344CB8AC3E}">
        <p14:creationId xmlns:p14="http://schemas.microsoft.com/office/powerpoint/2010/main" val="38118190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43A1DB3E-4254-4FCD-A466-1C6F74DD4A97}" type="datetimeFigureOut">
              <a:rPr lang="es-MX" smtClean="0">
                <a:solidFill>
                  <a:srgbClr val="B13F9A"/>
                </a:solidFill>
              </a:rPr>
              <a:pPr/>
              <a:t>27/03/2022</a:t>
            </a:fld>
            <a:endParaRPr lang="es-MX" dirty="0">
              <a:solidFill>
                <a:srgbClr val="B13F9A"/>
              </a:solidFill>
            </a:endParaRPr>
          </a:p>
        </p:txBody>
      </p:sp>
      <p:sp>
        <p:nvSpPr>
          <p:cNvPr id="5" name="4 Marcador de pie de página"/>
          <p:cNvSpPr>
            <a:spLocks noGrp="1"/>
          </p:cNvSpPr>
          <p:nvPr>
            <p:ph type="ftr" sz="quarter" idx="11"/>
          </p:nvPr>
        </p:nvSpPr>
        <p:spPr/>
        <p:txBody>
          <a:bodyPr/>
          <a:lstStyle/>
          <a:p>
            <a:endParaRPr lang="es-MX" dirty="0">
              <a:solidFill>
                <a:srgbClr val="B13F9A"/>
              </a:solidFill>
            </a:endParaRPr>
          </a:p>
        </p:txBody>
      </p:sp>
      <p:sp>
        <p:nvSpPr>
          <p:cNvPr id="6" name="5 Marcador de número de diapositiva"/>
          <p:cNvSpPr>
            <a:spLocks noGrp="1"/>
          </p:cNvSpPr>
          <p:nvPr>
            <p:ph type="sldNum" sz="quarter" idx="12"/>
          </p:nvPr>
        </p:nvSpPr>
        <p:spPr/>
        <p:txBody>
          <a:bodyPr/>
          <a:lstStyle/>
          <a:p>
            <a:fld id="{1F53CBE7-9104-41EF-AB3A-4724CE17C4F7}" type="slidenum">
              <a:rPr lang="es-MX" smtClean="0">
                <a:solidFill>
                  <a:srgbClr val="B13F9A"/>
                </a:solidFill>
              </a:rPr>
              <a:pPr/>
              <a:t>‹Nº›</a:t>
            </a:fld>
            <a:endParaRPr lang="es-MX" dirty="0">
              <a:solidFill>
                <a:srgbClr val="B13F9A"/>
              </a:solidFill>
            </a:endParaRPr>
          </a:p>
        </p:txBody>
      </p:sp>
    </p:spTree>
    <p:extLst>
      <p:ext uri="{BB962C8B-B14F-4D97-AF65-F5344CB8AC3E}">
        <p14:creationId xmlns:p14="http://schemas.microsoft.com/office/powerpoint/2010/main" val="38597040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737600" y="274956"/>
            <a:ext cx="2032000" cy="5851525"/>
          </a:xfrm>
        </p:spPr>
        <p:txBody>
          <a:bodyPr vert="eaVert" anchor="t"/>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a:xfrm>
            <a:off x="609600" y="274643"/>
            <a:ext cx="8026400" cy="5851525"/>
          </a:xfrm>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a:xfrm>
            <a:off x="5657088" y="6557946"/>
            <a:ext cx="2669952" cy="226902"/>
          </a:xfrm>
        </p:spPr>
        <p:txBody>
          <a:bodyPr/>
          <a:lstStyle/>
          <a:p>
            <a:fld id="{43A1DB3E-4254-4FCD-A466-1C6F74DD4A97}" type="datetimeFigureOut">
              <a:rPr lang="es-MX" smtClean="0">
                <a:solidFill>
                  <a:srgbClr val="B13F9A"/>
                </a:solidFill>
              </a:rPr>
              <a:pPr/>
              <a:t>27/03/2022</a:t>
            </a:fld>
            <a:endParaRPr lang="es-MX" dirty="0">
              <a:solidFill>
                <a:srgbClr val="B13F9A"/>
              </a:solidFill>
            </a:endParaRPr>
          </a:p>
        </p:txBody>
      </p:sp>
      <p:sp>
        <p:nvSpPr>
          <p:cNvPr id="5" name="4 Marcador de pie de página"/>
          <p:cNvSpPr>
            <a:spLocks noGrp="1"/>
          </p:cNvSpPr>
          <p:nvPr>
            <p:ph type="ftr" sz="quarter" idx="11"/>
          </p:nvPr>
        </p:nvSpPr>
        <p:spPr>
          <a:xfrm>
            <a:off x="609600" y="6556248"/>
            <a:ext cx="4876800" cy="228600"/>
          </a:xfrm>
        </p:spPr>
        <p:txBody>
          <a:bodyPr/>
          <a:lstStyle/>
          <a:p>
            <a:endParaRPr lang="es-MX" dirty="0">
              <a:solidFill>
                <a:srgbClr val="B13F9A"/>
              </a:solidFill>
            </a:endParaRPr>
          </a:p>
        </p:txBody>
      </p:sp>
      <p:sp>
        <p:nvSpPr>
          <p:cNvPr id="6" name="5 Marcador de número de diapositiva"/>
          <p:cNvSpPr>
            <a:spLocks noGrp="1"/>
          </p:cNvSpPr>
          <p:nvPr>
            <p:ph type="sldNum" sz="quarter" idx="12"/>
          </p:nvPr>
        </p:nvSpPr>
        <p:spPr>
          <a:xfrm>
            <a:off x="8339328" y="6553200"/>
            <a:ext cx="784448" cy="228600"/>
          </a:xfrm>
        </p:spPr>
        <p:txBody>
          <a:bodyPr/>
          <a:lstStyle>
            <a:lvl1pPr>
              <a:defRPr>
                <a:solidFill>
                  <a:schemeClr val="tx2"/>
                </a:solidFill>
              </a:defRPr>
            </a:lvl1pPr>
            <a:extLst/>
          </a:lstStyle>
          <a:p>
            <a:fld id="{1F53CBE7-9104-41EF-AB3A-4724CE17C4F7}" type="slidenum">
              <a:rPr lang="es-MX" smtClean="0">
                <a:solidFill>
                  <a:srgbClr val="B13F9A"/>
                </a:solidFill>
              </a:rPr>
              <a:pPr/>
              <a:t>‹Nº›</a:t>
            </a:fld>
            <a:endParaRPr lang="es-MX" dirty="0">
              <a:solidFill>
                <a:srgbClr val="B13F9A"/>
              </a:solidFill>
            </a:endParaRPr>
          </a:p>
        </p:txBody>
      </p:sp>
    </p:spTree>
    <p:extLst>
      <p:ext uri="{BB962C8B-B14F-4D97-AF65-F5344CB8AC3E}">
        <p14:creationId xmlns:p14="http://schemas.microsoft.com/office/powerpoint/2010/main" val="14086651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bl">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914400" y="609600"/>
            <a:ext cx="10363200" cy="1143000"/>
          </a:xfrm>
        </p:spPr>
        <p:txBody>
          <a:bodyPr/>
          <a:lstStyle/>
          <a:p>
            <a:r>
              <a:rPr lang="es-ES"/>
              <a:t>Haga clic para modificar el estilo de título del patrón</a:t>
            </a:r>
            <a:endParaRPr lang="es-MX"/>
          </a:p>
        </p:txBody>
      </p:sp>
      <p:sp>
        <p:nvSpPr>
          <p:cNvPr id="3" name="2 Marcador de tabla"/>
          <p:cNvSpPr>
            <a:spLocks noGrp="1"/>
          </p:cNvSpPr>
          <p:nvPr>
            <p:ph type="tbl" idx="1"/>
          </p:nvPr>
        </p:nvSpPr>
        <p:spPr>
          <a:xfrm>
            <a:off x="914400" y="1981200"/>
            <a:ext cx="10363200" cy="4114800"/>
          </a:xfrm>
        </p:spPr>
        <p:txBody>
          <a:bodyPr/>
          <a:lstStyle/>
          <a:p>
            <a:pPr lvl="0"/>
            <a:endParaRPr lang="es-MX" noProof="0"/>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solidFill>
                <a:srgbClr val="B13F9A"/>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solidFill>
                <a:srgbClr val="B13F9A"/>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B0A4B0E-9187-46C5-8B81-DC697F4BD637}" type="slidenum">
              <a:rPr lang="es-ES_tradnl">
                <a:solidFill>
                  <a:srgbClr val="B13F9A"/>
                </a:solidFill>
              </a:rPr>
              <a:pPr>
                <a:defRPr/>
              </a:pPr>
              <a:t>‹Nº›</a:t>
            </a:fld>
            <a:endParaRPr lang="es-ES_tradnl">
              <a:solidFill>
                <a:srgbClr val="B13F9A"/>
              </a:solidFill>
            </a:endParaRPr>
          </a:p>
        </p:txBody>
      </p:sp>
    </p:spTree>
    <p:extLst>
      <p:ext uri="{BB962C8B-B14F-4D97-AF65-F5344CB8AC3E}">
        <p14:creationId xmlns:p14="http://schemas.microsoft.com/office/powerpoint/2010/main" val="1101773363"/>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Diapositiva de título">
    <p:spTree>
      <p:nvGrpSpPr>
        <p:cNvPr id="1" name=""/>
        <p:cNvGrpSpPr/>
        <p:nvPr/>
      </p:nvGrpSpPr>
      <p:grpSpPr>
        <a:xfrm>
          <a:off x="0" y="0"/>
          <a:ext cx="0" cy="0"/>
          <a:chOff x="0" y="0"/>
          <a:chExt cx="0" cy="0"/>
        </a:xfrm>
      </p:grpSpPr>
      <p:sp>
        <p:nvSpPr>
          <p:cNvPr id="8" name="Rectángulo 7"/>
          <p:cNvSpPr/>
          <p:nvPr userDrawn="1"/>
        </p:nvSpPr>
        <p:spPr>
          <a:xfrm>
            <a:off x="0" y="2075492"/>
            <a:ext cx="12192000" cy="1611238"/>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1702" fontAlgn="base">
              <a:spcBef>
                <a:spcPct val="0"/>
              </a:spcBef>
              <a:spcAft>
                <a:spcPct val="0"/>
              </a:spcAft>
            </a:pPr>
            <a:endParaRPr lang="es-ES" sz="1350" dirty="0">
              <a:solidFill>
                <a:srgbClr val="000000"/>
              </a:solidFill>
              <a:latin typeface="Century Gothic"/>
            </a:endParaRPr>
          </a:p>
        </p:txBody>
      </p:sp>
      <p:sp>
        <p:nvSpPr>
          <p:cNvPr id="2" name="Rectángulo 1"/>
          <p:cNvSpPr/>
          <p:nvPr/>
        </p:nvSpPr>
        <p:spPr>
          <a:xfrm>
            <a:off x="0" y="2075492"/>
            <a:ext cx="12192000" cy="1611238"/>
          </a:xfrm>
          <a:prstGeom prst="rect">
            <a:avLst/>
          </a:prstGeom>
          <a:solidFill>
            <a:srgbClr val="64134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1702" fontAlgn="base">
              <a:spcBef>
                <a:spcPct val="0"/>
              </a:spcBef>
              <a:spcAft>
                <a:spcPct val="0"/>
              </a:spcAft>
            </a:pPr>
            <a:endParaRPr lang="es-ES" sz="1350" dirty="0">
              <a:solidFill>
                <a:srgbClr val="000000"/>
              </a:solidFill>
              <a:latin typeface="Century Gothic"/>
            </a:endParaRPr>
          </a:p>
        </p:txBody>
      </p:sp>
      <p:sp>
        <p:nvSpPr>
          <p:cNvPr id="21" name="Marcador de texto 20"/>
          <p:cNvSpPr>
            <a:spLocks noGrp="1"/>
          </p:cNvSpPr>
          <p:nvPr>
            <p:ph type="body" sz="quarter" idx="10"/>
          </p:nvPr>
        </p:nvSpPr>
        <p:spPr>
          <a:xfrm>
            <a:off x="946776" y="3824779"/>
            <a:ext cx="10305277" cy="991373"/>
          </a:xfrm>
        </p:spPr>
        <p:txBody>
          <a:bodyPr/>
          <a:lstStyle>
            <a:lvl1pPr marL="0" indent="0" algn="ctr">
              <a:buNone/>
              <a:defRPr sz="1500">
                <a:latin typeface="Century Gothic"/>
                <a:cs typeface="Century Gothic"/>
              </a:defRPr>
            </a:lvl1pPr>
            <a:lvl2pPr marL="342892" indent="0">
              <a:buNone/>
              <a:defRPr sz="1350"/>
            </a:lvl2pPr>
            <a:lvl3pPr marL="685783" indent="0">
              <a:buNone/>
              <a:defRPr sz="1200"/>
            </a:lvl3pPr>
            <a:lvl4pPr marL="1028675" indent="0">
              <a:buNone/>
              <a:defRPr sz="1050"/>
            </a:lvl4pPr>
            <a:lvl5pPr marL="1371566" indent="0">
              <a:buNone/>
              <a:defRPr sz="1050"/>
            </a:lvl5pPr>
          </a:lstStyle>
          <a:p>
            <a:pPr lvl="0"/>
            <a:r>
              <a:rPr lang="es-ES_tradnl"/>
              <a:t>Haga clic para modificar el estilo de texto del patrón</a:t>
            </a:r>
          </a:p>
        </p:txBody>
      </p:sp>
      <p:sp>
        <p:nvSpPr>
          <p:cNvPr id="23" name="Marcador de texto 22"/>
          <p:cNvSpPr>
            <a:spLocks noGrp="1"/>
          </p:cNvSpPr>
          <p:nvPr>
            <p:ph type="body" sz="quarter" idx="11"/>
          </p:nvPr>
        </p:nvSpPr>
        <p:spPr>
          <a:xfrm>
            <a:off x="2364720" y="5355469"/>
            <a:ext cx="7540073" cy="488689"/>
          </a:xfrm>
        </p:spPr>
        <p:txBody>
          <a:bodyPr/>
          <a:lstStyle>
            <a:lvl1pPr marL="0" indent="0" algn="ctr">
              <a:buNone/>
              <a:defRPr sz="1200" b="1">
                <a:solidFill>
                  <a:schemeClr val="tx1">
                    <a:lumMod val="50000"/>
                    <a:lumOff val="50000"/>
                  </a:schemeClr>
                </a:solidFill>
                <a:latin typeface="Century Gothic"/>
                <a:cs typeface="Century Gothic"/>
              </a:defRPr>
            </a:lvl1pPr>
            <a:lvl2pPr marL="342892" indent="0" algn="r">
              <a:buNone/>
              <a:defRPr sz="1050">
                <a:solidFill>
                  <a:schemeClr val="tx1">
                    <a:lumMod val="50000"/>
                    <a:lumOff val="50000"/>
                  </a:schemeClr>
                </a:solidFill>
              </a:defRPr>
            </a:lvl2pPr>
            <a:lvl3pPr marL="685783" indent="0" algn="r">
              <a:buNone/>
              <a:defRPr sz="900">
                <a:solidFill>
                  <a:schemeClr val="tx1">
                    <a:lumMod val="50000"/>
                    <a:lumOff val="50000"/>
                  </a:schemeClr>
                </a:solidFill>
              </a:defRPr>
            </a:lvl3pPr>
            <a:lvl4pPr marL="1028675" indent="0" algn="r">
              <a:buNone/>
              <a:defRPr sz="825">
                <a:solidFill>
                  <a:schemeClr val="tx1">
                    <a:lumMod val="50000"/>
                    <a:lumOff val="50000"/>
                  </a:schemeClr>
                </a:solidFill>
              </a:defRPr>
            </a:lvl4pPr>
            <a:lvl5pPr marL="1371566" indent="0" algn="r">
              <a:buNone/>
              <a:defRPr sz="825">
                <a:solidFill>
                  <a:schemeClr val="tx1">
                    <a:lumMod val="50000"/>
                    <a:lumOff val="50000"/>
                  </a:schemeClr>
                </a:solidFill>
              </a:defRPr>
            </a:lvl5pPr>
          </a:lstStyle>
          <a:p>
            <a:pPr lvl="0"/>
            <a:r>
              <a:rPr lang="es-ES_tradnl"/>
              <a:t>Haga clic para modificar el estilo de texto del patrón</a:t>
            </a:r>
          </a:p>
        </p:txBody>
      </p:sp>
      <p:sp>
        <p:nvSpPr>
          <p:cNvPr id="24" name="Marcador de texto 22"/>
          <p:cNvSpPr>
            <a:spLocks noGrp="1"/>
          </p:cNvSpPr>
          <p:nvPr>
            <p:ph type="body" sz="quarter" idx="12"/>
          </p:nvPr>
        </p:nvSpPr>
        <p:spPr>
          <a:xfrm>
            <a:off x="2364718" y="5856052"/>
            <a:ext cx="7540073" cy="406400"/>
          </a:xfrm>
        </p:spPr>
        <p:txBody>
          <a:bodyPr/>
          <a:lstStyle>
            <a:lvl1pPr marL="0" indent="0" algn="ctr">
              <a:buNone/>
              <a:defRPr sz="900">
                <a:solidFill>
                  <a:schemeClr val="tx1">
                    <a:lumMod val="50000"/>
                    <a:lumOff val="50000"/>
                  </a:schemeClr>
                </a:solidFill>
                <a:latin typeface="Century Gothic"/>
                <a:cs typeface="Century Gothic"/>
              </a:defRPr>
            </a:lvl1pPr>
            <a:lvl2pPr marL="342892" indent="0" algn="r">
              <a:buNone/>
              <a:defRPr sz="1050">
                <a:solidFill>
                  <a:schemeClr val="tx1">
                    <a:lumMod val="50000"/>
                    <a:lumOff val="50000"/>
                  </a:schemeClr>
                </a:solidFill>
              </a:defRPr>
            </a:lvl2pPr>
            <a:lvl3pPr marL="685783" indent="0" algn="r">
              <a:buNone/>
              <a:defRPr sz="900">
                <a:solidFill>
                  <a:schemeClr val="tx1">
                    <a:lumMod val="50000"/>
                    <a:lumOff val="50000"/>
                  </a:schemeClr>
                </a:solidFill>
              </a:defRPr>
            </a:lvl3pPr>
            <a:lvl4pPr marL="1028675" indent="0" algn="r">
              <a:buNone/>
              <a:defRPr sz="825">
                <a:solidFill>
                  <a:schemeClr val="tx1">
                    <a:lumMod val="50000"/>
                    <a:lumOff val="50000"/>
                  </a:schemeClr>
                </a:solidFill>
              </a:defRPr>
            </a:lvl4pPr>
            <a:lvl5pPr marL="1371566" indent="0" algn="r">
              <a:buNone/>
              <a:defRPr sz="825">
                <a:solidFill>
                  <a:schemeClr val="tx1">
                    <a:lumMod val="50000"/>
                    <a:lumOff val="50000"/>
                  </a:schemeClr>
                </a:solidFill>
              </a:defRPr>
            </a:lvl5pPr>
          </a:lstStyle>
          <a:p>
            <a:pPr lvl="0"/>
            <a:r>
              <a:rPr lang="es-ES_tradnl"/>
              <a:t>Haga clic para modificar el estilo de texto del patrón</a:t>
            </a:r>
          </a:p>
        </p:txBody>
      </p:sp>
      <p:sp>
        <p:nvSpPr>
          <p:cNvPr id="26" name="Marcador de texto 25"/>
          <p:cNvSpPr>
            <a:spLocks noGrp="1"/>
          </p:cNvSpPr>
          <p:nvPr>
            <p:ph type="body" sz="quarter" idx="13" hasCustomPrompt="1"/>
          </p:nvPr>
        </p:nvSpPr>
        <p:spPr>
          <a:xfrm>
            <a:off x="946776" y="2416855"/>
            <a:ext cx="10305277" cy="1667360"/>
          </a:xfrm>
        </p:spPr>
        <p:txBody>
          <a:bodyPr/>
          <a:lstStyle>
            <a:lvl1pPr marL="0" indent="0" algn="ctr">
              <a:buNone/>
              <a:defRPr sz="2400">
                <a:solidFill>
                  <a:schemeClr val="bg1"/>
                </a:solidFill>
                <a:latin typeface="Century Gothic"/>
                <a:cs typeface="Century Gothic"/>
              </a:defRPr>
            </a:lvl1pPr>
            <a:lvl2pPr marL="342892" indent="0">
              <a:buNone/>
              <a:defRPr/>
            </a:lvl2pPr>
            <a:lvl3pPr marL="685783" indent="0">
              <a:buNone/>
              <a:defRPr/>
            </a:lvl3pPr>
            <a:lvl4pPr marL="1028675" indent="0">
              <a:buNone/>
              <a:defRPr/>
            </a:lvl4pPr>
            <a:lvl5pPr marL="1371566" indent="0">
              <a:buNone/>
              <a:defRPr/>
            </a:lvl5pPr>
          </a:lstStyle>
          <a:p>
            <a:pPr lvl="0"/>
            <a:r>
              <a:rPr lang="es-ES_tradnl"/>
              <a:t>HAGA CLIC PARA MODIFICAR EL ESTILO DE TEXTO DEL PATRÓN</a:t>
            </a:r>
            <a:endParaRPr lang="es-ES"/>
          </a:p>
        </p:txBody>
      </p:sp>
    </p:spTree>
    <p:extLst>
      <p:ext uri="{BB962C8B-B14F-4D97-AF65-F5344CB8AC3E}">
        <p14:creationId xmlns:p14="http://schemas.microsoft.com/office/powerpoint/2010/main" val="64304280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ítulo y objetos">
    <p:spTree>
      <p:nvGrpSpPr>
        <p:cNvPr id="1" name=""/>
        <p:cNvGrpSpPr/>
        <p:nvPr/>
      </p:nvGrpSpPr>
      <p:grpSpPr>
        <a:xfrm>
          <a:off x="0" y="0"/>
          <a:ext cx="0" cy="0"/>
          <a:chOff x="0" y="0"/>
          <a:chExt cx="0" cy="0"/>
        </a:xfrm>
      </p:grpSpPr>
      <p:sp>
        <p:nvSpPr>
          <p:cNvPr id="9" name="Rectángulo 8"/>
          <p:cNvSpPr/>
          <p:nvPr userDrawn="1"/>
        </p:nvSpPr>
        <p:spPr>
          <a:xfrm>
            <a:off x="5389335" y="340453"/>
            <a:ext cx="7046188" cy="568275"/>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1702" fontAlgn="base">
              <a:spcBef>
                <a:spcPct val="0"/>
              </a:spcBef>
              <a:spcAft>
                <a:spcPct val="0"/>
              </a:spcAft>
            </a:pPr>
            <a:endParaRPr lang="es-ES" sz="1350" dirty="0">
              <a:solidFill>
                <a:srgbClr val="000000"/>
              </a:solidFill>
              <a:latin typeface="Century Gothic"/>
            </a:endParaRPr>
          </a:p>
        </p:txBody>
      </p:sp>
      <p:sp>
        <p:nvSpPr>
          <p:cNvPr id="3" name="Content Placeholder 2"/>
          <p:cNvSpPr>
            <a:spLocks noGrp="1"/>
          </p:cNvSpPr>
          <p:nvPr>
            <p:ph idx="1"/>
          </p:nvPr>
        </p:nvSpPr>
        <p:spPr/>
        <p:txBody>
          <a:bodyPr/>
          <a:lstStyle>
            <a:lvl1pPr marL="255979" marR="0" indent="-255979" algn="l" defTabSz="341702" rtl="0" eaLnBrk="1" fontAlgn="base" latinLnBrk="0" hangingPunct="1">
              <a:lnSpc>
                <a:spcPct val="100000"/>
              </a:lnSpc>
              <a:spcBef>
                <a:spcPct val="20000"/>
              </a:spcBef>
              <a:spcAft>
                <a:spcPct val="0"/>
              </a:spcAft>
              <a:buClr>
                <a:srgbClr val="641345"/>
              </a:buClr>
              <a:buSzPct val="100000"/>
              <a:buFont typeface="Webdings" pitchFamily="18" charset="2"/>
              <a:buChar char=""/>
              <a:tabLst/>
              <a:defRPr>
                <a:latin typeface="Century Gothic"/>
                <a:cs typeface="Century Gothic"/>
              </a:defRPr>
            </a:lvl1pPr>
            <a:lvl2pPr marL="556008" marR="0" indent="-213117" algn="l" defTabSz="341702" rtl="0" eaLnBrk="1" fontAlgn="base" latinLnBrk="0" hangingPunct="1">
              <a:lnSpc>
                <a:spcPct val="100000"/>
              </a:lnSpc>
              <a:spcBef>
                <a:spcPct val="20000"/>
              </a:spcBef>
              <a:spcAft>
                <a:spcPct val="0"/>
              </a:spcAft>
              <a:buClr>
                <a:srgbClr val="641345"/>
              </a:buClr>
              <a:buSzPct val="70000"/>
              <a:buFont typeface="Lucida Grande"/>
              <a:buChar char="▹"/>
              <a:tabLst/>
              <a:defRPr>
                <a:latin typeface="Century Gothic"/>
                <a:cs typeface="Century Gothic"/>
              </a:defRPr>
            </a:lvl2pPr>
            <a:lvl3pPr marL="856039" marR="0" indent="-170256" algn="l" defTabSz="341702" rtl="0" eaLnBrk="1" fontAlgn="base" latinLnBrk="0" hangingPunct="1">
              <a:lnSpc>
                <a:spcPct val="100000"/>
              </a:lnSpc>
              <a:spcBef>
                <a:spcPct val="20000"/>
              </a:spcBef>
              <a:spcAft>
                <a:spcPct val="0"/>
              </a:spcAft>
              <a:buClr>
                <a:srgbClr val="641345"/>
              </a:buClr>
              <a:buSzPct val="80000"/>
              <a:buFont typeface="Lucida Grande"/>
              <a:buChar char="▾"/>
              <a:tabLst/>
              <a:defRPr>
                <a:latin typeface="Century Gothic"/>
                <a:cs typeface="Century Gothic"/>
              </a:defRPr>
            </a:lvl3pPr>
            <a:lvl4pPr marL="1198930" marR="0" indent="-170256" algn="l" defTabSz="341702" rtl="0" eaLnBrk="1" fontAlgn="base" latinLnBrk="0" hangingPunct="1">
              <a:lnSpc>
                <a:spcPct val="100000"/>
              </a:lnSpc>
              <a:spcBef>
                <a:spcPct val="20000"/>
              </a:spcBef>
              <a:spcAft>
                <a:spcPct val="0"/>
              </a:spcAft>
              <a:buClr>
                <a:srgbClr val="641345"/>
              </a:buClr>
              <a:buSzTx/>
              <a:buFont typeface="Lucida Grande"/>
              <a:buChar char="▿"/>
              <a:tabLst/>
              <a:defRPr>
                <a:latin typeface="Century Gothic"/>
                <a:cs typeface="Century Gothic"/>
              </a:defRPr>
            </a:lvl4pPr>
            <a:lvl5pPr marL="1541822" marR="0" indent="-170256" algn="l" defTabSz="341702" rtl="0" eaLnBrk="1" fontAlgn="base" latinLnBrk="0" hangingPunct="1">
              <a:lnSpc>
                <a:spcPct val="100000"/>
              </a:lnSpc>
              <a:spcBef>
                <a:spcPct val="20000"/>
              </a:spcBef>
              <a:spcAft>
                <a:spcPct val="0"/>
              </a:spcAft>
              <a:buClr>
                <a:srgbClr val="641345"/>
              </a:buClr>
              <a:buSzTx/>
              <a:buFont typeface="Arial" charset="0"/>
              <a:buChar char="•"/>
              <a:tabLst/>
              <a:defRPr>
                <a:latin typeface="Century Gothic"/>
                <a:cs typeface="Century Gothic"/>
              </a:defRPr>
            </a:lvl5pPr>
          </a:lstStyle>
          <a:p>
            <a:pPr marL="255979" marR="0" lvl="0" indent="-255979" algn="l" defTabSz="341702" rtl="0" eaLnBrk="1" fontAlgn="base" latinLnBrk="0" hangingPunct="1">
              <a:lnSpc>
                <a:spcPct val="100000"/>
              </a:lnSpc>
              <a:spcBef>
                <a:spcPct val="20000"/>
              </a:spcBef>
              <a:spcAft>
                <a:spcPct val="0"/>
              </a:spcAft>
              <a:buClr>
                <a:srgbClr val="641345"/>
              </a:buClr>
              <a:buSzPct val="100000"/>
              <a:buFont typeface="Webdings" pitchFamily="18" charset="2"/>
              <a:buChar char=""/>
              <a:tabLst/>
              <a:defRPr/>
            </a:pPr>
            <a:r>
              <a:rPr kumimoji="0" lang="es-ES_tradnl" sz="2400" b="0" i="0" u="none" strike="noStrike" kern="1200" cap="none" spc="0" normalizeH="0" baseline="0" noProof="0">
                <a:ln>
                  <a:noFill/>
                </a:ln>
                <a:solidFill>
                  <a:srgbClr val="000000"/>
                </a:solidFill>
                <a:effectLst/>
                <a:uLnTx/>
                <a:uFillTx/>
                <a:latin typeface="Century Gothic"/>
                <a:ea typeface="+mn-ea"/>
                <a:cs typeface="Century Gothic"/>
              </a:rPr>
              <a:t>Haga clic para modificar el estilo de texto del patrón</a:t>
            </a:r>
          </a:p>
          <a:p>
            <a:pPr marL="556008" marR="0" lvl="1" indent="-213117" algn="l" defTabSz="341702" rtl="0" eaLnBrk="1" fontAlgn="base" latinLnBrk="0" hangingPunct="1">
              <a:lnSpc>
                <a:spcPct val="100000"/>
              </a:lnSpc>
              <a:spcBef>
                <a:spcPct val="20000"/>
              </a:spcBef>
              <a:spcAft>
                <a:spcPct val="0"/>
              </a:spcAft>
              <a:buClr>
                <a:srgbClr val="641345"/>
              </a:buClr>
              <a:buSzPct val="70000"/>
              <a:buFont typeface="Lucida Grande"/>
              <a:buChar char="▹"/>
              <a:tabLst/>
              <a:defRPr/>
            </a:pPr>
            <a:r>
              <a:rPr kumimoji="0" lang="es-ES_tradnl" sz="2100" b="0" i="0" u="none" strike="noStrike" kern="1200" cap="none" spc="0" normalizeH="0" baseline="0" noProof="0">
                <a:ln>
                  <a:noFill/>
                </a:ln>
                <a:solidFill>
                  <a:srgbClr val="000000"/>
                </a:solidFill>
                <a:effectLst/>
                <a:uLnTx/>
                <a:uFillTx/>
                <a:latin typeface="Century Gothic"/>
                <a:ea typeface="+mn-ea"/>
                <a:cs typeface="Century Gothic"/>
              </a:rPr>
              <a:t>Segundo nivel</a:t>
            </a:r>
          </a:p>
          <a:p>
            <a:pPr marL="856039" marR="0" lvl="2" indent="-170256" algn="l" defTabSz="341702" rtl="0" eaLnBrk="1" fontAlgn="base" latinLnBrk="0" hangingPunct="1">
              <a:lnSpc>
                <a:spcPct val="100000"/>
              </a:lnSpc>
              <a:spcBef>
                <a:spcPct val="20000"/>
              </a:spcBef>
              <a:spcAft>
                <a:spcPct val="0"/>
              </a:spcAft>
              <a:buClr>
                <a:srgbClr val="641345"/>
              </a:buClr>
              <a:buSzPct val="80000"/>
              <a:buFont typeface="Lucida Grande"/>
              <a:buChar char="▾"/>
              <a:tabLst/>
              <a:defRPr/>
            </a:pPr>
            <a:r>
              <a:rPr kumimoji="0" lang="es-ES_tradnl" sz="1800" b="0" i="0" u="none" strike="noStrike" kern="1200" cap="none" spc="0" normalizeH="0" baseline="0" noProof="0">
                <a:ln>
                  <a:noFill/>
                </a:ln>
                <a:solidFill>
                  <a:srgbClr val="000000"/>
                </a:solidFill>
                <a:effectLst/>
                <a:uLnTx/>
                <a:uFillTx/>
                <a:latin typeface="Century Gothic"/>
                <a:ea typeface="+mn-ea"/>
                <a:cs typeface="Century Gothic"/>
              </a:rPr>
              <a:t>Tercer nivel</a:t>
            </a:r>
          </a:p>
          <a:p>
            <a:pPr marL="1198930" marR="0" lvl="3" indent="-170256" algn="l" defTabSz="341702" rtl="0" eaLnBrk="1" fontAlgn="base" latinLnBrk="0" hangingPunct="1">
              <a:lnSpc>
                <a:spcPct val="100000"/>
              </a:lnSpc>
              <a:spcBef>
                <a:spcPct val="20000"/>
              </a:spcBef>
              <a:spcAft>
                <a:spcPct val="0"/>
              </a:spcAft>
              <a:buClr>
                <a:srgbClr val="641345"/>
              </a:buClr>
              <a:buSzTx/>
              <a:buFont typeface="Lucida Grande"/>
              <a:buChar char="▿"/>
              <a:tabLst/>
              <a:defRPr/>
            </a:pPr>
            <a:r>
              <a:rPr kumimoji="0" lang="es-ES_tradnl" sz="1500" b="0" i="0" u="none" strike="noStrike" kern="1200" cap="none" spc="0" normalizeH="0" baseline="0" noProof="0">
                <a:ln>
                  <a:noFill/>
                </a:ln>
                <a:solidFill>
                  <a:srgbClr val="000000"/>
                </a:solidFill>
                <a:effectLst/>
                <a:uLnTx/>
                <a:uFillTx/>
                <a:latin typeface="Century Gothic"/>
                <a:ea typeface="+mn-ea"/>
                <a:cs typeface="Century Gothic"/>
              </a:rPr>
              <a:t>Cuarto nivel</a:t>
            </a:r>
          </a:p>
          <a:p>
            <a:pPr marL="1541822" marR="0" lvl="4" indent="-170256" algn="l" defTabSz="341702" rtl="0" eaLnBrk="1" fontAlgn="base" latinLnBrk="0" hangingPunct="1">
              <a:lnSpc>
                <a:spcPct val="100000"/>
              </a:lnSpc>
              <a:spcBef>
                <a:spcPct val="20000"/>
              </a:spcBef>
              <a:spcAft>
                <a:spcPct val="0"/>
              </a:spcAft>
              <a:buClr>
                <a:srgbClr val="641345"/>
              </a:buClr>
              <a:buSzTx/>
              <a:buFont typeface="Arial" charset="0"/>
              <a:buChar char="•"/>
              <a:tabLst/>
              <a:defRPr/>
            </a:pPr>
            <a:r>
              <a:rPr kumimoji="0" lang="es-ES_tradnl" sz="1500" b="0" i="0" u="none" strike="noStrike" kern="1200" cap="none" spc="0" normalizeH="0" baseline="0" noProof="0">
                <a:ln>
                  <a:noFill/>
                </a:ln>
                <a:solidFill>
                  <a:srgbClr val="000000"/>
                </a:solidFill>
                <a:effectLst/>
                <a:uLnTx/>
                <a:uFillTx/>
                <a:latin typeface="Century Gothic"/>
                <a:ea typeface="+mn-ea"/>
                <a:cs typeface="Century Gothic"/>
              </a:rPr>
              <a:t>Quinto nivel</a:t>
            </a:r>
            <a:endParaRPr kumimoji="0" lang="en-US" sz="1500" b="0" i="0" u="none" strike="noStrike" kern="1200" cap="none" spc="0" normalizeH="0" baseline="0" noProof="0">
              <a:ln>
                <a:noFill/>
              </a:ln>
              <a:solidFill>
                <a:srgbClr val="000000"/>
              </a:solidFill>
              <a:effectLst/>
              <a:uLnTx/>
              <a:uFillTx/>
              <a:latin typeface="Century Gothic"/>
              <a:ea typeface="+mn-ea"/>
              <a:cs typeface="Century Gothic"/>
            </a:endParaRPr>
          </a:p>
        </p:txBody>
      </p:sp>
      <p:sp>
        <p:nvSpPr>
          <p:cNvPr id="7" name="Slide Number Placeholder 5"/>
          <p:cNvSpPr>
            <a:spLocks noGrp="1"/>
          </p:cNvSpPr>
          <p:nvPr>
            <p:ph type="sldNum" sz="quarter" idx="4"/>
          </p:nvPr>
        </p:nvSpPr>
        <p:spPr>
          <a:xfrm>
            <a:off x="7210023" y="6421446"/>
            <a:ext cx="4372383" cy="365125"/>
          </a:xfrm>
          <a:prstGeom prst="rect">
            <a:avLst/>
          </a:prstGeom>
        </p:spPr>
        <p:txBody>
          <a:bodyPr/>
          <a:lstStyle>
            <a:lvl1pPr algn="r">
              <a:defRPr sz="750">
                <a:solidFill>
                  <a:srgbClr val="000000"/>
                </a:solidFill>
                <a:latin typeface="Calibri"/>
                <a:cs typeface="Calibri"/>
              </a:defRPr>
            </a:lvl1pPr>
          </a:lstStyle>
          <a:p>
            <a:pPr>
              <a:defRPr/>
            </a:pPr>
            <a:r>
              <a:rPr lang="es-ES_tradnl" dirty="0">
                <a:solidFill>
                  <a:srgbClr val="6B4A0B"/>
                </a:solidFill>
              </a:rPr>
              <a:t>| </a:t>
            </a:r>
            <a:fld id="{939C664E-1C2F-4D95-AF82-FF8D27121A91}" type="slidenum">
              <a:rPr lang="en-US" smtClean="0"/>
              <a:pPr>
                <a:defRPr/>
              </a:pPr>
              <a:t>‹Nº›</a:t>
            </a:fld>
            <a:endParaRPr lang="en-US" dirty="0"/>
          </a:p>
        </p:txBody>
      </p:sp>
      <p:sp>
        <p:nvSpPr>
          <p:cNvPr id="13" name="Title 1"/>
          <p:cNvSpPr>
            <a:spLocks noGrp="1"/>
          </p:cNvSpPr>
          <p:nvPr>
            <p:ph type="title"/>
          </p:nvPr>
        </p:nvSpPr>
        <p:spPr>
          <a:xfrm>
            <a:off x="5389339" y="340445"/>
            <a:ext cx="5661783" cy="551950"/>
          </a:xfrm>
        </p:spPr>
        <p:txBody>
          <a:bodyPr>
            <a:normAutofit/>
          </a:bodyPr>
          <a:lstStyle>
            <a:lvl1pPr>
              <a:defRPr sz="1800">
                <a:solidFill>
                  <a:schemeClr val="bg1"/>
                </a:solidFill>
                <a:latin typeface="Century Gothic"/>
                <a:cs typeface="Century Gothic"/>
              </a:defRPr>
            </a:lvl1pPr>
          </a:lstStyle>
          <a:p>
            <a:r>
              <a:rPr lang="es-ES_tradnl"/>
              <a:t>Clic para editar título</a:t>
            </a:r>
            <a:endParaRPr lang="en-US"/>
          </a:p>
        </p:txBody>
      </p:sp>
    </p:spTree>
    <p:extLst>
      <p:ext uri="{BB962C8B-B14F-4D97-AF65-F5344CB8AC3E}">
        <p14:creationId xmlns:p14="http://schemas.microsoft.com/office/powerpoint/2010/main" val="257298317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Encabezado de sección">
    <p:spTree>
      <p:nvGrpSpPr>
        <p:cNvPr id="1" name=""/>
        <p:cNvGrpSpPr/>
        <p:nvPr/>
      </p:nvGrpSpPr>
      <p:grpSpPr>
        <a:xfrm>
          <a:off x="0" y="0"/>
          <a:ext cx="0" cy="0"/>
          <a:chOff x="0" y="0"/>
          <a:chExt cx="0" cy="0"/>
        </a:xfrm>
      </p:grpSpPr>
      <p:sp>
        <p:nvSpPr>
          <p:cNvPr id="7" name="Rectángulo 6"/>
          <p:cNvSpPr/>
          <p:nvPr userDrawn="1"/>
        </p:nvSpPr>
        <p:spPr>
          <a:xfrm>
            <a:off x="0" y="3018941"/>
            <a:ext cx="12192000" cy="1336045"/>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1702" fontAlgn="base">
              <a:spcBef>
                <a:spcPct val="0"/>
              </a:spcBef>
              <a:spcAft>
                <a:spcPct val="0"/>
              </a:spcAft>
            </a:pPr>
            <a:endParaRPr lang="es-ES" sz="1350" dirty="0">
              <a:solidFill>
                <a:srgbClr val="000000"/>
              </a:solidFill>
              <a:latin typeface="Century Gothic"/>
            </a:endParaRPr>
          </a:p>
        </p:txBody>
      </p:sp>
      <p:sp>
        <p:nvSpPr>
          <p:cNvPr id="6" name="Rectángulo 5"/>
          <p:cNvSpPr/>
          <p:nvPr/>
        </p:nvSpPr>
        <p:spPr>
          <a:xfrm>
            <a:off x="0" y="3018941"/>
            <a:ext cx="12192000" cy="1336045"/>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1702" fontAlgn="base">
              <a:spcBef>
                <a:spcPct val="0"/>
              </a:spcBef>
              <a:spcAft>
                <a:spcPct val="0"/>
              </a:spcAft>
            </a:pPr>
            <a:endParaRPr lang="es-ES" sz="1350" dirty="0">
              <a:solidFill>
                <a:srgbClr val="000000"/>
              </a:solidFill>
              <a:latin typeface="Century Gothic"/>
            </a:endParaRPr>
          </a:p>
        </p:txBody>
      </p:sp>
      <p:sp>
        <p:nvSpPr>
          <p:cNvPr id="2" name="Title 1"/>
          <p:cNvSpPr>
            <a:spLocks noGrp="1"/>
          </p:cNvSpPr>
          <p:nvPr>
            <p:ph type="title"/>
          </p:nvPr>
        </p:nvSpPr>
        <p:spPr>
          <a:xfrm>
            <a:off x="3510296" y="3126901"/>
            <a:ext cx="5565253" cy="1254117"/>
          </a:xfrm>
        </p:spPr>
        <p:txBody>
          <a:bodyPr anchor="t">
            <a:normAutofit/>
          </a:bodyPr>
          <a:lstStyle>
            <a:lvl1pPr algn="ctr">
              <a:defRPr sz="2400" b="0" cap="all">
                <a:solidFill>
                  <a:srgbClr val="FFFFFF"/>
                </a:solidFill>
              </a:defRPr>
            </a:lvl1pPr>
          </a:lstStyle>
          <a:p>
            <a:r>
              <a:rPr lang="es-ES_tradnl"/>
              <a:t>Clic para editar título</a:t>
            </a:r>
            <a:endParaRPr lang="en-US"/>
          </a:p>
        </p:txBody>
      </p:sp>
      <p:sp>
        <p:nvSpPr>
          <p:cNvPr id="3" name="Text Placeholder 2"/>
          <p:cNvSpPr>
            <a:spLocks noGrp="1"/>
          </p:cNvSpPr>
          <p:nvPr>
            <p:ph type="body" idx="1"/>
          </p:nvPr>
        </p:nvSpPr>
        <p:spPr>
          <a:xfrm>
            <a:off x="3510296" y="1518756"/>
            <a:ext cx="5565253" cy="1500187"/>
          </a:xfrm>
        </p:spPr>
        <p:txBody>
          <a:bodyPr anchor="b"/>
          <a:lstStyle>
            <a:lvl1pPr marL="0" indent="0" algn="ctr">
              <a:buNone/>
              <a:defRPr sz="1350">
                <a:solidFill>
                  <a:schemeClr val="tx1">
                    <a:tint val="75000"/>
                  </a:schemeClr>
                </a:solidFill>
              </a:defRPr>
            </a:lvl1pPr>
            <a:lvl2pPr marL="342851" indent="0">
              <a:buNone/>
              <a:defRPr sz="1350">
                <a:solidFill>
                  <a:schemeClr val="tx1">
                    <a:tint val="75000"/>
                  </a:schemeClr>
                </a:solidFill>
              </a:defRPr>
            </a:lvl2pPr>
            <a:lvl3pPr marL="685703" indent="0">
              <a:buNone/>
              <a:defRPr sz="1200">
                <a:solidFill>
                  <a:schemeClr val="tx1">
                    <a:tint val="75000"/>
                  </a:schemeClr>
                </a:solidFill>
              </a:defRPr>
            </a:lvl3pPr>
            <a:lvl4pPr marL="1028555" indent="0">
              <a:buNone/>
              <a:defRPr sz="1050">
                <a:solidFill>
                  <a:schemeClr val="tx1">
                    <a:tint val="75000"/>
                  </a:schemeClr>
                </a:solidFill>
              </a:defRPr>
            </a:lvl4pPr>
            <a:lvl5pPr marL="1371406" indent="0">
              <a:buNone/>
              <a:defRPr sz="1050">
                <a:solidFill>
                  <a:schemeClr val="tx1">
                    <a:tint val="75000"/>
                  </a:schemeClr>
                </a:solidFill>
              </a:defRPr>
            </a:lvl5pPr>
            <a:lvl6pPr marL="1714257" indent="0">
              <a:buNone/>
              <a:defRPr sz="1050">
                <a:solidFill>
                  <a:schemeClr val="tx1">
                    <a:tint val="75000"/>
                  </a:schemeClr>
                </a:solidFill>
              </a:defRPr>
            </a:lvl6pPr>
            <a:lvl7pPr marL="2057108" indent="0">
              <a:buNone/>
              <a:defRPr sz="1050">
                <a:solidFill>
                  <a:schemeClr val="tx1">
                    <a:tint val="75000"/>
                  </a:schemeClr>
                </a:solidFill>
              </a:defRPr>
            </a:lvl7pPr>
            <a:lvl8pPr marL="2399960" indent="0">
              <a:buNone/>
              <a:defRPr sz="1050">
                <a:solidFill>
                  <a:schemeClr val="tx1">
                    <a:tint val="75000"/>
                  </a:schemeClr>
                </a:solidFill>
              </a:defRPr>
            </a:lvl8pPr>
            <a:lvl9pPr marL="2742811" indent="0">
              <a:buNone/>
              <a:defRPr sz="1050">
                <a:solidFill>
                  <a:schemeClr val="tx1">
                    <a:tint val="75000"/>
                  </a:schemeClr>
                </a:solidFill>
              </a:defRPr>
            </a:lvl9pPr>
          </a:lstStyle>
          <a:p>
            <a:pPr lvl="0"/>
            <a:r>
              <a:rPr lang="es-ES_tradnl"/>
              <a:t>Haga clic para modificar el estilo de texto del patrón</a:t>
            </a:r>
          </a:p>
        </p:txBody>
      </p:sp>
      <p:sp>
        <p:nvSpPr>
          <p:cNvPr id="18" name="Slide Number Placeholder 5"/>
          <p:cNvSpPr>
            <a:spLocks noGrp="1"/>
          </p:cNvSpPr>
          <p:nvPr>
            <p:ph type="sldNum" sz="quarter" idx="4"/>
          </p:nvPr>
        </p:nvSpPr>
        <p:spPr>
          <a:xfrm>
            <a:off x="7210023" y="6421446"/>
            <a:ext cx="4372383" cy="365125"/>
          </a:xfrm>
          <a:prstGeom prst="rect">
            <a:avLst/>
          </a:prstGeom>
        </p:spPr>
        <p:txBody>
          <a:bodyPr/>
          <a:lstStyle>
            <a:lvl1pPr algn="r">
              <a:defRPr sz="750">
                <a:solidFill>
                  <a:srgbClr val="000000"/>
                </a:solidFill>
                <a:latin typeface="Calibri"/>
                <a:cs typeface="Calibri"/>
              </a:defRPr>
            </a:lvl1pPr>
          </a:lstStyle>
          <a:p>
            <a:pPr>
              <a:defRPr/>
            </a:pPr>
            <a:r>
              <a:rPr lang="es-ES" sz="600" dirty="0"/>
              <a:t>Nombre del Área</a:t>
            </a:r>
            <a:r>
              <a:rPr lang="es-ES_tradnl" sz="6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Tree>
    <p:extLst>
      <p:ext uri="{BB962C8B-B14F-4D97-AF65-F5344CB8AC3E}">
        <p14:creationId xmlns:p14="http://schemas.microsoft.com/office/powerpoint/2010/main" val="135960097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3124929" y="340445"/>
            <a:ext cx="7926193" cy="551950"/>
          </a:xfrm>
        </p:spPr>
        <p:txBody>
          <a:bodyPr/>
          <a:lstStyle/>
          <a:p>
            <a:r>
              <a:rPr lang="es-ES_tradnl"/>
              <a:t>Clic para editar título</a:t>
            </a:r>
            <a:endParaRPr lang="en-US"/>
          </a:p>
        </p:txBody>
      </p:sp>
      <p:sp>
        <p:nvSpPr>
          <p:cNvPr id="3" name="Content Placeholder 2"/>
          <p:cNvSpPr>
            <a:spLocks noGrp="1"/>
          </p:cNvSpPr>
          <p:nvPr>
            <p:ph sz="half" idx="1"/>
          </p:nvPr>
        </p:nvSpPr>
        <p:spPr>
          <a:xfrm>
            <a:off x="609600"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8" name="Slide Number Placeholder 5"/>
          <p:cNvSpPr>
            <a:spLocks noGrp="1"/>
          </p:cNvSpPr>
          <p:nvPr>
            <p:ph type="sldNum" sz="quarter" idx="4"/>
          </p:nvPr>
        </p:nvSpPr>
        <p:spPr>
          <a:xfrm>
            <a:off x="7210023" y="6421446"/>
            <a:ext cx="4372383" cy="365125"/>
          </a:xfrm>
          <a:prstGeom prst="rect">
            <a:avLst/>
          </a:prstGeom>
        </p:spPr>
        <p:txBody>
          <a:bodyPr/>
          <a:lstStyle>
            <a:lvl1pPr algn="r">
              <a:defRPr sz="750">
                <a:solidFill>
                  <a:srgbClr val="000000"/>
                </a:solidFill>
                <a:latin typeface="Century Gothic"/>
                <a:cs typeface="Century Gothic"/>
              </a:defRPr>
            </a:lvl1pPr>
          </a:lstStyle>
          <a:p>
            <a:pPr>
              <a:defRPr/>
            </a:pPr>
            <a:r>
              <a:rPr lang="es-ES" sz="600" dirty="0"/>
              <a:t>Nombre del Área</a:t>
            </a:r>
            <a:r>
              <a:rPr lang="es-ES_tradnl" sz="6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Tree>
    <p:extLst>
      <p:ext uri="{BB962C8B-B14F-4D97-AF65-F5344CB8AC3E}">
        <p14:creationId xmlns:p14="http://schemas.microsoft.com/office/powerpoint/2010/main" val="158134117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4" y="1535113"/>
            <a:ext cx="5386917" cy="639762"/>
          </a:xfrm>
        </p:spPr>
        <p:txBody>
          <a:bodyPr anchor="b"/>
          <a:lstStyle>
            <a:lvl1pPr marL="0" indent="0" algn="ctr">
              <a:buNone/>
              <a:defRPr sz="1200" b="0">
                <a:solidFill>
                  <a:srgbClr val="6B4A0B"/>
                </a:solidFill>
              </a:defRPr>
            </a:lvl1pPr>
            <a:lvl2pPr marL="342851" indent="0">
              <a:buNone/>
              <a:defRPr sz="1500" b="1"/>
            </a:lvl2pPr>
            <a:lvl3pPr marL="685703" indent="0">
              <a:buNone/>
              <a:defRPr sz="1350" b="1"/>
            </a:lvl3pPr>
            <a:lvl4pPr marL="1028555" indent="0">
              <a:buNone/>
              <a:defRPr sz="1200" b="1"/>
            </a:lvl4pPr>
            <a:lvl5pPr marL="1371406" indent="0">
              <a:buNone/>
              <a:defRPr sz="1200" b="1"/>
            </a:lvl5pPr>
            <a:lvl6pPr marL="1714257" indent="0">
              <a:buNone/>
              <a:defRPr sz="1200" b="1"/>
            </a:lvl6pPr>
            <a:lvl7pPr marL="2057108" indent="0">
              <a:buNone/>
              <a:defRPr sz="1200" b="1"/>
            </a:lvl7pPr>
            <a:lvl8pPr marL="2399960" indent="0">
              <a:buNone/>
              <a:defRPr sz="1200" b="1"/>
            </a:lvl8pPr>
            <a:lvl9pPr marL="2742811" indent="0">
              <a:buNone/>
              <a:defRPr sz="1200" b="1"/>
            </a:lvl9pPr>
          </a:lstStyle>
          <a:p>
            <a:pPr lvl="0"/>
            <a:r>
              <a:rPr lang="es-ES_tradnl"/>
              <a:t>Haga clic para modificar el estilo de texto del patrón</a:t>
            </a:r>
          </a:p>
        </p:txBody>
      </p:sp>
      <p:sp>
        <p:nvSpPr>
          <p:cNvPr id="4" name="Content Placeholder 3"/>
          <p:cNvSpPr>
            <a:spLocks noGrp="1"/>
          </p:cNvSpPr>
          <p:nvPr>
            <p:ph sz="half" idx="2"/>
          </p:nvPr>
        </p:nvSpPr>
        <p:spPr>
          <a:xfrm>
            <a:off x="609604"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5" name="Text Placeholder 4"/>
          <p:cNvSpPr>
            <a:spLocks noGrp="1"/>
          </p:cNvSpPr>
          <p:nvPr>
            <p:ph type="body" sz="quarter" idx="3"/>
          </p:nvPr>
        </p:nvSpPr>
        <p:spPr>
          <a:xfrm>
            <a:off x="6193374" y="1535113"/>
            <a:ext cx="5389033" cy="639762"/>
          </a:xfrm>
        </p:spPr>
        <p:txBody>
          <a:bodyPr anchor="b"/>
          <a:lstStyle>
            <a:lvl1pPr marL="0" indent="0" algn="ctr">
              <a:buNone/>
              <a:defRPr sz="1200" b="0">
                <a:solidFill>
                  <a:srgbClr val="6B4A0B"/>
                </a:solidFill>
              </a:defRPr>
            </a:lvl1pPr>
            <a:lvl2pPr marL="342851" indent="0">
              <a:buNone/>
              <a:defRPr sz="1500" b="1"/>
            </a:lvl2pPr>
            <a:lvl3pPr marL="685703" indent="0">
              <a:buNone/>
              <a:defRPr sz="1350" b="1"/>
            </a:lvl3pPr>
            <a:lvl4pPr marL="1028555" indent="0">
              <a:buNone/>
              <a:defRPr sz="1200" b="1"/>
            </a:lvl4pPr>
            <a:lvl5pPr marL="1371406" indent="0">
              <a:buNone/>
              <a:defRPr sz="1200" b="1"/>
            </a:lvl5pPr>
            <a:lvl6pPr marL="1714257" indent="0">
              <a:buNone/>
              <a:defRPr sz="1200" b="1"/>
            </a:lvl6pPr>
            <a:lvl7pPr marL="2057108" indent="0">
              <a:buNone/>
              <a:defRPr sz="1200" b="1"/>
            </a:lvl7pPr>
            <a:lvl8pPr marL="2399960" indent="0">
              <a:buNone/>
              <a:defRPr sz="1200" b="1"/>
            </a:lvl8pPr>
            <a:lvl9pPr marL="2742811" indent="0">
              <a:buNone/>
              <a:defRPr sz="1200" b="1"/>
            </a:lvl9pPr>
          </a:lstStyle>
          <a:p>
            <a:pPr lvl="0"/>
            <a:r>
              <a:rPr lang="es-ES_tradnl"/>
              <a:t>Haga clic para modificar el estilo de texto del patrón</a:t>
            </a:r>
          </a:p>
        </p:txBody>
      </p:sp>
      <p:sp>
        <p:nvSpPr>
          <p:cNvPr id="6" name="Content Placeholder 5"/>
          <p:cNvSpPr>
            <a:spLocks noGrp="1"/>
          </p:cNvSpPr>
          <p:nvPr>
            <p:ph sz="quarter" idx="4"/>
          </p:nvPr>
        </p:nvSpPr>
        <p:spPr>
          <a:xfrm>
            <a:off x="6193374"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10" name="Slide Number Placeholder 5"/>
          <p:cNvSpPr>
            <a:spLocks noGrp="1"/>
          </p:cNvSpPr>
          <p:nvPr>
            <p:ph type="sldNum" sz="quarter" idx="10"/>
          </p:nvPr>
        </p:nvSpPr>
        <p:spPr>
          <a:xfrm>
            <a:off x="7210023" y="6421446"/>
            <a:ext cx="4372383" cy="365125"/>
          </a:xfrm>
          <a:prstGeom prst="rect">
            <a:avLst/>
          </a:prstGeom>
        </p:spPr>
        <p:txBody>
          <a:bodyPr/>
          <a:lstStyle>
            <a:lvl1pPr algn="r">
              <a:defRPr sz="750">
                <a:solidFill>
                  <a:srgbClr val="000000"/>
                </a:solidFill>
                <a:latin typeface="Century Gothic"/>
                <a:cs typeface="Century Gothic"/>
              </a:defRPr>
            </a:lvl1pPr>
          </a:lstStyle>
          <a:p>
            <a:pPr>
              <a:defRPr/>
            </a:pPr>
            <a:r>
              <a:rPr lang="es-ES" sz="600" dirty="0"/>
              <a:t>Nombre del Área</a:t>
            </a:r>
            <a:r>
              <a:rPr lang="es-ES_tradnl" sz="6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
        <p:nvSpPr>
          <p:cNvPr id="15" name="Title 1"/>
          <p:cNvSpPr>
            <a:spLocks noGrp="1"/>
          </p:cNvSpPr>
          <p:nvPr>
            <p:ph type="title"/>
          </p:nvPr>
        </p:nvSpPr>
        <p:spPr>
          <a:xfrm>
            <a:off x="3124929" y="340445"/>
            <a:ext cx="7926193" cy="551950"/>
          </a:xfrm>
        </p:spPr>
        <p:txBody>
          <a:bodyPr/>
          <a:lstStyle/>
          <a:p>
            <a:r>
              <a:rPr lang="es-ES_tradnl"/>
              <a:t>Clic para editar título</a:t>
            </a:r>
            <a:endParaRPr lang="en-US"/>
          </a:p>
        </p:txBody>
      </p:sp>
    </p:spTree>
    <p:extLst>
      <p:ext uri="{BB962C8B-B14F-4D97-AF65-F5344CB8AC3E}">
        <p14:creationId xmlns:p14="http://schemas.microsoft.com/office/powerpoint/2010/main" val="5976284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Sólo el título">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210023" y="6421446"/>
            <a:ext cx="4372383" cy="365125"/>
          </a:xfrm>
          <a:prstGeom prst="rect">
            <a:avLst/>
          </a:prstGeom>
        </p:spPr>
        <p:txBody>
          <a:bodyPr/>
          <a:lstStyle>
            <a:lvl1pPr algn="r">
              <a:defRPr sz="750">
                <a:solidFill>
                  <a:srgbClr val="000000"/>
                </a:solidFill>
                <a:latin typeface="Century Gothic"/>
                <a:cs typeface="Century Gothic"/>
              </a:defRPr>
            </a:lvl1pPr>
          </a:lstStyle>
          <a:p>
            <a:pPr>
              <a:defRPr/>
            </a:pPr>
            <a:r>
              <a:rPr lang="es-ES" sz="600" dirty="0"/>
              <a:t>Nombre del Área</a:t>
            </a:r>
            <a:r>
              <a:rPr lang="es-ES_tradnl" sz="6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
        <p:nvSpPr>
          <p:cNvPr id="10" name="Title 1"/>
          <p:cNvSpPr>
            <a:spLocks noGrp="1"/>
          </p:cNvSpPr>
          <p:nvPr>
            <p:ph type="title"/>
          </p:nvPr>
        </p:nvSpPr>
        <p:spPr>
          <a:xfrm>
            <a:off x="3124929" y="340445"/>
            <a:ext cx="7926193" cy="551950"/>
          </a:xfrm>
        </p:spPr>
        <p:txBody>
          <a:bodyPr/>
          <a:lstStyle/>
          <a:p>
            <a:r>
              <a:rPr lang="es-ES_tradnl"/>
              <a:t>Clic para editar título</a:t>
            </a:r>
            <a:endParaRPr lang="en-US"/>
          </a:p>
        </p:txBody>
      </p:sp>
    </p:spTree>
    <p:extLst>
      <p:ext uri="{BB962C8B-B14F-4D97-AF65-F5344CB8AC3E}">
        <p14:creationId xmlns:p14="http://schemas.microsoft.com/office/powerpoint/2010/main" val="319016106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7210023" y="6421446"/>
            <a:ext cx="4372383" cy="365125"/>
          </a:xfrm>
          <a:prstGeom prst="rect">
            <a:avLst/>
          </a:prstGeom>
        </p:spPr>
        <p:txBody>
          <a:bodyPr/>
          <a:lstStyle>
            <a:lvl1pPr algn="r">
              <a:defRPr sz="750">
                <a:solidFill>
                  <a:srgbClr val="000000"/>
                </a:solidFill>
                <a:latin typeface="Century Gothic"/>
                <a:cs typeface="Century Gothic"/>
              </a:defRPr>
            </a:lvl1pPr>
          </a:lstStyle>
          <a:p>
            <a:pPr>
              <a:defRPr/>
            </a:pPr>
            <a:r>
              <a:rPr lang="es-ES" sz="600" dirty="0"/>
              <a:t>Nombre del Área</a:t>
            </a:r>
            <a:r>
              <a:rPr lang="es-ES_tradnl" sz="6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Tree>
    <p:extLst>
      <p:ext uri="{BB962C8B-B14F-4D97-AF65-F5344CB8AC3E}">
        <p14:creationId xmlns:p14="http://schemas.microsoft.com/office/powerpoint/2010/main" val="3435870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p:spPr>
        <p:txBody>
          <a:bodyPr vert="eaVert"/>
          <a:lstStyle/>
          <a:p>
            <a:r>
              <a:rPr lang="es-ES_tradnl"/>
              <a:t>Clic para editar título</a:t>
            </a:r>
            <a:endParaRPr lang="en-US"/>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7" name="Slide Number Placeholder 5"/>
          <p:cNvSpPr>
            <a:spLocks noGrp="1"/>
          </p:cNvSpPr>
          <p:nvPr>
            <p:ph type="sldNum" sz="quarter" idx="4"/>
          </p:nvPr>
        </p:nvSpPr>
        <p:spPr>
          <a:xfrm>
            <a:off x="7210022" y="6421444"/>
            <a:ext cx="4372383" cy="365125"/>
          </a:xfrm>
          <a:prstGeom prst="rect">
            <a:avLst/>
          </a:prstGeom>
        </p:spPr>
        <p:txBody>
          <a:bodyPr/>
          <a:lstStyle>
            <a:lvl1pPr algn="r">
              <a:defRPr sz="1000">
                <a:solidFill>
                  <a:srgbClr val="000000"/>
                </a:solidFill>
                <a:latin typeface="Century Gothic"/>
                <a:cs typeface="Century Gothic"/>
              </a:defRPr>
            </a:lvl1pPr>
          </a:lstStyle>
          <a:p>
            <a:pPr>
              <a:defRPr/>
            </a:pPr>
            <a:r>
              <a:rPr lang="es-ES" sz="800" dirty="0"/>
              <a:t>Nombre del Área</a:t>
            </a:r>
            <a:r>
              <a:rPr lang="es-ES_tradnl" sz="8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Tree>
    <p:extLst>
      <p:ext uri="{BB962C8B-B14F-4D97-AF65-F5344CB8AC3E}">
        <p14:creationId xmlns:p14="http://schemas.microsoft.com/office/powerpoint/2010/main" val="11683318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500" b="1"/>
            </a:lvl1pPr>
          </a:lstStyle>
          <a:p>
            <a:r>
              <a:rPr lang="es-ES_tradnl"/>
              <a:t>Clic para editar título</a:t>
            </a:r>
            <a:endParaRPr lang="en-US"/>
          </a:p>
        </p:txBody>
      </p:sp>
      <p:sp>
        <p:nvSpPr>
          <p:cNvPr id="3" name="Content Placeholder 2"/>
          <p:cNvSpPr>
            <a:spLocks noGrp="1"/>
          </p:cNvSpPr>
          <p:nvPr>
            <p:ph idx="1"/>
          </p:nvPr>
        </p:nvSpPr>
        <p:spPr>
          <a:xfrm>
            <a:off x="4766733" y="273059"/>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050"/>
            </a:lvl1pPr>
            <a:lvl2pPr marL="342851" indent="0">
              <a:buNone/>
              <a:defRPr sz="900"/>
            </a:lvl2pPr>
            <a:lvl3pPr marL="685703" indent="0">
              <a:buNone/>
              <a:defRPr sz="750"/>
            </a:lvl3pPr>
            <a:lvl4pPr marL="1028555" indent="0">
              <a:buNone/>
              <a:defRPr sz="675"/>
            </a:lvl4pPr>
            <a:lvl5pPr marL="1371406" indent="0">
              <a:buNone/>
              <a:defRPr sz="675"/>
            </a:lvl5pPr>
            <a:lvl6pPr marL="1714257" indent="0">
              <a:buNone/>
              <a:defRPr sz="675"/>
            </a:lvl6pPr>
            <a:lvl7pPr marL="2057108" indent="0">
              <a:buNone/>
              <a:defRPr sz="675"/>
            </a:lvl7pPr>
            <a:lvl8pPr marL="2399960" indent="0">
              <a:buNone/>
              <a:defRPr sz="675"/>
            </a:lvl8pPr>
            <a:lvl9pPr marL="2742811" indent="0">
              <a:buNone/>
              <a:defRPr sz="675"/>
            </a:lvl9pPr>
          </a:lstStyle>
          <a:p>
            <a:pPr lvl="0"/>
            <a:r>
              <a:rPr lang="es-ES_tradnl"/>
              <a:t>Haga clic para modificar el estilo de texto del patrón</a:t>
            </a:r>
          </a:p>
        </p:txBody>
      </p:sp>
      <p:sp>
        <p:nvSpPr>
          <p:cNvPr id="8" name="Slide Number Placeholder 5"/>
          <p:cNvSpPr>
            <a:spLocks noGrp="1"/>
          </p:cNvSpPr>
          <p:nvPr>
            <p:ph type="sldNum" sz="quarter" idx="4"/>
          </p:nvPr>
        </p:nvSpPr>
        <p:spPr>
          <a:xfrm>
            <a:off x="7210023" y="6421446"/>
            <a:ext cx="4372383" cy="365125"/>
          </a:xfrm>
          <a:prstGeom prst="rect">
            <a:avLst/>
          </a:prstGeom>
        </p:spPr>
        <p:txBody>
          <a:bodyPr/>
          <a:lstStyle>
            <a:lvl1pPr algn="r">
              <a:defRPr sz="750">
                <a:solidFill>
                  <a:srgbClr val="000000"/>
                </a:solidFill>
                <a:latin typeface="Century Gothic"/>
                <a:cs typeface="Century Gothic"/>
              </a:defRPr>
            </a:lvl1pPr>
          </a:lstStyle>
          <a:p>
            <a:pPr>
              <a:defRPr/>
            </a:pPr>
            <a:r>
              <a:rPr lang="es-ES" sz="600" dirty="0"/>
              <a:t>Nombre del Área</a:t>
            </a:r>
            <a:r>
              <a:rPr lang="es-ES_tradnl" sz="6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Tree>
    <p:extLst>
      <p:ext uri="{BB962C8B-B14F-4D97-AF65-F5344CB8AC3E}">
        <p14:creationId xmlns:p14="http://schemas.microsoft.com/office/powerpoint/2010/main" val="31102077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s-ES_tradnl"/>
              <a:t>Clic para editar título</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851" indent="0">
              <a:buNone/>
              <a:defRPr sz="2100"/>
            </a:lvl2pPr>
            <a:lvl3pPr marL="685703" indent="0">
              <a:buNone/>
              <a:defRPr sz="1800"/>
            </a:lvl3pPr>
            <a:lvl4pPr marL="1028555" indent="0">
              <a:buNone/>
              <a:defRPr sz="1500"/>
            </a:lvl4pPr>
            <a:lvl5pPr marL="1371406" indent="0">
              <a:buNone/>
              <a:defRPr sz="1500"/>
            </a:lvl5pPr>
            <a:lvl6pPr marL="1714257" indent="0">
              <a:buNone/>
              <a:defRPr sz="1500"/>
            </a:lvl6pPr>
            <a:lvl7pPr marL="2057108" indent="0">
              <a:buNone/>
              <a:defRPr sz="1500"/>
            </a:lvl7pPr>
            <a:lvl8pPr marL="2399960" indent="0">
              <a:buNone/>
              <a:defRPr sz="1500"/>
            </a:lvl8pPr>
            <a:lvl9pPr marL="2742811" indent="0">
              <a:buNone/>
              <a:defRPr sz="1500"/>
            </a:lvl9pPr>
          </a:lstStyle>
          <a:p>
            <a:pPr lvl="0"/>
            <a:r>
              <a:rPr lang="es-ES_tradnl" noProof="0" dirty="0"/>
              <a:t>Arrastre la imagen al marcador de posición o haga clic en el icono para agregar</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851" indent="0">
              <a:buNone/>
              <a:defRPr sz="900"/>
            </a:lvl2pPr>
            <a:lvl3pPr marL="685703" indent="0">
              <a:buNone/>
              <a:defRPr sz="750"/>
            </a:lvl3pPr>
            <a:lvl4pPr marL="1028555" indent="0">
              <a:buNone/>
              <a:defRPr sz="675"/>
            </a:lvl4pPr>
            <a:lvl5pPr marL="1371406" indent="0">
              <a:buNone/>
              <a:defRPr sz="675"/>
            </a:lvl5pPr>
            <a:lvl6pPr marL="1714257" indent="0">
              <a:buNone/>
              <a:defRPr sz="675"/>
            </a:lvl6pPr>
            <a:lvl7pPr marL="2057108" indent="0">
              <a:buNone/>
              <a:defRPr sz="675"/>
            </a:lvl7pPr>
            <a:lvl8pPr marL="2399960" indent="0">
              <a:buNone/>
              <a:defRPr sz="675"/>
            </a:lvl8pPr>
            <a:lvl9pPr marL="2742811" indent="0">
              <a:buNone/>
              <a:defRPr sz="675"/>
            </a:lvl9pPr>
          </a:lstStyle>
          <a:p>
            <a:pPr lvl="0"/>
            <a:r>
              <a:rPr lang="es-ES_tradnl"/>
              <a:t>Haga clic para modificar el estilo de texto del patrón</a:t>
            </a:r>
          </a:p>
        </p:txBody>
      </p:sp>
      <p:sp>
        <p:nvSpPr>
          <p:cNvPr id="8" name="Slide Number Placeholder 5"/>
          <p:cNvSpPr>
            <a:spLocks noGrp="1"/>
          </p:cNvSpPr>
          <p:nvPr>
            <p:ph type="sldNum" sz="quarter" idx="4"/>
          </p:nvPr>
        </p:nvSpPr>
        <p:spPr>
          <a:xfrm>
            <a:off x="7210023" y="6421446"/>
            <a:ext cx="4372383" cy="365125"/>
          </a:xfrm>
          <a:prstGeom prst="rect">
            <a:avLst/>
          </a:prstGeom>
        </p:spPr>
        <p:txBody>
          <a:bodyPr/>
          <a:lstStyle>
            <a:lvl1pPr algn="r">
              <a:defRPr sz="750">
                <a:solidFill>
                  <a:srgbClr val="000000"/>
                </a:solidFill>
                <a:latin typeface="Century Gothic"/>
                <a:cs typeface="Century Gothic"/>
              </a:defRPr>
            </a:lvl1pPr>
          </a:lstStyle>
          <a:p>
            <a:pPr>
              <a:defRPr/>
            </a:pPr>
            <a:r>
              <a:rPr lang="es-ES" sz="600" dirty="0"/>
              <a:t>Nombre del Área</a:t>
            </a:r>
            <a:r>
              <a:rPr lang="es-ES_tradnl" sz="6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Tree>
    <p:extLst>
      <p:ext uri="{BB962C8B-B14F-4D97-AF65-F5344CB8AC3E}">
        <p14:creationId xmlns:p14="http://schemas.microsoft.com/office/powerpoint/2010/main" val="86403210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Título y texto vertical">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7" name="Slide Number Placeholder 5"/>
          <p:cNvSpPr>
            <a:spLocks noGrp="1"/>
          </p:cNvSpPr>
          <p:nvPr>
            <p:ph type="sldNum" sz="quarter" idx="4"/>
          </p:nvPr>
        </p:nvSpPr>
        <p:spPr>
          <a:xfrm>
            <a:off x="7210023" y="6421446"/>
            <a:ext cx="4372383" cy="365125"/>
          </a:xfrm>
          <a:prstGeom prst="rect">
            <a:avLst/>
          </a:prstGeom>
        </p:spPr>
        <p:txBody>
          <a:bodyPr/>
          <a:lstStyle>
            <a:lvl1pPr algn="r">
              <a:defRPr sz="750">
                <a:solidFill>
                  <a:srgbClr val="000000"/>
                </a:solidFill>
                <a:latin typeface="Century Gothic"/>
                <a:cs typeface="Century Gothic"/>
              </a:defRPr>
            </a:lvl1pPr>
          </a:lstStyle>
          <a:p>
            <a:pPr>
              <a:defRPr/>
            </a:pPr>
            <a:r>
              <a:rPr lang="es-ES" sz="600" dirty="0"/>
              <a:t>Nombre del Área</a:t>
            </a:r>
            <a:r>
              <a:rPr lang="es-ES_tradnl" sz="6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
        <p:nvSpPr>
          <p:cNvPr id="12" name="Title 1"/>
          <p:cNvSpPr>
            <a:spLocks noGrp="1"/>
          </p:cNvSpPr>
          <p:nvPr>
            <p:ph type="title"/>
          </p:nvPr>
        </p:nvSpPr>
        <p:spPr>
          <a:xfrm>
            <a:off x="3124929" y="340445"/>
            <a:ext cx="7926193" cy="551950"/>
          </a:xfrm>
        </p:spPr>
        <p:txBody>
          <a:bodyPr/>
          <a:lstStyle/>
          <a:p>
            <a:r>
              <a:rPr lang="es-ES_tradnl"/>
              <a:t>Clic para editar título</a:t>
            </a:r>
            <a:endParaRPr lang="en-US"/>
          </a:p>
        </p:txBody>
      </p:sp>
    </p:spTree>
    <p:extLst>
      <p:ext uri="{BB962C8B-B14F-4D97-AF65-F5344CB8AC3E}">
        <p14:creationId xmlns:p14="http://schemas.microsoft.com/office/powerpoint/2010/main" val="392751756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7"/>
            <a:ext cx="2743200" cy="5851525"/>
          </a:xfrm>
        </p:spPr>
        <p:txBody>
          <a:bodyPr vert="eaVert"/>
          <a:lstStyle/>
          <a:p>
            <a:r>
              <a:rPr lang="es-ES_tradnl"/>
              <a:t>Clic para editar título</a:t>
            </a:r>
            <a:endParaRPr lang="en-US"/>
          </a:p>
        </p:txBody>
      </p:sp>
      <p:sp>
        <p:nvSpPr>
          <p:cNvPr id="3" name="Vertical Text Placeholder 2"/>
          <p:cNvSpPr>
            <a:spLocks noGrp="1"/>
          </p:cNvSpPr>
          <p:nvPr>
            <p:ph type="body" orient="vert" idx="1"/>
          </p:nvPr>
        </p:nvSpPr>
        <p:spPr>
          <a:xfrm>
            <a:off x="609600" y="274647"/>
            <a:ext cx="8026400" cy="5851525"/>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7" name="Slide Number Placeholder 5"/>
          <p:cNvSpPr>
            <a:spLocks noGrp="1"/>
          </p:cNvSpPr>
          <p:nvPr>
            <p:ph type="sldNum" sz="quarter" idx="4"/>
          </p:nvPr>
        </p:nvSpPr>
        <p:spPr>
          <a:xfrm>
            <a:off x="7210023" y="6421446"/>
            <a:ext cx="4372383" cy="365125"/>
          </a:xfrm>
          <a:prstGeom prst="rect">
            <a:avLst/>
          </a:prstGeom>
        </p:spPr>
        <p:txBody>
          <a:bodyPr/>
          <a:lstStyle>
            <a:lvl1pPr algn="r">
              <a:defRPr sz="750">
                <a:solidFill>
                  <a:srgbClr val="000000"/>
                </a:solidFill>
                <a:latin typeface="Century Gothic"/>
                <a:cs typeface="Century Gothic"/>
              </a:defRPr>
            </a:lvl1pPr>
          </a:lstStyle>
          <a:p>
            <a:pPr>
              <a:defRPr/>
            </a:pPr>
            <a:r>
              <a:rPr lang="es-ES" sz="600" dirty="0"/>
              <a:t>Nombre del Área</a:t>
            </a:r>
            <a:r>
              <a:rPr lang="es-ES_tradnl" sz="6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Tree>
    <p:extLst>
      <p:ext uri="{BB962C8B-B14F-4D97-AF65-F5344CB8AC3E}">
        <p14:creationId xmlns:p14="http://schemas.microsoft.com/office/powerpoint/2010/main" val="22416649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Rectángulo 1"/>
          <p:cNvSpPr/>
          <p:nvPr userDrawn="1"/>
        </p:nvSpPr>
        <p:spPr>
          <a:xfrm>
            <a:off x="0" y="2075492"/>
            <a:ext cx="12192000" cy="1611238"/>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1702" fontAlgn="base">
              <a:spcBef>
                <a:spcPct val="0"/>
              </a:spcBef>
              <a:spcAft>
                <a:spcPct val="0"/>
              </a:spcAft>
            </a:pPr>
            <a:endParaRPr lang="es-ES" sz="1350" dirty="0">
              <a:solidFill>
                <a:srgbClr val="000000"/>
              </a:solidFill>
              <a:latin typeface="Century Gothic"/>
            </a:endParaRPr>
          </a:p>
        </p:txBody>
      </p:sp>
      <p:sp>
        <p:nvSpPr>
          <p:cNvPr id="9" name="CuadroTexto 8"/>
          <p:cNvSpPr txBox="1"/>
          <p:nvPr userDrawn="1"/>
        </p:nvSpPr>
        <p:spPr>
          <a:xfrm>
            <a:off x="5918153" y="352292"/>
            <a:ext cx="5810031" cy="461665"/>
          </a:xfrm>
          <a:prstGeom prst="rect">
            <a:avLst/>
          </a:prstGeom>
          <a:noFill/>
        </p:spPr>
        <p:txBody>
          <a:bodyPr wrap="square" rtlCol="0">
            <a:spAutoFit/>
          </a:bodyPr>
          <a:lstStyle/>
          <a:p>
            <a:pPr algn="r" defTabSz="341702" fontAlgn="base">
              <a:spcBef>
                <a:spcPct val="0"/>
              </a:spcBef>
              <a:spcAft>
                <a:spcPct val="0"/>
              </a:spcAft>
            </a:pPr>
            <a:r>
              <a:rPr lang="es-ES" sz="1200" dirty="0">
                <a:solidFill>
                  <a:srgbClr val="FFFFFF">
                    <a:lumMod val="50000"/>
                  </a:srgbClr>
                </a:solidFill>
                <a:latin typeface="Century Gothic"/>
                <a:cs typeface="Century Gothic"/>
              </a:rPr>
              <a:t>DIRECCIÓN EJECUTIVA DEL </a:t>
            </a:r>
            <a:br>
              <a:rPr lang="es-ES" sz="1200" dirty="0">
                <a:solidFill>
                  <a:srgbClr val="FFFFFF">
                    <a:lumMod val="50000"/>
                  </a:srgbClr>
                </a:solidFill>
                <a:latin typeface="Century Gothic"/>
                <a:cs typeface="Century Gothic"/>
              </a:rPr>
            </a:br>
            <a:r>
              <a:rPr lang="es-ES" sz="1200" dirty="0">
                <a:solidFill>
                  <a:srgbClr val="FFFFFF">
                    <a:lumMod val="50000"/>
                  </a:srgbClr>
                </a:solidFill>
                <a:latin typeface="Century Gothic"/>
                <a:cs typeface="Century Gothic"/>
              </a:rPr>
              <a:t>REGISTRO FEDERAL DE ELECTORES</a:t>
            </a:r>
          </a:p>
        </p:txBody>
      </p:sp>
      <p:sp>
        <p:nvSpPr>
          <p:cNvPr id="21" name="Marcador de texto 20"/>
          <p:cNvSpPr>
            <a:spLocks noGrp="1"/>
          </p:cNvSpPr>
          <p:nvPr>
            <p:ph type="body" sz="quarter" idx="10"/>
          </p:nvPr>
        </p:nvSpPr>
        <p:spPr>
          <a:xfrm>
            <a:off x="2364718" y="4111534"/>
            <a:ext cx="7521799" cy="991373"/>
          </a:xfrm>
        </p:spPr>
        <p:txBody>
          <a:bodyPr/>
          <a:lstStyle>
            <a:lvl1pPr marL="0" indent="0" algn="ctr">
              <a:buNone/>
              <a:defRPr sz="1500">
                <a:latin typeface="Century Gothic"/>
                <a:cs typeface="Century Gothic"/>
              </a:defRPr>
            </a:lvl1pPr>
            <a:lvl2pPr marL="342892" indent="0">
              <a:buNone/>
              <a:defRPr sz="1350"/>
            </a:lvl2pPr>
            <a:lvl3pPr marL="685783" indent="0">
              <a:buNone/>
              <a:defRPr sz="1200"/>
            </a:lvl3pPr>
            <a:lvl4pPr marL="1028675" indent="0">
              <a:buNone/>
              <a:defRPr sz="1050"/>
            </a:lvl4pPr>
            <a:lvl5pPr marL="1371566" indent="0">
              <a:buNone/>
              <a:defRPr sz="1050"/>
            </a:lvl5pPr>
          </a:lstStyle>
          <a:p>
            <a:pPr lvl="0"/>
            <a:r>
              <a:rPr lang="es-ES_tradnl"/>
              <a:t>Haga clic para modificar el estilo de texto del patrón</a:t>
            </a:r>
            <a:endParaRPr lang="es-ES"/>
          </a:p>
        </p:txBody>
      </p:sp>
      <p:sp>
        <p:nvSpPr>
          <p:cNvPr id="23" name="Marcador de texto 22"/>
          <p:cNvSpPr>
            <a:spLocks noGrp="1"/>
          </p:cNvSpPr>
          <p:nvPr>
            <p:ph type="body" sz="quarter" idx="11"/>
          </p:nvPr>
        </p:nvSpPr>
        <p:spPr>
          <a:xfrm>
            <a:off x="2364720" y="5355460"/>
            <a:ext cx="7540073" cy="746890"/>
          </a:xfrm>
        </p:spPr>
        <p:txBody>
          <a:bodyPr/>
          <a:lstStyle>
            <a:lvl1pPr marL="0" indent="0" algn="ctr">
              <a:buNone/>
              <a:defRPr sz="1200" b="1">
                <a:solidFill>
                  <a:schemeClr val="tx1">
                    <a:lumMod val="50000"/>
                    <a:lumOff val="50000"/>
                  </a:schemeClr>
                </a:solidFill>
                <a:latin typeface="Century Gothic"/>
                <a:cs typeface="Century Gothic"/>
              </a:defRPr>
            </a:lvl1pPr>
            <a:lvl2pPr marL="342892" indent="0" algn="r">
              <a:buNone/>
              <a:defRPr sz="1050">
                <a:solidFill>
                  <a:schemeClr val="tx1">
                    <a:lumMod val="50000"/>
                    <a:lumOff val="50000"/>
                  </a:schemeClr>
                </a:solidFill>
              </a:defRPr>
            </a:lvl2pPr>
            <a:lvl3pPr marL="685783" indent="0" algn="r">
              <a:buNone/>
              <a:defRPr sz="900">
                <a:solidFill>
                  <a:schemeClr val="tx1">
                    <a:lumMod val="50000"/>
                    <a:lumOff val="50000"/>
                  </a:schemeClr>
                </a:solidFill>
              </a:defRPr>
            </a:lvl3pPr>
            <a:lvl4pPr marL="1028675" indent="0" algn="r">
              <a:buNone/>
              <a:defRPr sz="825">
                <a:solidFill>
                  <a:schemeClr val="tx1">
                    <a:lumMod val="50000"/>
                    <a:lumOff val="50000"/>
                  </a:schemeClr>
                </a:solidFill>
              </a:defRPr>
            </a:lvl4pPr>
            <a:lvl5pPr marL="1371566" indent="0" algn="r">
              <a:buNone/>
              <a:defRPr sz="825">
                <a:solidFill>
                  <a:schemeClr val="tx1">
                    <a:lumMod val="50000"/>
                    <a:lumOff val="50000"/>
                  </a:schemeClr>
                </a:solidFill>
              </a:defRPr>
            </a:lvl5pPr>
          </a:lstStyle>
          <a:p>
            <a:pPr lvl="0"/>
            <a:r>
              <a:rPr lang="es-ES_tradnl"/>
              <a:t>Haga clic para modificar el estilo de texto del patrón</a:t>
            </a:r>
          </a:p>
        </p:txBody>
      </p:sp>
      <p:sp>
        <p:nvSpPr>
          <p:cNvPr id="24" name="Marcador de texto 22"/>
          <p:cNvSpPr>
            <a:spLocks noGrp="1"/>
          </p:cNvSpPr>
          <p:nvPr>
            <p:ph type="body" sz="quarter" idx="12"/>
          </p:nvPr>
        </p:nvSpPr>
        <p:spPr>
          <a:xfrm>
            <a:off x="2364718" y="6115489"/>
            <a:ext cx="7540073" cy="406400"/>
          </a:xfrm>
        </p:spPr>
        <p:txBody>
          <a:bodyPr/>
          <a:lstStyle>
            <a:lvl1pPr marL="0" indent="0" algn="ctr">
              <a:buNone/>
              <a:defRPr sz="900">
                <a:solidFill>
                  <a:schemeClr val="tx1">
                    <a:lumMod val="50000"/>
                    <a:lumOff val="50000"/>
                  </a:schemeClr>
                </a:solidFill>
                <a:latin typeface="Century Gothic"/>
                <a:cs typeface="Century Gothic"/>
              </a:defRPr>
            </a:lvl1pPr>
            <a:lvl2pPr marL="342892" indent="0" algn="r">
              <a:buNone/>
              <a:defRPr sz="1050">
                <a:solidFill>
                  <a:schemeClr val="tx1">
                    <a:lumMod val="50000"/>
                    <a:lumOff val="50000"/>
                  </a:schemeClr>
                </a:solidFill>
              </a:defRPr>
            </a:lvl2pPr>
            <a:lvl3pPr marL="685783" indent="0" algn="r">
              <a:buNone/>
              <a:defRPr sz="900">
                <a:solidFill>
                  <a:schemeClr val="tx1">
                    <a:lumMod val="50000"/>
                    <a:lumOff val="50000"/>
                  </a:schemeClr>
                </a:solidFill>
              </a:defRPr>
            </a:lvl3pPr>
            <a:lvl4pPr marL="1028675" indent="0" algn="r">
              <a:buNone/>
              <a:defRPr sz="825">
                <a:solidFill>
                  <a:schemeClr val="tx1">
                    <a:lumMod val="50000"/>
                    <a:lumOff val="50000"/>
                  </a:schemeClr>
                </a:solidFill>
              </a:defRPr>
            </a:lvl4pPr>
            <a:lvl5pPr marL="1371566" indent="0" algn="r">
              <a:buNone/>
              <a:defRPr sz="825">
                <a:solidFill>
                  <a:schemeClr val="tx1">
                    <a:lumMod val="50000"/>
                    <a:lumOff val="50000"/>
                  </a:schemeClr>
                </a:solidFill>
              </a:defRPr>
            </a:lvl5pPr>
          </a:lstStyle>
          <a:p>
            <a:pPr lvl="0"/>
            <a:r>
              <a:rPr lang="es-ES_tradnl"/>
              <a:t>Haga clic para modificar el estilo de texto del patrón</a:t>
            </a:r>
          </a:p>
        </p:txBody>
      </p:sp>
      <p:sp>
        <p:nvSpPr>
          <p:cNvPr id="26" name="Marcador de texto 25"/>
          <p:cNvSpPr>
            <a:spLocks noGrp="1"/>
          </p:cNvSpPr>
          <p:nvPr>
            <p:ph type="body" sz="quarter" idx="13" hasCustomPrompt="1"/>
          </p:nvPr>
        </p:nvSpPr>
        <p:spPr>
          <a:xfrm>
            <a:off x="2364718" y="2416855"/>
            <a:ext cx="7521799" cy="1667360"/>
          </a:xfrm>
        </p:spPr>
        <p:txBody>
          <a:bodyPr/>
          <a:lstStyle>
            <a:lvl1pPr marL="0" indent="0" algn="ctr">
              <a:buNone/>
              <a:defRPr sz="2100">
                <a:solidFill>
                  <a:schemeClr val="bg1"/>
                </a:solidFill>
                <a:latin typeface="Century Gothic"/>
                <a:cs typeface="Century Gothic"/>
              </a:defRPr>
            </a:lvl1pPr>
            <a:lvl2pPr marL="342892" indent="0">
              <a:buNone/>
              <a:defRPr/>
            </a:lvl2pPr>
            <a:lvl3pPr marL="685783" indent="0">
              <a:buNone/>
              <a:defRPr/>
            </a:lvl3pPr>
            <a:lvl4pPr marL="1028675" indent="0">
              <a:buNone/>
              <a:defRPr/>
            </a:lvl4pPr>
            <a:lvl5pPr marL="1371566" indent="0">
              <a:buNone/>
              <a:defRPr/>
            </a:lvl5pPr>
          </a:lstStyle>
          <a:p>
            <a:pPr lvl="0"/>
            <a:r>
              <a:rPr lang="es-ES_tradnl"/>
              <a:t>HAGA CLIC PARA MODIFICAR EL ESTILO DE TEXTO DEL PATRÓN</a:t>
            </a:r>
            <a:endParaRPr lang="es-ES"/>
          </a:p>
        </p:txBody>
      </p:sp>
    </p:spTree>
    <p:extLst>
      <p:ext uri="{BB962C8B-B14F-4D97-AF65-F5344CB8AC3E}">
        <p14:creationId xmlns:p14="http://schemas.microsoft.com/office/powerpoint/2010/main" val="377710777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471476" indent="-338129">
              <a:buSzPct val="100000"/>
              <a:buFont typeface="Wingdings" charset="2"/>
              <a:buChar char="▶"/>
              <a:defRPr>
                <a:latin typeface="Century Gothic"/>
                <a:cs typeface="Century Gothic"/>
              </a:defRPr>
            </a:lvl1pPr>
            <a:lvl2pPr marL="678639" indent="-213117">
              <a:defRPr>
                <a:latin typeface="Century Gothic"/>
                <a:cs typeface="Century Gothic"/>
              </a:defRPr>
            </a:lvl2pPr>
            <a:lvl3pPr>
              <a:defRPr>
                <a:latin typeface="Century Gothic"/>
                <a:cs typeface="Century Gothic"/>
              </a:defRPr>
            </a:lvl3pPr>
            <a:lvl4pPr>
              <a:defRPr>
                <a:latin typeface="Century Gothic"/>
                <a:cs typeface="Century Gothic"/>
              </a:defRPr>
            </a:lvl4pPr>
            <a:lvl5pPr>
              <a:defRPr>
                <a:latin typeface="Century Gothic"/>
                <a:cs typeface="Century Gothic"/>
              </a:defRPr>
            </a:lvl5pPr>
          </a:lstStyle>
          <a:p>
            <a:pPr lvl="0"/>
            <a:r>
              <a:rPr lang="es-ES_tradnl"/>
              <a:t> 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7" name="Slide Number Placeholder 5"/>
          <p:cNvSpPr>
            <a:spLocks noGrp="1"/>
          </p:cNvSpPr>
          <p:nvPr>
            <p:ph type="sldNum" sz="quarter" idx="4"/>
          </p:nvPr>
        </p:nvSpPr>
        <p:spPr>
          <a:xfrm>
            <a:off x="7210023" y="6421446"/>
            <a:ext cx="4372383" cy="365125"/>
          </a:xfrm>
          <a:prstGeom prst="rect">
            <a:avLst/>
          </a:prstGeom>
        </p:spPr>
        <p:txBody>
          <a:bodyPr/>
          <a:lstStyle>
            <a:lvl1pPr algn="r">
              <a:defRPr sz="750">
                <a:solidFill>
                  <a:srgbClr val="000000"/>
                </a:solidFill>
                <a:latin typeface="Calibri"/>
                <a:cs typeface="Calibri"/>
              </a:defRPr>
            </a:lvl1pPr>
          </a:lstStyle>
          <a:p>
            <a:pPr>
              <a:defRPr/>
            </a:pPr>
            <a:r>
              <a:rPr lang="es-ES" sz="600" dirty="0"/>
              <a:t>Nombre del Área</a:t>
            </a:r>
            <a:r>
              <a:rPr lang="es-ES_tradnl" sz="6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
        <p:nvSpPr>
          <p:cNvPr id="13" name="Title 1"/>
          <p:cNvSpPr>
            <a:spLocks noGrp="1"/>
          </p:cNvSpPr>
          <p:nvPr>
            <p:ph type="title"/>
          </p:nvPr>
        </p:nvSpPr>
        <p:spPr>
          <a:xfrm>
            <a:off x="3124929" y="340445"/>
            <a:ext cx="7926193" cy="551950"/>
          </a:xfrm>
        </p:spPr>
        <p:txBody>
          <a:bodyPr/>
          <a:lstStyle>
            <a:lvl1pPr>
              <a:defRPr>
                <a:latin typeface="Century Gothic"/>
                <a:cs typeface="Century Gothic"/>
              </a:defRPr>
            </a:lvl1pPr>
          </a:lstStyle>
          <a:p>
            <a:r>
              <a:rPr lang="es-ES_tradnl"/>
              <a:t>Clic para editar título</a:t>
            </a:r>
            <a:endParaRPr lang="en-US"/>
          </a:p>
        </p:txBody>
      </p:sp>
    </p:spTree>
    <p:extLst>
      <p:ext uri="{BB962C8B-B14F-4D97-AF65-F5344CB8AC3E}">
        <p14:creationId xmlns:p14="http://schemas.microsoft.com/office/powerpoint/2010/main" val="255597105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Encabezado de sección">
    <p:spTree>
      <p:nvGrpSpPr>
        <p:cNvPr id="1" name=""/>
        <p:cNvGrpSpPr/>
        <p:nvPr/>
      </p:nvGrpSpPr>
      <p:grpSpPr>
        <a:xfrm>
          <a:off x="0" y="0"/>
          <a:ext cx="0" cy="0"/>
          <a:chOff x="0" y="0"/>
          <a:chExt cx="0" cy="0"/>
        </a:xfrm>
      </p:grpSpPr>
      <p:sp>
        <p:nvSpPr>
          <p:cNvPr id="6" name="Rectángulo 5"/>
          <p:cNvSpPr/>
          <p:nvPr userDrawn="1"/>
        </p:nvSpPr>
        <p:spPr>
          <a:xfrm>
            <a:off x="0" y="3018941"/>
            <a:ext cx="12192000" cy="1336045"/>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1702" fontAlgn="base">
              <a:spcBef>
                <a:spcPct val="0"/>
              </a:spcBef>
              <a:spcAft>
                <a:spcPct val="0"/>
              </a:spcAft>
            </a:pPr>
            <a:endParaRPr lang="es-ES" sz="1350" dirty="0">
              <a:solidFill>
                <a:srgbClr val="000000"/>
              </a:solidFill>
              <a:latin typeface="Century Gothic"/>
            </a:endParaRPr>
          </a:p>
        </p:txBody>
      </p:sp>
      <p:sp>
        <p:nvSpPr>
          <p:cNvPr id="2" name="Title 1"/>
          <p:cNvSpPr>
            <a:spLocks noGrp="1"/>
          </p:cNvSpPr>
          <p:nvPr>
            <p:ph type="title"/>
          </p:nvPr>
        </p:nvSpPr>
        <p:spPr>
          <a:xfrm>
            <a:off x="3510296" y="3126901"/>
            <a:ext cx="5565253" cy="1254117"/>
          </a:xfrm>
        </p:spPr>
        <p:txBody>
          <a:bodyPr anchor="t">
            <a:normAutofit/>
          </a:bodyPr>
          <a:lstStyle>
            <a:lvl1pPr algn="ctr">
              <a:defRPr sz="2400" b="0" cap="all">
                <a:solidFill>
                  <a:srgbClr val="FFFFFF"/>
                </a:solidFill>
              </a:defRPr>
            </a:lvl1pPr>
          </a:lstStyle>
          <a:p>
            <a:r>
              <a:rPr lang="es-ES_tradnl"/>
              <a:t>Clic para editar título</a:t>
            </a:r>
            <a:endParaRPr lang="en-US"/>
          </a:p>
        </p:txBody>
      </p:sp>
      <p:sp>
        <p:nvSpPr>
          <p:cNvPr id="3" name="Text Placeholder 2"/>
          <p:cNvSpPr>
            <a:spLocks noGrp="1"/>
          </p:cNvSpPr>
          <p:nvPr>
            <p:ph type="body" idx="1"/>
          </p:nvPr>
        </p:nvSpPr>
        <p:spPr>
          <a:xfrm>
            <a:off x="3510296" y="1518756"/>
            <a:ext cx="5565253" cy="1500187"/>
          </a:xfrm>
        </p:spPr>
        <p:txBody>
          <a:bodyPr anchor="b"/>
          <a:lstStyle>
            <a:lvl1pPr marL="0" indent="0" algn="ctr">
              <a:buNone/>
              <a:defRPr sz="1350">
                <a:solidFill>
                  <a:schemeClr val="tx1">
                    <a:tint val="75000"/>
                  </a:schemeClr>
                </a:solidFill>
              </a:defRPr>
            </a:lvl1pPr>
            <a:lvl2pPr marL="342851" indent="0">
              <a:buNone/>
              <a:defRPr sz="1350">
                <a:solidFill>
                  <a:schemeClr val="tx1">
                    <a:tint val="75000"/>
                  </a:schemeClr>
                </a:solidFill>
              </a:defRPr>
            </a:lvl2pPr>
            <a:lvl3pPr marL="685703" indent="0">
              <a:buNone/>
              <a:defRPr sz="1200">
                <a:solidFill>
                  <a:schemeClr val="tx1">
                    <a:tint val="75000"/>
                  </a:schemeClr>
                </a:solidFill>
              </a:defRPr>
            </a:lvl3pPr>
            <a:lvl4pPr marL="1028555" indent="0">
              <a:buNone/>
              <a:defRPr sz="1050">
                <a:solidFill>
                  <a:schemeClr val="tx1">
                    <a:tint val="75000"/>
                  </a:schemeClr>
                </a:solidFill>
              </a:defRPr>
            </a:lvl4pPr>
            <a:lvl5pPr marL="1371406" indent="0">
              <a:buNone/>
              <a:defRPr sz="1050">
                <a:solidFill>
                  <a:schemeClr val="tx1">
                    <a:tint val="75000"/>
                  </a:schemeClr>
                </a:solidFill>
              </a:defRPr>
            </a:lvl5pPr>
            <a:lvl6pPr marL="1714257" indent="0">
              <a:buNone/>
              <a:defRPr sz="1050">
                <a:solidFill>
                  <a:schemeClr val="tx1">
                    <a:tint val="75000"/>
                  </a:schemeClr>
                </a:solidFill>
              </a:defRPr>
            </a:lvl6pPr>
            <a:lvl7pPr marL="2057108" indent="0">
              <a:buNone/>
              <a:defRPr sz="1050">
                <a:solidFill>
                  <a:schemeClr val="tx1">
                    <a:tint val="75000"/>
                  </a:schemeClr>
                </a:solidFill>
              </a:defRPr>
            </a:lvl7pPr>
            <a:lvl8pPr marL="2399960" indent="0">
              <a:buNone/>
              <a:defRPr sz="1050">
                <a:solidFill>
                  <a:schemeClr val="tx1">
                    <a:tint val="75000"/>
                  </a:schemeClr>
                </a:solidFill>
              </a:defRPr>
            </a:lvl8pPr>
            <a:lvl9pPr marL="2742811" indent="0">
              <a:buNone/>
              <a:defRPr sz="1050">
                <a:solidFill>
                  <a:schemeClr val="tx1">
                    <a:tint val="75000"/>
                  </a:schemeClr>
                </a:solidFill>
              </a:defRPr>
            </a:lvl9pPr>
          </a:lstStyle>
          <a:p>
            <a:pPr lvl="0"/>
            <a:r>
              <a:rPr lang="es-ES_tradnl"/>
              <a:t>Haga clic para modificar el estilo de texto del patrón</a:t>
            </a:r>
          </a:p>
        </p:txBody>
      </p:sp>
      <p:sp>
        <p:nvSpPr>
          <p:cNvPr id="18" name="Slide Number Placeholder 5"/>
          <p:cNvSpPr>
            <a:spLocks noGrp="1"/>
          </p:cNvSpPr>
          <p:nvPr>
            <p:ph type="sldNum" sz="quarter" idx="4"/>
          </p:nvPr>
        </p:nvSpPr>
        <p:spPr>
          <a:xfrm>
            <a:off x="7210023" y="6421446"/>
            <a:ext cx="4372383" cy="365125"/>
          </a:xfrm>
          <a:prstGeom prst="rect">
            <a:avLst/>
          </a:prstGeom>
        </p:spPr>
        <p:txBody>
          <a:bodyPr/>
          <a:lstStyle>
            <a:lvl1pPr algn="r">
              <a:defRPr sz="750">
                <a:solidFill>
                  <a:srgbClr val="000000"/>
                </a:solidFill>
                <a:latin typeface="Calibri"/>
                <a:cs typeface="Calibri"/>
              </a:defRPr>
            </a:lvl1pPr>
          </a:lstStyle>
          <a:p>
            <a:pPr>
              <a:defRPr/>
            </a:pPr>
            <a:r>
              <a:rPr lang="es-ES" sz="600" dirty="0"/>
              <a:t>Nombre del Área</a:t>
            </a:r>
            <a:r>
              <a:rPr lang="es-ES_tradnl" sz="6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Tree>
    <p:extLst>
      <p:ext uri="{BB962C8B-B14F-4D97-AF65-F5344CB8AC3E}">
        <p14:creationId xmlns:p14="http://schemas.microsoft.com/office/powerpoint/2010/main" val="31117525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2_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34"/>
            <a:ext cx="103632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a:xfrm>
            <a:off x="609600" y="6356359"/>
            <a:ext cx="2844800" cy="365125"/>
          </a:xfrm>
          <a:prstGeom prst="rect">
            <a:avLst/>
          </a:prstGeom>
        </p:spPr>
        <p:txBody>
          <a:bodyPr/>
          <a:lstStyle/>
          <a:p>
            <a:fld id="{32D8E73B-1F1F-4BBA-9686-6E0D3EA73078}" type="datetimeFigureOut">
              <a:rPr lang="es-MX" smtClean="0"/>
              <a:pPr/>
              <a:t>27/03/2022</a:t>
            </a:fld>
            <a:endParaRPr lang="es-MX" dirty="0"/>
          </a:p>
        </p:txBody>
      </p:sp>
      <p:sp>
        <p:nvSpPr>
          <p:cNvPr id="5" name="4 Marcador de pie de página"/>
          <p:cNvSpPr>
            <a:spLocks noGrp="1"/>
          </p:cNvSpPr>
          <p:nvPr>
            <p:ph type="ftr" sz="quarter" idx="11"/>
          </p:nvPr>
        </p:nvSpPr>
        <p:spPr>
          <a:xfrm>
            <a:off x="4165600" y="6356359"/>
            <a:ext cx="3860800" cy="365125"/>
          </a:xfrm>
          <a:prstGeom prst="rect">
            <a:avLst/>
          </a:prstGeom>
        </p:spPr>
        <p:txBody>
          <a:bodyPr/>
          <a:lstStyle/>
          <a:p>
            <a:endParaRPr lang="es-MX" dirty="0"/>
          </a:p>
        </p:txBody>
      </p:sp>
      <p:sp>
        <p:nvSpPr>
          <p:cNvPr id="6" name="5 Marcador de número de diapositiva"/>
          <p:cNvSpPr>
            <a:spLocks noGrp="1"/>
          </p:cNvSpPr>
          <p:nvPr>
            <p:ph type="sldNum" sz="quarter" idx="12"/>
          </p:nvPr>
        </p:nvSpPr>
        <p:spPr/>
        <p:txBody>
          <a:bodyPr/>
          <a:lstStyle/>
          <a:p>
            <a:fld id="{9E6D49F1-C096-4F3F-8598-7952D41C8F4E}" type="slidenum">
              <a:rPr lang="es-MX" smtClean="0"/>
              <a:pPr/>
              <a:t>‹Nº›</a:t>
            </a:fld>
            <a:endParaRPr lang="es-MX" dirty="0"/>
          </a:p>
        </p:txBody>
      </p:sp>
    </p:spTree>
    <p:extLst>
      <p:ext uri="{BB962C8B-B14F-4D97-AF65-F5344CB8AC3E}">
        <p14:creationId xmlns:p14="http://schemas.microsoft.com/office/powerpoint/2010/main" val="16331234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EEDE45-A2AA-4A02-898A-79D6D2413DD4}"/>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85399995-79C1-4A9E-AC6F-7B4AB69DF905}"/>
              </a:ext>
            </a:extLst>
          </p:cNvPr>
          <p:cNvSpPr>
            <a:spLocks noGrp="1"/>
          </p:cNvSpPr>
          <p:nvPr>
            <p:ph type="dt" sz="half" idx="10"/>
          </p:nvPr>
        </p:nvSpPr>
        <p:spPr/>
        <p:txBody>
          <a:bodyPr/>
          <a:lstStyle/>
          <a:p>
            <a:fld id="{F82EA89D-9074-4CD7-BF59-730C349D3B0F}" type="datetimeFigureOut">
              <a:rPr lang="es-MX" smtClean="0"/>
              <a:t>27/03/2022</a:t>
            </a:fld>
            <a:endParaRPr lang="es-MX" dirty="0"/>
          </a:p>
        </p:txBody>
      </p:sp>
      <p:sp>
        <p:nvSpPr>
          <p:cNvPr id="4" name="Marcador de pie de página 3">
            <a:extLst>
              <a:ext uri="{FF2B5EF4-FFF2-40B4-BE49-F238E27FC236}">
                <a16:creationId xmlns:a16="http://schemas.microsoft.com/office/drawing/2014/main" id="{23A2923D-5D99-4342-BC6D-33B33071D841}"/>
              </a:ext>
            </a:extLst>
          </p:cNvPr>
          <p:cNvSpPr>
            <a:spLocks noGrp="1"/>
          </p:cNvSpPr>
          <p:nvPr>
            <p:ph type="ftr" sz="quarter" idx="11"/>
          </p:nvPr>
        </p:nvSpPr>
        <p:spPr/>
        <p:txBody>
          <a:bodyPr/>
          <a:lstStyle/>
          <a:p>
            <a:endParaRPr lang="es-MX" dirty="0"/>
          </a:p>
        </p:txBody>
      </p:sp>
      <p:sp>
        <p:nvSpPr>
          <p:cNvPr id="5" name="Marcador de número de diapositiva 4">
            <a:extLst>
              <a:ext uri="{FF2B5EF4-FFF2-40B4-BE49-F238E27FC236}">
                <a16:creationId xmlns:a16="http://schemas.microsoft.com/office/drawing/2014/main" id="{AC031F59-3281-447A-8039-CD49AF8FDFC9}"/>
              </a:ext>
            </a:extLst>
          </p:cNvPr>
          <p:cNvSpPr>
            <a:spLocks noGrp="1"/>
          </p:cNvSpPr>
          <p:nvPr>
            <p:ph type="sldNum" sz="quarter" idx="12"/>
          </p:nvPr>
        </p:nvSpPr>
        <p:spPr/>
        <p:txBody>
          <a:bodyPr/>
          <a:lstStyle/>
          <a:p>
            <a:fld id="{987EF818-36A6-4639-85D2-E3C50845241A}" type="slidenum">
              <a:rPr lang="es-MX" smtClean="0"/>
              <a:t>‹Nº›</a:t>
            </a:fld>
            <a:endParaRPr lang="es-MX" dirty="0"/>
          </a:p>
        </p:txBody>
      </p:sp>
    </p:spTree>
    <p:extLst>
      <p:ext uri="{BB962C8B-B14F-4D97-AF65-F5344CB8AC3E}">
        <p14:creationId xmlns:p14="http://schemas.microsoft.com/office/powerpoint/2010/main" val="298191915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cSld name="3_Diapositiva de título">
    <p:spTree>
      <p:nvGrpSpPr>
        <p:cNvPr id="1" name=""/>
        <p:cNvGrpSpPr/>
        <p:nvPr/>
      </p:nvGrpSpPr>
      <p:grpSpPr>
        <a:xfrm>
          <a:off x="0" y="0"/>
          <a:ext cx="0" cy="0"/>
          <a:chOff x="0" y="0"/>
          <a:chExt cx="0" cy="0"/>
        </a:xfrm>
      </p:grpSpPr>
      <p:sp>
        <p:nvSpPr>
          <p:cNvPr id="8" name="Rectángulo 7"/>
          <p:cNvSpPr/>
          <p:nvPr userDrawn="1"/>
        </p:nvSpPr>
        <p:spPr>
          <a:xfrm>
            <a:off x="0" y="2075492"/>
            <a:ext cx="12192000" cy="1611238"/>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1702" fontAlgn="base">
              <a:spcBef>
                <a:spcPct val="0"/>
              </a:spcBef>
              <a:spcAft>
                <a:spcPct val="0"/>
              </a:spcAft>
            </a:pPr>
            <a:endParaRPr lang="es-ES" sz="1350" dirty="0">
              <a:solidFill>
                <a:srgbClr val="000000"/>
              </a:solidFill>
              <a:latin typeface="Century Gothic"/>
            </a:endParaRPr>
          </a:p>
        </p:txBody>
      </p:sp>
      <p:sp>
        <p:nvSpPr>
          <p:cNvPr id="2" name="Rectángulo 1"/>
          <p:cNvSpPr/>
          <p:nvPr/>
        </p:nvSpPr>
        <p:spPr>
          <a:xfrm>
            <a:off x="0" y="2075492"/>
            <a:ext cx="12192000" cy="1611238"/>
          </a:xfrm>
          <a:prstGeom prst="rect">
            <a:avLst/>
          </a:prstGeom>
          <a:solidFill>
            <a:srgbClr val="64134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1702" fontAlgn="base">
              <a:spcBef>
                <a:spcPct val="0"/>
              </a:spcBef>
              <a:spcAft>
                <a:spcPct val="0"/>
              </a:spcAft>
            </a:pPr>
            <a:endParaRPr lang="es-ES" sz="1350" dirty="0">
              <a:solidFill>
                <a:srgbClr val="000000"/>
              </a:solidFill>
              <a:latin typeface="Century Gothic"/>
            </a:endParaRPr>
          </a:p>
        </p:txBody>
      </p:sp>
      <p:sp>
        <p:nvSpPr>
          <p:cNvPr id="21" name="Marcador de texto 20"/>
          <p:cNvSpPr>
            <a:spLocks noGrp="1"/>
          </p:cNvSpPr>
          <p:nvPr>
            <p:ph type="body" sz="quarter" idx="10"/>
          </p:nvPr>
        </p:nvSpPr>
        <p:spPr>
          <a:xfrm>
            <a:off x="946776" y="3824777"/>
            <a:ext cx="10305277" cy="991373"/>
          </a:xfrm>
        </p:spPr>
        <p:txBody>
          <a:bodyPr/>
          <a:lstStyle>
            <a:lvl1pPr marL="0" indent="0" algn="ctr">
              <a:buNone/>
              <a:defRPr sz="1500">
                <a:latin typeface="Century Gothic"/>
                <a:cs typeface="Century Gothic"/>
              </a:defRPr>
            </a:lvl1pPr>
            <a:lvl2pPr marL="342892" indent="0">
              <a:buNone/>
              <a:defRPr sz="1350"/>
            </a:lvl2pPr>
            <a:lvl3pPr marL="685783" indent="0">
              <a:buNone/>
              <a:defRPr sz="1200"/>
            </a:lvl3pPr>
            <a:lvl4pPr marL="1028675" indent="0">
              <a:buNone/>
              <a:defRPr sz="1050"/>
            </a:lvl4pPr>
            <a:lvl5pPr marL="1371566" indent="0">
              <a:buNone/>
              <a:defRPr sz="1050"/>
            </a:lvl5pPr>
          </a:lstStyle>
          <a:p>
            <a:pPr lvl="0"/>
            <a:r>
              <a:rPr lang="es-ES_tradnl" dirty="0"/>
              <a:t>Haga clic para modificar el estilo de texto del patrón</a:t>
            </a:r>
          </a:p>
        </p:txBody>
      </p:sp>
      <p:sp>
        <p:nvSpPr>
          <p:cNvPr id="23" name="Marcador de texto 22"/>
          <p:cNvSpPr>
            <a:spLocks noGrp="1"/>
          </p:cNvSpPr>
          <p:nvPr>
            <p:ph type="body" sz="quarter" idx="11"/>
          </p:nvPr>
        </p:nvSpPr>
        <p:spPr>
          <a:xfrm>
            <a:off x="2364718" y="5355467"/>
            <a:ext cx="7540073" cy="488689"/>
          </a:xfrm>
        </p:spPr>
        <p:txBody>
          <a:bodyPr/>
          <a:lstStyle>
            <a:lvl1pPr marL="0" indent="0" algn="ctr">
              <a:buNone/>
              <a:defRPr sz="1200" b="1">
                <a:solidFill>
                  <a:schemeClr val="tx1">
                    <a:lumMod val="50000"/>
                    <a:lumOff val="50000"/>
                  </a:schemeClr>
                </a:solidFill>
                <a:latin typeface="Century Gothic"/>
                <a:cs typeface="Century Gothic"/>
              </a:defRPr>
            </a:lvl1pPr>
            <a:lvl2pPr marL="342892" indent="0" algn="r">
              <a:buNone/>
              <a:defRPr sz="1050">
                <a:solidFill>
                  <a:schemeClr val="tx1">
                    <a:lumMod val="50000"/>
                    <a:lumOff val="50000"/>
                  </a:schemeClr>
                </a:solidFill>
              </a:defRPr>
            </a:lvl2pPr>
            <a:lvl3pPr marL="685783" indent="0" algn="r">
              <a:buNone/>
              <a:defRPr sz="900">
                <a:solidFill>
                  <a:schemeClr val="tx1">
                    <a:lumMod val="50000"/>
                    <a:lumOff val="50000"/>
                  </a:schemeClr>
                </a:solidFill>
              </a:defRPr>
            </a:lvl3pPr>
            <a:lvl4pPr marL="1028675" indent="0" algn="r">
              <a:buNone/>
              <a:defRPr sz="825">
                <a:solidFill>
                  <a:schemeClr val="tx1">
                    <a:lumMod val="50000"/>
                    <a:lumOff val="50000"/>
                  </a:schemeClr>
                </a:solidFill>
              </a:defRPr>
            </a:lvl4pPr>
            <a:lvl5pPr marL="1371566" indent="0" algn="r">
              <a:buNone/>
              <a:defRPr sz="825">
                <a:solidFill>
                  <a:schemeClr val="tx1">
                    <a:lumMod val="50000"/>
                    <a:lumOff val="50000"/>
                  </a:schemeClr>
                </a:solidFill>
              </a:defRPr>
            </a:lvl5pPr>
          </a:lstStyle>
          <a:p>
            <a:pPr lvl="0"/>
            <a:r>
              <a:rPr lang="es-ES_tradnl" dirty="0"/>
              <a:t>Haga clic para modificar el estilo de texto del patrón</a:t>
            </a:r>
          </a:p>
        </p:txBody>
      </p:sp>
      <p:sp>
        <p:nvSpPr>
          <p:cNvPr id="24" name="Marcador de texto 22"/>
          <p:cNvSpPr>
            <a:spLocks noGrp="1"/>
          </p:cNvSpPr>
          <p:nvPr>
            <p:ph type="body" sz="quarter" idx="12"/>
          </p:nvPr>
        </p:nvSpPr>
        <p:spPr>
          <a:xfrm>
            <a:off x="2364717" y="5856052"/>
            <a:ext cx="7540073" cy="406400"/>
          </a:xfrm>
        </p:spPr>
        <p:txBody>
          <a:bodyPr/>
          <a:lstStyle>
            <a:lvl1pPr marL="0" indent="0" algn="ctr">
              <a:buNone/>
              <a:defRPr sz="900">
                <a:solidFill>
                  <a:schemeClr val="tx1">
                    <a:lumMod val="50000"/>
                    <a:lumOff val="50000"/>
                  </a:schemeClr>
                </a:solidFill>
                <a:latin typeface="Century Gothic"/>
                <a:cs typeface="Century Gothic"/>
              </a:defRPr>
            </a:lvl1pPr>
            <a:lvl2pPr marL="342892" indent="0" algn="r">
              <a:buNone/>
              <a:defRPr sz="1050">
                <a:solidFill>
                  <a:schemeClr val="tx1">
                    <a:lumMod val="50000"/>
                    <a:lumOff val="50000"/>
                  </a:schemeClr>
                </a:solidFill>
              </a:defRPr>
            </a:lvl2pPr>
            <a:lvl3pPr marL="685783" indent="0" algn="r">
              <a:buNone/>
              <a:defRPr sz="900">
                <a:solidFill>
                  <a:schemeClr val="tx1">
                    <a:lumMod val="50000"/>
                    <a:lumOff val="50000"/>
                  </a:schemeClr>
                </a:solidFill>
              </a:defRPr>
            </a:lvl3pPr>
            <a:lvl4pPr marL="1028675" indent="0" algn="r">
              <a:buNone/>
              <a:defRPr sz="825">
                <a:solidFill>
                  <a:schemeClr val="tx1">
                    <a:lumMod val="50000"/>
                    <a:lumOff val="50000"/>
                  </a:schemeClr>
                </a:solidFill>
              </a:defRPr>
            </a:lvl4pPr>
            <a:lvl5pPr marL="1371566" indent="0" algn="r">
              <a:buNone/>
              <a:defRPr sz="825">
                <a:solidFill>
                  <a:schemeClr val="tx1">
                    <a:lumMod val="50000"/>
                    <a:lumOff val="50000"/>
                  </a:schemeClr>
                </a:solidFill>
              </a:defRPr>
            </a:lvl5pPr>
          </a:lstStyle>
          <a:p>
            <a:pPr lvl="0"/>
            <a:r>
              <a:rPr lang="es-ES_tradnl"/>
              <a:t>Haga clic para modificar el estilo de texto del patrón</a:t>
            </a:r>
          </a:p>
        </p:txBody>
      </p:sp>
      <p:sp>
        <p:nvSpPr>
          <p:cNvPr id="26" name="Marcador de texto 25"/>
          <p:cNvSpPr>
            <a:spLocks noGrp="1"/>
          </p:cNvSpPr>
          <p:nvPr>
            <p:ph type="body" sz="quarter" idx="13" hasCustomPrompt="1"/>
          </p:nvPr>
        </p:nvSpPr>
        <p:spPr>
          <a:xfrm>
            <a:off x="946776" y="2416855"/>
            <a:ext cx="10305277" cy="1667360"/>
          </a:xfrm>
        </p:spPr>
        <p:txBody>
          <a:bodyPr/>
          <a:lstStyle>
            <a:lvl1pPr marL="0" indent="0" algn="ctr">
              <a:buNone/>
              <a:defRPr sz="2400">
                <a:solidFill>
                  <a:schemeClr val="bg1"/>
                </a:solidFill>
                <a:latin typeface="Century Gothic"/>
                <a:cs typeface="Century Gothic"/>
              </a:defRPr>
            </a:lvl1pPr>
            <a:lvl2pPr marL="342892" indent="0">
              <a:buNone/>
              <a:defRPr/>
            </a:lvl2pPr>
            <a:lvl3pPr marL="685783" indent="0">
              <a:buNone/>
              <a:defRPr/>
            </a:lvl3pPr>
            <a:lvl4pPr marL="1028675" indent="0">
              <a:buNone/>
              <a:defRPr/>
            </a:lvl4pPr>
            <a:lvl5pPr marL="1371566" indent="0">
              <a:buNone/>
              <a:defRPr/>
            </a:lvl5pPr>
          </a:lstStyle>
          <a:p>
            <a:pPr lvl="0"/>
            <a:r>
              <a:rPr lang="es-ES_tradnl" dirty="0"/>
              <a:t>HAGA CLIC PARA MODIFICAR EL ESTILO DE TEXTO DEL PATRÓN</a:t>
            </a:r>
            <a:endParaRPr lang="es-ES" dirty="0"/>
          </a:p>
        </p:txBody>
      </p:sp>
      <p:sp>
        <p:nvSpPr>
          <p:cNvPr id="3" name="Marcador de contenido 2">
            <a:extLst>
              <a:ext uri="{FF2B5EF4-FFF2-40B4-BE49-F238E27FC236}">
                <a16:creationId xmlns:a16="http://schemas.microsoft.com/office/drawing/2014/main" id="{FA2093AC-9840-DB41-B6F0-04B615449646}"/>
              </a:ext>
            </a:extLst>
          </p:cNvPr>
          <p:cNvSpPr>
            <a:spLocks noGrp="1"/>
          </p:cNvSpPr>
          <p:nvPr>
            <p:ph sz="quarter" idx="14"/>
          </p:nvPr>
        </p:nvSpPr>
        <p:spPr>
          <a:xfrm>
            <a:off x="5486400" y="2971800"/>
            <a:ext cx="1219200" cy="914400"/>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Tree>
    <p:extLst>
      <p:ext uri="{BB962C8B-B14F-4D97-AF65-F5344CB8AC3E}">
        <p14:creationId xmlns:p14="http://schemas.microsoft.com/office/powerpoint/2010/main" val="42536742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Rectángulo 1"/>
          <p:cNvSpPr/>
          <p:nvPr userDrawn="1"/>
        </p:nvSpPr>
        <p:spPr>
          <a:xfrm>
            <a:off x="0" y="2075492"/>
            <a:ext cx="12192000" cy="1611238"/>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5602" fontAlgn="base">
              <a:spcBef>
                <a:spcPct val="0"/>
              </a:spcBef>
              <a:spcAft>
                <a:spcPct val="0"/>
              </a:spcAft>
            </a:pPr>
            <a:endParaRPr lang="es-ES" sz="1800" dirty="0">
              <a:solidFill>
                <a:srgbClr val="000000"/>
              </a:solidFill>
              <a:latin typeface="Century Gothic"/>
            </a:endParaRPr>
          </a:p>
        </p:txBody>
      </p:sp>
      <p:sp>
        <p:nvSpPr>
          <p:cNvPr id="9" name="CuadroTexto 8"/>
          <p:cNvSpPr txBox="1"/>
          <p:nvPr userDrawn="1"/>
        </p:nvSpPr>
        <p:spPr>
          <a:xfrm>
            <a:off x="5918151" y="352290"/>
            <a:ext cx="5810031" cy="584775"/>
          </a:xfrm>
          <a:prstGeom prst="rect">
            <a:avLst/>
          </a:prstGeom>
          <a:noFill/>
        </p:spPr>
        <p:txBody>
          <a:bodyPr wrap="square" rtlCol="0">
            <a:spAutoFit/>
          </a:bodyPr>
          <a:lstStyle/>
          <a:p>
            <a:pPr algn="r" defTabSz="455602" fontAlgn="base">
              <a:spcBef>
                <a:spcPct val="0"/>
              </a:spcBef>
              <a:spcAft>
                <a:spcPct val="0"/>
              </a:spcAft>
            </a:pPr>
            <a:r>
              <a:rPr lang="es-ES" sz="1600" dirty="0">
                <a:solidFill>
                  <a:srgbClr val="FFFFFF">
                    <a:lumMod val="50000"/>
                  </a:srgbClr>
                </a:solidFill>
                <a:latin typeface="Century Gothic"/>
                <a:cs typeface="Century Gothic"/>
              </a:rPr>
              <a:t>DIRECCIÓN EJECUTIVA DEL </a:t>
            </a:r>
            <a:br>
              <a:rPr lang="es-ES" sz="1600" dirty="0">
                <a:solidFill>
                  <a:srgbClr val="FFFFFF">
                    <a:lumMod val="50000"/>
                  </a:srgbClr>
                </a:solidFill>
                <a:latin typeface="Century Gothic"/>
                <a:cs typeface="Century Gothic"/>
              </a:rPr>
            </a:br>
            <a:r>
              <a:rPr lang="es-ES" sz="1600" dirty="0">
                <a:solidFill>
                  <a:srgbClr val="FFFFFF">
                    <a:lumMod val="50000"/>
                  </a:srgbClr>
                </a:solidFill>
                <a:latin typeface="Century Gothic"/>
                <a:cs typeface="Century Gothic"/>
              </a:rPr>
              <a:t>REGISTRO FEDERAL DE ELECTORES</a:t>
            </a:r>
          </a:p>
        </p:txBody>
      </p:sp>
      <p:sp>
        <p:nvSpPr>
          <p:cNvPr id="21" name="Marcador de texto 20"/>
          <p:cNvSpPr>
            <a:spLocks noGrp="1"/>
          </p:cNvSpPr>
          <p:nvPr>
            <p:ph type="body" sz="quarter" idx="10"/>
          </p:nvPr>
        </p:nvSpPr>
        <p:spPr>
          <a:xfrm>
            <a:off x="2364717" y="4111532"/>
            <a:ext cx="7521799" cy="991373"/>
          </a:xfrm>
        </p:spPr>
        <p:txBody>
          <a:bodyPr/>
          <a:lstStyle>
            <a:lvl1pPr marL="0" indent="0" algn="ctr">
              <a:buNone/>
              <a:defRPr sz="2000">
                <a:latin typeface="Century Gothic"/>
                <a:cs typeface="Century Gothic"/>
              </a:defRPr>
            </a:lvl1pPr>
            <a:lvl2pPr marL="457189" indent="0">
              <a:buNone/>
              <a:defRPr sz="1800"/>
            </a:lvl2pPr>
            <a:lvl3pPr marL="914377" indent="0">
              <a:buNone/>
              <a:defRPr sz="1600"/>
            </a:lvl3pPr>
            <a:lvl4pPr marL="1371566" indent="0">
              <a:buNone/>
              <a:defRPr sz="1400"/>
            </a:lvl4pPr>
            <a:lvl5pPr marL="1828754" indent="0">
              <a:buNone/>
              <a:defRPr sz="1400"/>
            </a:lvl5pPr>
          </a:lstStyle>
          <a:p>
            <a:pPr lvl="0"/>
            <a:r>
              <a:rPr lang="es-ES_tradnl"/>
              <a:t>Haga clic para modificar el estilo de texto del patrón</a:t>
            </a:r>
            <a:endParaRPr lang="es-ES"/>
          </a:p>
        </p:txBody>
      </p:sp>
      <p:sp>
        <p:nvSpPr>
          <p:cNvPr id="23" name="Marcador de texto 22"/>
          <p:cNvSpPr>
            <a:spLocks noGrp="1"/>
          </p:cNvSpPr>
          <p:nvPr>
            <p:ph type="body" sz="quarter" idx="11"/>
          </p:nvPr>
        </p:nvSpPr>
        <p:spPr>
          <a:xfrm>
            <a:off x="2364718" y="5355460"/>
            <a:ext cx="7540073" cy="746890"/>
          </a:xfrm>
        </p:spPr>
        <p:txBody>
          <a:bodyPr/>
          <a:lstStyle>
            <a:lvl1pPr marL="0" indent="0" algn="ctr">
              <a:buNone/>
              <a:defRPr sz="1600" b="1">
                <a:solidFill>
                  <a:schemeClr val="tx1">
                    <a:lumMod val="50000"/>
                    <a:lumOff val="50000"/>
                  </a:schemeClr>
                </a:solidFill>
                <a:latin typeface="Century Gothic"/>
                <a:cs typeface="Century Gothic"/>
              </a:defRPr>
            </a:lvl1pPr>
            <a:lvl2pPr marL="457189" indent="0" algn="r">
              <a:buNone/>
              <a:defRPr sz="1400">
                <a:solidFill>
                  <a:schemeClr val="tx1">
                    <a:lumMod val="50000"/>
                    <a:lumOff val="50000"/>
                  </a:schemeClr>
                </a:solidFill>
              </a:defRPr>
            </a:lvl2pPr>
            <a:lvl3pPr marL="914377" indent="0" algn="r">
              <a:buNone/>
              <a:defRPr sz="1200">
                <a:solidFill>
                  <a:schemeClr val="tx1">
                    <a:lumMod val="50000"/>
                    <a:lumOff val="50000"/>
                  </a:schemeClr>
                </a:solidFill>
              </a:defRPr>
            </a:lvl3pPr>
            <a:lvl4pPr marL="1371566" indent="0" algn="r">
              <a:buNone/>
              <a:defRPr sz="1100">
                <a:solidFill>
                  <a:schemeClr val="tx1">
                    <a:lumMod val="50000"/>
                    <a:lumOff val="50000"/>
                  </a:schemeClr>
                </a:solidFill>
              </a:defRPr>
            </a:lvl4pPr>
            <a:lvl5pPr marL="1828754" indent="0" algn="r">
              <a:buNone/>
              <a:defRPr sz="1100">
                <a:solidFill>
                  <a:schemeClr val="tx1">
                    <a:lumMod val="50000"/>
                    <a:lumOff val="50000"/>
                  </a:schemeClr>
                </a:solidFill>
              </a:defRPr>
            </a:lvl5pPr>
          </a:lstStyle>
          <a:p>
            <a:pPr lvl="0"/>
            <a:r>
              <a:rPr lang="es-ES_tradnl"/>
              <a:t>Haga clic para modificar el estilo de texto del patrón</a:t>
            </a:r>
          </a:p>
        </p:txBody>
      </p:sp>
      <p:sp>
        <p:nvSpPr>
          <p:cNvPr id="24" name="Marcador de texto 22"/>
          <p:cNvSpPr>
            <a:spLocks noGrp="1"/>
          </p:cNvSpPr>
          <p:nvPr>
            <p:ph type="body" sz="quarter" idx="12"/>
          </p:nvPr>
        </p:nvSpPr>
        <p:spPr>
          <a:xfrm>
            <a:off x="2364717" y="6115489"/>
            <a:ext cx="7540073" cy="406400"/>
          </a:xfrm>
        </p:spPr>
        <p:txBody>
          <a:bodyPr/>
          <a:lstStyle>
            <a:lvl1pPr marL="0" indent="0" algn="ctr">
              <a:buNone/>
              <a:defRPr sz="1200">
                <a:solidFill>
                  <a:schemeClr val="tx1">
                    <a:lumMod val="50000"/>
                    <a:lumOff val="50000"/>
                  </a:schemeClr>
                </a:solidFill>
                <a:latin typeface="Century Gothic"/>
                <a:cs typeface="Century Gothic"/>
              </a:defRPr>
            </a:lvl1pPr>
            <a:lvl2pPr marL="457189" indent="0" algn="r">
              <a:buNone/>
              <a:defRPr sz="1400">
                <a:solidFill>
                  <a:schemeClr val="tx1">
                    <a:lumMod val="50000"/>
                    <a:lumOff val="50000"/>
                  </a:schemeClr>
                </a:solidFill>
              </a:defRPr>
            </a:lvl2pPr>
            <a:lvl3pPr marL="914377" indent="0" algn="r">
              <a:buNone/>
              <a:defRPr sz="1200">
                <a:solidFill>
                  <a:schemeClr val="tx1">
                    <a:lumMod val="50000"/>
                    <a:lumOff val="50000"/>
                  </a:schemeClr>
                </a:solidFill>
              </a:defRPr>
            </a:lvl3pPr>
            <a:lvl4pPr marL="1371566" indent="0" algn="r">
              <a:buNone/>
              <a:defRPr sz="1100">
                <a:solidFill>
                  <a:schemeClr val="tx1">
                    <a:lumMod val="50000"/>
                    <a:lumOff val="50000"/>
                  </a:schemeClr>
                </a:solidFill>
              </a:defRPr>
            </a:lvl4pPr>
            <a:lvl5pPr marL="1828754" indent="0" algn="r">
              <a:buNone/>
              <a:defRPr sz="1100">
                <a:solidFill>
                  <a:schemeClr val="tx1">
                    <a:lumMod val="50000"/>
                    <a:lumOff val="50000"/>
                  </a:schemeClr>
                </a:solidFill>
              </a:defRPr>
            </a:lvl5pPr>
          </a:lstStyle>
          <a:p>
            <a:pPr lvl="0"/>
            <a:r>
              <a:rPr lang="es-ES_tradnl"/>
              <a:t>Haga clic para modificar el estilo de texto del patrón</a:t>
            </a:r>
          </a:p>
        </p:txBody>
      </p:sp>
      <p:sp>
        <p:nvSpPr>
          <p:cNvPr id="26" name="Marcador de texto 25"/>
          <p:cNvSpPr>
            <a:spLocks noGrp="1"/>
          </p:cNvSpPr>
          <p:nvPr>
            <p:ph type="body" sz="quarter" idx="13" hasCustomPrompt="1"/>
          </p:nvPr>
        </p:nvSpPr>
        <p:spPr>
          <a:xfrm>
            <a:off x="2364717" y="2416855"/>
            <a:ext cx="7521799" cy="1667360"/>
          </a:xfrm>
        </p:spPr>
        <p:txBody>
          <a:bodyPr/>
          <a:lstStyle>
            <a:lvl1pPr marL="0" indent="0" algn="ctr">
              <a:buNone/>
              <a:defRPr sz="2800">
                <a:solidFill>
                  <a:schemeClr val="bg1"/>
                </a:solidFill>
                <a:latin typeface="Century Gothic"/>
                <a:cs typeface="Century Gothic"/>
              </a:defRPr>
            </a:lvl1pPr>
            <a:lvl2pPr marL="457189" indent="0">
              <a:buNone/>
              <a:defRPr/>
            </a:lvl2pPr>
            <a:lvl3pPr marL="914377" indent="0">
              <a:buNone/>
              <a:defRPr/>
            </a:lvl3pPr>
            <a:lvl4pPr marL="1371566" indent="0">
              <a:buNone/>
              <a:defRPr/>
            </a:lvl4pPr>
            <a:lvl5pPr marL="1828754" indent="0">
              <a:buNone/>
              <a:defRPr/>
            </a:lvl5pPr>
          </a:lstStyle>
          <a:p>
            <a:pPr lvl="0"/>
            <a:r>
              <a:rPr lang="es-ES_tradnl"/>
              <a:t>HAGA CLIC PARA MODIFICAR EL ESTILO DE TEXTO DEL PATRÓN</a:t>
            </a:r>
            <a:endParaRPr lang="es-ES"/>
          </a:p>
        </p:txBody>
      </p:sp>
    </p:spTree>
    <p:extLst>
      <p:ext uri="{BB962C8B-B14F-4D97-AF65-F5344CB8AC3E}">
        <p14:creationId xmlns:p14="http://schemas.microsoft.com/office/powerpoint/2010/main" val="377679115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914400" y="609600"/>
            <a:ext cx="10363200" cy="54864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3" name="Rectangle 4"/>
          <p:cNvSpPr>
            <a:spLocks noGrp="1" noChangeArrowheads="1"/>
          </p:cNvSpPr>
          <p:nvPr>
            <p:ph type="dt" sz="half" idx="10"/>
          </p:nvPr>
        </p:nvSpPr>
        <p:spPr>
          <a:xfrm>
            <a:off x="5661248" y="6557946"/>
            <a:ext cx="2669952" cy="226902"/>
          </a:xfrm>
          <a:prstGeom prst="rect">
            <a:avLst/>
          </a:prstGeom>
          <a:ln/>
        </p:spPr>
        <p:txBody>
          <a:bodyPr/>
          <a:lstStyle>
            <a:lvl1pPr>
              <a:defRPr/>
            </a:lvl1pPr>
          </a:lstStyle>
          <a:p>
            <a:pPr>
              <a:defRPr/>
            </a:pPr>
            <a:endParaRPr lang="es-ES_tradnl" dirty="0">
              <a:solidFill>
                <a:srgbClr val="B13F9A"/>
              </a:solidFill>
            </a:endParaRPr>
          </a:p>
        </p:txBody>
      </p:sp>
      <p:sp>
        <p:nvSpPr>
          <p:cNvPr id="4" name="Rectangle 5"/>
          <p:cNvSpPr>
            <a:spLocks noGrp="1" noChangeArrowheads="1"/>
          </p:cNvSpPr>
          <p:nvPr>
            <p:ph type="ftr" sz="quarter" idx="11"/>
          </p:nvPr>
        </p:nvSpPr>
        <p:spPr>
          <a:xfrm>
            <a:off x="609600" y="6557946"/>
            <a:ext cx="4876800" cy="228600"/>
          </a:xfrm>
          <a:prstGeom prst="rect">
            <a:avLst/>
          </a:prstGeom>
          <a:ln/>
        </p:spPr>
        <p:txBody>
          <a:bodyPr/>
          <a:lstStyle>
            <a:lvl1pPr>
              <a:defRPr/>
            </a:lvl1pPr>
          </a:lstStyle>
          <a:p>
            <a:pPr>
              <a:defRPr/>
            </a:pPr>
            <a:endParaRPr lang="es-ES_tradnl" dirty="0">
              <a:solidFill>
                <a:srgbClr val="B13F9A"/>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EBFF5B4-F864-4491-964E-3C27C291D10B}" type="slidenum">
              <a:rPr lang="es-ES_tradnl">
                <a:solidFill>
                  <a:srgbClr val="B13F9A"/>
                </a:solidFill>
              </a:rPr>
              <a:pPr>
                <a:defRPr/>
              </a:pPr>
              <a:t>‹Nº›</a:t>
            </a:fld>
            <a:endParaRPr lang="es-ES_tradnl" dirty="0">
              <a:solidFill>
                <a:srgbClr val="B13F9A"/>
              </a:solidFill>
            </a:endParaRPr>
          </a:p>
        </p:txBody>
      </p:sp>
    </p:spTree>
    <p:extLst>
      <p:ext uri="{BB962C8B-B14F-4D97-AF65-F5344CB8AC3E}">
        <p14:creationId xmlns:p14="http://schemas.microsoft.com/office/powerpoint/2010/main" val="2223075550"/>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Diapositiva de título">
    <p:spTree>
      <p:nvGrpSpPr>
        <p:cNvPr id="1" name=""/>
        <p:cNvGrpSpPr/>
        <p:nvPr/>
      </p:nvGrpSpPr>
      <p:grpSpPr>
        <a:xfrm>
          <a:off x="0" y="0"/>
          <a:ext cx="0" cy="0"/>
          <a:chOff x="0" y="0"/>
          <a:chExt cx="0" cy="0"/>
        </a:xfrm>
      </p:grpSpPr>
      <p:sp>
        <p:nvSpPr>
          <p:cNvPr id="8" name="Rectángulo 7"/>
          <p:cNvSpPr/>
          <p:nvPr userDrawn="1"/>
        </p:nvSpPr>
        <p:spPr>
          <a:xfrm>
            <a:off x="0" y="2075492"/>
            <a:ext cx="12192000" cy="1611238"/>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1710" fontAlgn="base">
              <a:spcBef>
                <a:spcPct val="0"/>
              </a:spcBef>
              <a:spcAft>
                <a:spcPct val="0"/>
              </a:spcAft>
            </a:pPr>
            <a:endParaRPr lang="es-ES" sz="1350" dirty="0">
              <a:solidFill>
                <a:srgbClr val="000000"/>
              </a:solidFill>
            </a:endParaRPr>
          </a:p>
        </p:txBody>
      </p:sp>
      <p:sp>
        <p:nvSpPr>
          <p:cNvPr id="2" name="Rectángulo 1"/>
          <p:cNvSpPr/>
          <p:nvPr/>
        </p:nvSpPr>
        <p:spPr>
          <a:xfrm>
            <a:off x="0" y="2075492"/>
            <a:ext cx="12192000" cy="1611238"/>
          </a:xfrm>
          <a:prstGeom prst="rect">
            <a:avLst/>
          </a:prstGeom>
          <a:solidFill>
            <a:srgbClr val="64134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1710" fontAlgn="base">
              <a:spcBef>
                <a:spcPct val="0"/>
              </a:spcBef>
              <a:spcAft>
                <a:spcPct val="0"/>
              </a:spcAft>
            </a:pPr>
            <a:endParaRPr lang="es-ES" sz="1350" dirty="0">
              <a:solidFill>
                <a:srgbClr val="000000"/>
              </a:solidFill>
            </a:endParaRPr>
          </a:p>
        </p:txBody>
      </p:sp>
      <p:sp>
        <p:nvSpPr>
          <p:cNvPr id="21" name="Marcador de texto 20"/>
          <p:cNvSpPr>
            <a:spLocks noGrp="1"/>
          </p:cNvSpPr>
          <p:nvPr>
            <p:ph type="body" sz="quarter" idx="10"/>
          </p:nvPr>
        </p:nvSpPr>
        <p:spPr>
          <a:xfrm>
            <a:off x="946776" y="3824775"/>
            <a:ext cx="10305277" cy="991373"/>
          </a:xfrm>
        </p:spPr>
        <p:txBody>
          <a:bodyPr/>
          <a:lstStyle>
            <a:lvl1pPr marL="0" indent="0" algn="ctr">
              <a:buNone/>
              <a:defRPr sz="1500">
                <a:latin typeface="Century Gothic"/>
                <a:cs typeface="Century Gothic"/>
              </a:defRPr>
            </a:lvl1pPr>
            <a:lvl2pPr marL="342900" indent="0">
              <a:buNone/>
              <a:defRPr sz="1350"/>
            </a:lvl2pPr>
            <a:lvl3pPr marL="685800" indent="0">
              <a:buNone/>
              <a:defRPr sz="1200"/>
            </a:lvl3pPr>
            <a:lvl4pPr marL="1028700" indent="0">
              <a:buNone/>
              <a:defRPr sz="1050"/>
            </a:lvl4pPr>
            <a:lvl5pPr marL="1371600" indent="0">
              <a:buNone/>
              <a:defRPr sz="1050"/>
            </a:lvl5pPr>
          </a:lstStyle>
          <a:p>
            <a:pPr lvl="0"/>
            <a:r>
              <a:rPr lang="es-ES_tradnl" dirty="0"/>
              <a:t>Haga clic para modificar el estilo de texto del patrón</a:t>
            </a:r>
          </a:p>
        </p:txBody>
      </p:sp>
      <p:sp>
        <p:nvSpPr>
          <p:cNvPr id="23" name="Marcador de texto 22"/>
          <p:cNvSpPr>
            <a:spLocks noGrp="1"/>
          </p:cNvSpPr>
          <p:nvPr>
            <p:ph type="body" sz="quarter" idx="11"/>
          </p:nvPr>
        </p:nvSpPr>
        <p:spPr>
          <a:xfrm>
            <a:off x="2364717" y="5355465"/>
            <a:ext cx="7540073" cy="488689"/>
          </a:xfrm>
        </p:spPr>
        <p:txBody>
          <a:bodyPr/>
          <a:lstStyle>
            <a:lvl1pPr marL="0" indent="0" algn="ctr">
              <a:buNone/>
              <a:defRPr sz="1200" b="1">
                <a:solidFill>
                  <a:schemeClr val="tx1">
                    <a:lumMod val="50000"/>
                    <a:lumOff val="50000"/>
                  </a:schemeClr>
                </a:solidFill>
                <a:latin typeface="Century Gothic"/>
                <a:cs typeface="Century Gothic"/>
              </a:defRPr>
            </a:lvl1pPr>
            <a:lvl2pPr marL="342900" indent="0" algn="r">
              <a:buNone/>
              <a:defRPr sz="1050">
                <a:solidFill>
                  <a:schemeClr val="tx1">
                    <a:lumMod val="50000"/>
                    <a:lumOff val="50000"/>
                  </a:schemeClr>
                </a:solidFill>
              </a:defRPr>
            </a:lvl2pPr>
            <a:lvl3pPr marL="685800" indent="0" algn="r">
              <a:buNone/>
              <a:defRPr sz="900">
                <a:solidFill>
                  <a:schemeClr val="tx1">
                    <a:lumMod val="50000"/>
                    <a:lumOff val="50000"/>
                  </a:schemeClr>
                </a:solidFill>
              </a:defRPr>
            </a:lvl3pPr>
            <a:lvl4pPr marL="1028700" indent="0" algn="r">
              <a:buNone/>
              <a:defRPr sz="825">
                <a:solidFill>
                  <a:schemeClr val="tx1">
                    <a:lumMod val="50000"/>
                    <a:lumOff val="50000"/>
                  </a:schemeClr>
                </a:solidFill>
              </a:defRPr>
            </a:lvl4pPr>
            <a:lvl5pPr marL="1371600" indent="0" algn="r">
              <a:buNone/>
              <a:defRPr sz="825">
                <a:solidFill>
                  <a:schemeClr val="tx1">
                    <a:lumMod val="50000"/>
                    <a:lumOff val="50000"/>
                  </a:schemeClr>
                </a:solidFill>
              </a:defRPr>
            </a:lvl5pPr>
          </a:lstStyle>
          <a:p>
            <a:pPr lvl="0"/>
            <a:r>
              <a:rPr lang="es-ES_tradnl" dirty="0"/>
              <a:t>Haga clic para modificar el estilo de texto del patrón</a:t>
            </a:r>
          </a:p>
        </p:txBody>
      </p:sp>
      <p:sp>
        <p:nvSpPr>
          <p:cNvPr id="24" name="Marcador de texto 22"/>
          <p:cNvSpPr>
            <a:spLocks noGrp="1"/>
          </p:cNvSpPr>
          <p:nvPr>
            <p:ph type="body" sz="quarter" idx="12"/>
          </p:nvPr>
        </p:nvSpPr>
        <p:spPr>
          <a:xfrm>
            <a:off x="2364715" y="5856052"/>
            <a:ext cx="7540073" cy="406400"/>
          </a:xfrm>
        </p:spPr>
        <p:txBody>
          <a:bodyPr/>
          <a:lstStyle>
            <a:lvl1pPr marL="0" indent="0" algn="ctr">
              <a:buNone/>
              <a:defRPr sz="900">
                <a:solidFill>
                  <a:schemeClr val="tx1">
                    <a:lumMod val="50000"/>
                    <a:lumOff val="50000"/>
                  </a:schemeClr>
                </a:solidFill>
                <a:latin typeface="Century Gothic"/>
                <a:cs typeface="Century Gothic"/>
              </a:defRPr>
            </a:lvl1pPr>
            <a:lvl2pPr marL="342900" indent="0" algn="r">
              <a:buNone/>
              <a:defRPr sz="1050">
                <a:solidFill>
                  <a:schemeClr val="tx1">
                    <a:lumMod val="50000"/>
                    <a:lumOff val="50000"/>
                  </a:schemeClr>
                </a:solidFill>
              </a:defRPr>
            </a:lvl2pPr>
            <a:lvl3pPr marL="685800" indent="0" algn="r">
              <a:buNone/>
              <a:defRPr sz="900">
                <a:solidFill>
                  <a:schemeClr val="tx1">
                    <a:lumMod val="50000"/>
                    <a:lumOff val="50000"/>
                  </a:schemeClr>
                </a:solidFill>
              </a:defRPr>
            </a:lvl3pPr>
            <a:lvl4pPr marL="1028700" indent="0" algn="r">
              <a:buNone/>
              <a:defRPr sz="825">
                <a:solidFill>
                  <a:schemeClr val="tx1">
                    <a:lumMod val="50000"/>
                    <a:lumOff val="50000"/>
                  </a:schemeClr>
                </a:solidFill>
              </a:defRPr>
            </a:lvl4pPr>
            <a:lvl5pPr marL="1371600" indent="0" algn="r">
              <a:buNone/>
              <a:defRPr sz="825">
                <a:solidFill>
                  <a:schemeClr val="tx1">
                    <a:lumMod val="50000"/>
                    <a:lumOff val="50000"/>
                  </a:schemeClr>
                </a:solidFill>
              </a:defRPr>
            </a:lvl5pPr>
          </a:lstStyle>
          <a:p>
            <a:pPr lvl="0"/>
            <a:r>
              <a:rPr lang="es-ES_tradnl"/>
              <a:t>Haga clic para modificar el estilo de texto del patrón</a:t>
            </a:r>
          </a:p>
        </p:txBody>
      </p:sp>
      <p:sp>
        <p:nvSpPr>
          <p:cNvPr id="26" name="Marcador de texto 25"/>
          <p:cNvSpPr>
            <a:spLocks noGrp="1"/>
          </p:cNvSpPr>
          <p:nvPr>
            <p:ph type="body" sz="quarter" idx="13" hasCustomPrompt="1"/>
          </p:nvPr>
        </p:nvSpPr>
        <p:spPr>
          <a:xfrm>
            <a:off x="946776" y="2416855"/>
            <a:ext cx="10305277" cy="1667360"/>
          </a:xfrm>
        </p:spPr>
        <p:txBody>
          <a:bodyPr/>
          <a:lstStyle>
            <a:lvl1pPr marL="0" indent="0" algn="ctr">
              <a:buNone/>
              <a:defRPr sz="2400">
                <a:solidFill>
                  <a:schemeClr val="bg1"/>
                </a:solidFill>
                <a:latin typeface="Century Gothic"/>
                <a:cs typeface="Century Gothic"/>
              </a:defRPr>
            </a:lvl1pPr>
            <a:lvl2pPr marL="342900" indent="0">
              <a:buNone/>
              <a:defRPr/>
            </a:lvl2pPr>
            <a:lvl3pPr marL="685800" indent="0">
              <a:buNone/>
              <a:defRPr/>
            </a:lvl3pPr>
            <a:lvl4pPr marL="1028700" indent="0">
              <a:buNone/>
              <a:defRPr/>
            </a:lvl4pPr>
            <a:lvl5pPr marL="1371600" indent="0">
              <a:buNone/>
              <a:defRPr/>
            </a:lvl5pPr>
          </a:lstStyle>
          <a:p>
            <a:pPr lvl="0"/>
            <a:r>
              <a:rPr lang="es-ES_tradnl" dirty="0"/>
              <a:t>HAGA CLIC PARA MODIFICAR EL ESTILO DE TEXTO DEL PATRÓN</a:t>
            </a:r>
            <a:endParaRPr lang="es-ES" dirty="0"/>
          </a:p>
        </p:txBody>
      </p:sp>
    </p:spTree>
    <p:extLst>
      <p:ext uri="{BB962C8B-B14F-4D97-AF65-F5344CB8AC3E}">
        <p14:creationId xmlns:p14="http://schemas.microsoft.com/office/powerpoint/2010/main" val="415546746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ítulo y objetos">
    <p:spTree>
      <p:nvGrpSpPr>
        <p:cNvPr id="1" name=""/>
        <p:cNvGrpSpPr/>
        <p:nvPr/>
      </p:nvGrpSpPr>
      <p:grpSpPr>
        <a:xfrm>
          <a:off x="0" y="0"/>
          <a:ext cx="0" cy="0"/>
          <a:chOff x="0" y="0"/>
          <a:chExt cx="0" cy="0"/>
        </a:xfrm>
      </p:grpSpPr>
      <p:sp>
        <p:nvSpPr>
          <p:cNvPr id="9" name="Rectángulo 8"/>
          <p:cNvSpPr/>
          <p:nvPr userDrawn="1"/>
        </p:nvSpPr>
        <p:spPr>
          <a:xfrm>
            <a:off x="5389335" y="340449"/>
            <a:ext cx="7046188" cy="568275"/>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1710" fontAlgn="base">
              <a:spcBef>
                <a:spcPct val="0"/>
              </a:spcBef>
              <a:spcAft>
                <a:spcPct val="0"/>
              </a:spcAft>
            </a:pPr>
            <a:endParaRPr lang="es-ES" sz="1350" dirty="0">
              <a:solidFill>
                <a:srgbClr val="000000"/>
              </a:solidFill>
            </a:endParaRPr>
          </a:p>
        </p:txBody>
      </p:sp>
      <p:sp>
        <p:nvSpPr>
          <p:cNvPr id="3" name="Content Placeholder 2"/>
          <p:cNvSpPr>
            <a:spLocks noGrp="1"/>
          </p:cNvSpPr>
          <p:nvPr>
            <p:ph idx="1"/>
          </p:nvPr>
        </p:nvSpPr>
        <p:spPr/>
        <p:txBody>
          <a:bodyPr/>
          <a:lstStyle>
            <a:lvl1pPr marL="255985" marR="0" indent="-255985" algn="l" defTabSz="341710" rtl="0" eaLnBrk="1" fontAlgn="base" latinLnBrk="0" hangingPunct="1">
              <a:lnSpc>
                <a:spcPct val="100000"/>
              </a:lnSpc>
              <a:spcBef>
                <a:spcPct val="20000"/>
              </a:spcBef>
              <a:spcAft>
                <a:spcPct val="0"/>
              </a:spcAft>
              <a:buClr>
                <a:srgbClr val="641345"/>
              </a:buClr>
              <a:buSzPct val="100000"/>
              <a:buFont typeface="Webdings" pitchFamily="18" charset="2"/>
              <a:buChar char=""/>
              <a:tabLst/>
              <a:defRPr>
                <a:latin typeface="Century Gothic"/>
                <a:cs typeface="Century Gothic"/>
              </a:defRPr>
            </a:lvl1pPr>
            <a:lvl2pPr marL="556022" marR="0" indent="-213122" algn="l" defTabSz="341710" rtl="0" eaLnBrk="1" fontAlgn="base" latinLnBrk="0" hangingPunct="1">
              <a:lnSpc>
                <a:spcPct val="100000"/>
              </a:lnSpc>
              <a:spcBef>
                <a:spcPct val="20000"/>
              </a:spcBef>
              <a:spcAft>
                <a:spcPct val="0"/>
              </a:spcAft>
              <a:buClr>
                <a:srgbClr val="641345"/>
              </a:buClr>
              <a:buSzPct val="70000"/>
              <a:buFont typeface="Lucida Grande"/>
              <a:buChar char="▹"/>
              <a:tabLst/>
              <a:defRPr>
                <a:latin typeface="Century Gothic"/>
                <a:cs typeface="Century Gothic"/>
              </a:defRPr>
            </a:lvl2pPr>
            <a:lvl3pPr marL="856060" marR="0" indent="-170260" algn="l" defTabSz="341710" rtl="0" eaLnBrk="1" fontAlgn="base" latinLnBrk="0" hangingPunct="1">
              <a:lnSpc>
                <a:spcPct val="100000"/>
              </a:lnSpc>
              <a:spcBef>
                <a:spcPct val="20000"/>
              </a:spcBef>
              <a:spcAft>
                <a:spcPct val="0"/>
              </a:spcAft>
              <a:buClr>
                <a:srgbClr val="641345"/>
              </a:buClr>
              <a:buSzPct val="80000"/>
              <a:buFont typeface="Lucida Grande"/>
              <a:buChar char="▾"/>
              <a:tabLst/>
              <a:defRPr>
                <a:latin typeface="Century Gothic"/>
                <a:cs typeface="Century Gothic"/>
              </a:defRPr>
            </a:lvl3pPr>
            <a:lvl4pPr marL="1198960" marR="0" indent="-170260" algn="l" defTabSz="341710" rtl="0" eaLnBrk="1" fontAlgn="base" latinLnBrk="0" hangingPunct="1">
              <a:lnSpc>
                <a:spcPct val="100000"/>
              </a:lnSpc>
              <a:spcBef>
                <a:spcPct val="20000"/>
              </a:spcBef>
              <a:spcAft>
                <a:spcPct val="0"/>
              </a:spcAft>
              <a:buClr>
                <a:srgbClr val="641345"/>
              </a:buClr>
              <a:buSzTx/>
              <a:buFont typeface="Lucida Grande"/>
              <a:buChar char="▿"/>
              <a:tabLst/>
              <a:defRPr>
                <a:latin typeface="Century Gothic"/>
                <a:cs typeface="Century Gothic"/>
              </a:defRPr>
            </a:lvl4pPr>
            <a:lvl5pPr marL="1541860" marR="0" indent="-170260" algn="l" defTabSz="341710" rtl="0" eaLnBrk="1" fontAlgn="base" latinLnBrk="0" hangingPunct="1">
              <a:lnSpc>
                <a:spcPct val="100000"/>
              </a:lnSpc>
              <a:spcBef>
                <a:spcPct val="20000"/>
              </a:spcBef>
              <a:spcAft>
                <a:spcPct val="0"/>
              </a:spcAft>
              <a:buClr>
                <a:srgbClr val="641345"/>
              </a:buClr>
              <a:buSzTx/>
              <a:buFont typeface="Arial" charset="0"/>
              <a:buChar char="•"/>
              <a:tabLst/>
              <a:defRPr>
                <a:latin typeface="Century Gothic"/>
                <a:cs typeface="Century Gothic"/>
              </a:defRPr>
            </a:lvl5pPr>
          </a:lstStyle>
          <a:p>
            <a:pPr marL="255985" marR="0" lvl="0" indent="-255985" algn="l" defTabSz="341710" rtl="0" eaLnBrk="1" fontAlgn="base" latinLnBrk="0" hangingPunct="1">
              <a:lnSpc>
                <a:spcPct val="100000"/>
              </a:lnSpc>
              <a:spcBef>
                <a:spcPct val="20000"/>
              </a:spcBef>
              <a:spcAft>
                <a:spcPct val="0"/>
              </a:spcAft>
              <a:buClr>
                <a:srgbClr val="641345"/>
              </a:buClr>
              <a:buSzPct val="100000"/>
              <a:buFont typeface="Webdings" pitchFamily="18" charset="2"/>
              <a:buChar char=""/>
              <a:tabLst/>
              <a:defRPr/>
            </a:pPr>
            <a:r>
              <a:rPr kumimoji="0" lang="es-ES_tradnl" sz="2400" b="0" i="0" u="none" strike="noStrike" kern="1200" cap="none" spc="0" normalizeH="0" baseline="0" noProof="0" dirty="0">
                <a:ln>
                  <a:noFill/>
                </a:ln>
                <a:solidFill>
                  <a:srgbClr val="000000"/>
                </a:solidFill>
                <a:effectLst/>
                <a:uLnTx/>
                <a:uFillTx/>
                <a:latin typeface="Century Gothic"/>
                <a:ea typeface="+mn-ea"/>
                <a:cs typeface="Century Gothic"/>
              </a:rPr>
              <a:t>Haga clic para modificar el estilo de texto del patrón</a:t>
            </a:r>
          </a:p>
          <a:p>
            <a:pPr marL="556022" marR="0" lvl="1" indent="-213122" algn="l" defTabSz="341710" rtl="0" eaLnBrk="1" fontAlgn="base" latinLnBrk="0" hangingPunct="1">
              <a:lnSpc>
                <a:spcPct val="100000"/>
              </a:lnSpc>
              <a:spcBef>
                <a:spcPct val="20000"/>
              </a:spcBef>
              <a:spcAft>
                <a:spcPct val="0"/>
              </a:spcAft>
              <a:buClr>
                <a:srgbClr val="641345"/>
              </a:buClr>
              <a:buSzPct val="70000"/>
              <a:buFont typeface="Lucida Grande"/>
              <a:buChar char="▹"/>
              <a:tabLst/>
              <a:defRPr/>
            </a:pPr>
            <a:r>
              <a:rPr kumimoji="0" lang="es-ES_tradnl" sz="2100" b="0" i="0" u="none" strike="noStrike" kern="1200" cap="none" spc="0" normalizeH="0" baseline="0" noProof="0" dirty="0">
                <a:ln>
                  <a:noFill/>
                </a:ln>
                <a:solidFill>
                  <a:srgbClr val="000000"/>
                </a:solidFill>
                <a:effectLst/>
                <a:uLnTx/>
                <a:uFillTx/>
                <a:latin typeface="Century Gothic"/>
                <a:ea typeface="+mn-ea"/>
                <a:cs typeface="Century Gothic"/>
              </a:rPr>
              <a:t>Segundo nivel</a:t>
            </a:r>
          </a:p>
          <a:p>
            <a:pPr marL="856060" marR="0" lvl="2" indent="-170260" algn="l" defTabSz="341710" rtl="0" eaLnBrk="1" fontAlgn="base" latinLnBrk="0" hangingPunct="1">
              <a:lnSpc>
                <a:spcPct val="100000"/>
              </a:lnSpc>
              <a:spcBef>
                <a:spcPct val="20000"/>
              </a:spcBef>
              <a:spcAft>
                <a:spcPct val="0"/>
              </a:spcAft>
              <a:buClr>
                <a:srgbClr val="641345"/>
              </a:buClr>
              <a:buSzPct val="80000"/>
              <a:buFont typeface="Lucida Grande"/>
              <a:buChar char="▾"/>
              <a:tabLst/>
              <a:defRPr/>
            </a:pPr>
            <a:r>
              <a:rPr kumimoji="0" lang="es-ES_tradnl" sz="1800" b="0" i="0" u="none" strike="noStrike" kern="1200" cap="none" spc="0" normalizeH="0" baseline="0" noProof="0" dirty="0">
                <a:ln>
                  <a:noFill/>
                </a:ln>
                <a:solidFill>
                  <a:srgbClr val="000000"/>
                </a:solidFill>
                <a:effectLst/>
                <a:uLnTx/>
                <a:uFillTx/>
                <a:latin typeface="Century Gothic"/>
                <a:ea typeface="+mn-ea"/>
                <a:cs typeface="Century Gothic"/>
              </a:rPr>
              <a:t>Tercer nivel</a:t>
            </a:r>
          </a:p>
          <a:p>
            <a:pPr marL="1198960" marR="0" lvl="3" indent="-170260" algn="l" defTabSz="341710" rtl="0" eaLnBrk="1" fontAlgn="base" latinLnBrk="0" hangingPunct="1">
              <a:lnSpc>
                <a:spcPct val="100000"/>
              </a:lnSpc>
              <a:spcBef>
                <a:spcPct val="20000"/>
              </a:spcBef>
              <a:spcAft>
                <a:spcPct val="0"/>
              </a:spcAft>
              <a:buClr>
                <a:srgbClr val="641345"/>
              </a:buClr>
              <a:buSzTx/>
              <a:buFont typeface="Lucida Grande"/>
              <a:buChar char="▿"/>
              <a:tabLst/>
              <a:defRPr/>
            </a:pPr>
            <a:r>
              <a:rPr kumimoji="0" lang="es-ES_tradnl" sz="1500" b="0" i="0" u="none" strike="noStrike" kern="1200" cap="none" spc="0" normalizeH="0" baseline="0" noProof="0" dirty="0">
                <a:ln>
                  <a:noFill/>
                </a:ln>
                <a:solidFill>
                  <a:srgbClr val="000000"/>
                </a:solidFill>
                <a:effectLst/>
                <a:uLnTx/>
                <a:uFillTx/>
                <a:latin typeface="Century Gothic"/>
                <a:ea typeface="+mn-ea"/>
                <a:cs typeface="Century Gothic"/>
              </a:rPr>
              <a:t>Cuarto nivel</a:t>
            </a:r>
          </a:p>
          <a:p>
            <a:pPr marL="1541860" marR="0" lvl="4" indent="-170260" algn="l" defTabSz="341710" rtl="0" eaLnBrk="1" fontAlgn="base" latinLnBrk="0" hangingPunct="1">
              <a:lnSpc>
                <a:spcPct val="100000"/>
              </a:lnSpc>
              <a:spcBef>
                <a:spcPct val="20000"/>
              </a:spcBef>
              <a:spcAft>
                <a:spcPct val="0"/>
              </a:spcAft>
              <a:buClr>
                <a:srgbClr val="641345"/>
              </a:buClr>
              <a:buSzTx/>
              <a:buFont typeface="Arial" charset="0"/>
              <a:buChar char="•"/>
              <a:tabLst/>
              <a:defRPr/>
            </a:pPr>
            <a:r>
              <a:rPr kumimoji="0" lang="es-ES_tradnl" sz="1500" b="0" i="0" u="none" strike="noStrike" kern="1200" cap="none" spc="0" normalizeH="0" baseline="0" noProof="0" dirty="0">
                <a:ln>
                  <a:noFill/>
                </a:ln>
                <a:solidFill>
                  <a:srgbClr val="000000"/>
                </a:solidFill>
                <a:effectLst/>
                <a:uLnTx/>
                <a:uFillTx/>
                <a:latin typeface="Century Gothic"/>
                <a:ea typeface="+mn-ea"/>
                <a:cs typeface="Century Gothic"/>
              </a:rPr>
              <a:t>Quinto nivel</a:t>
            </a:r>
            <a:endParaRPr kumimoji="0" lang="en-US" sz="1500" b="0" i="0" u="none" strike="noStrike" kern="1200" cap="none" spc="0" normalizeH="0" baseline="0" noProof="0" dirty="0">
              <a:ln>
                <a:noFill/>
              </a:ln>
              <a:solidFill>
                <a:srgbClr val="000000"/>
              </a:solidFill>
              <a:effectLst/>
              <a:uLnTx/>
              <a:uFillTx/>
              <a:latin typeface="Century Gothic"/>
              <a:ea typeface="+mn-ea"/>
              <a:cs typeface="Century Gothic"/>
            </a:endParaRPr>
          </a:p>
        </p:txBody>
      </p:sp>
      <p:sp>
        <p:nvSpPr>
          <p:cNvPr id="13" name="Title 1"/>
          <p:cNvSpPr>
            <a:spLocks noGrp="1"/>
          </p:cNvSpPr>
          <p:nvPr>
            <p:ph type="title"/>
          </p:nvPr>
        </p:nvSpPr>
        <p:spPr>
          <a:xfrm>
            <a:off x="5389337" y="340445"/>
            <a:ext cx="5661783" cy="551950"/>
          </a:xfrm>
        </p:spPr>
        <p:txBody>
          <a:bodyPr>
            <a:normAutofit/>
          </a:bodyPr>
          <a:lstStyle>
            <a:lvl1pPr>
              <a:defRPr sz="1800">
                <a:solidFill>
                  <a:schemeClr val="bg1"/>
                </a:solidFill>
                <a:latin typeface="Century Gothic"/>
                <a:cs typeface="Century Gothic"/>
              </a:defRPr>
            </a:lvl1pPr>
          </a:lstStyle>
          <a:p>
            <a:r>
              <a:rPr lang="es-ES_tradnl" dirty="0"/>
              <a:t>Clic para editar título</a:t>
            </a:r>
            <a:endParaRPr lang="en-US" dirty="0"/>
          </a:p>
        </p:txBody>
      </p:sp>
    </p:spTree>
    <p:extLst>
      <p:ext uri="{BB962C8B-B14F-4D97-AF65-F5344CB8AC3E}">
        <p14:creationId xmlns:p14="http://schemas.microsoft.com/office/powerpoint/2010/main" val="68324252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Encabezado de sección">
    <p:spTree>
      <p:nvGrpSpPr>
        <p:cNvPr id="1" name=""/>
        <p:cNvGrpSpPr/>
        <p:nvPr/>
      </p:nvGrpSpPr>
      <p:grpSpPr>
        <a:xfrm>
          <a:off x="0" y="0"/>
          <a:ext cx="0" cy="0"/>
          <a:chOff x="0" y="0"/>
          <a:chExt cx="0" cy="0"/>
        </a:xfrm>
      </p:grpSpPr>
      <p:sp>
        <p:nvSpPr>
          <p:cNvPr id="7" name="Rectángulo 6"/>
          <p:cNvSpPr/>
          <p:nvPr userDrawn="1"/>
        </p:nvSpPr>
        <p:spPr>
          <a:xfrm>
            <a:off x="0" y="3018938"/>
            <a:ext cx="12192000" cy="1336045"/>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1710" fontAlgn="base">
              <a:spcBef>
                <a:spcPct val="0"/>
              </a:spcBef>
              <a:spcAft>
                <a:spcPct val="0"/>
              </a:spcAft>
            </a:pPr>
            <a:endParaRPr lang="es-ES" sz="1350" dirty="0">
              <a:solidFill>
                <a:srgbClr val="000000"/>
              </a:solidFill>
            </a:endParaRPr>
          </a:p>
        </p:txBody>
      </p:sp>
      <p:sp>
        <p:nvSpPr>
          <p:cNvPr id="6" name="Rectángulo 5"/>
          <p:cNvSpPr/>
          <p:nvPr/>
        </p:nvSpPr>
        <p:spPr>
          <a:xfrm>
            <a:off x="0" y="3018938"/>
            <a:ext cx="12192000" cy="1336045"/>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1710" fontAlgn="base">
              <a:spcBef>
                <a:spcPct val="0"/>
              </a:spcBef>
              <a:spcAft>
                <a:spcPct val="0"/>
              </a:spcAft>
            </a:pPr>
            <a:endParaRPr lang="es-ES" sz="1350" dirty="0">
              <a:solidFill>
                <a:srgbClr val="000000"/>
              </a:solidFill>
            </a:endParaRPr>
          </a:p>
        </p:txBody>
      </p:sp>
      <p:sp>
        <p:nvSpPr>
          <p:cNvPr id="2" name="Title 1"/>
          <p:cNvSpPr>
            <a:spLocks noGrp="1"/>
          </p:cNvSpPr>
          <p:nvPr>
            <p:ph type="title"/>
          </p:nvPr>
        </p:nvSpPr>
        <p:spPr>
          <a:xfrm>
            <a:off x="3510296" y="3126898"/>
            <a:ext cx="5565253" cy="1254117"/>
          </a:xfrm>
        </p:spPr>
        <p:txBody>
          <a:bodyPr anchor="t">
            <a:normAutofit/>
          </a:bodyPr>
          <a:lstStyle>
            <a:lvl1pPr algn="ctr">
              <a:defRPr sz="2400" b="0" cap="all">
                <a:solidFill>
                  <a:srgbClr val="FFFFFF"/>
                </a:solidFill>
              </a:defRPr>
            </a:lvl1pPr>
          </a:lstStyle>
          <a:p>
            <a:r>
              <a:rPr lang="es-ES_tradnl"/>
              <a:t>Clic para editar título</a:t>
            </a:r>
            <a:endParaRPr lang="en-US" dirty="0"/>
          </a:p>
        </p:txBody>
      </p:sp>
      <p:sp>
        <p:nvSpPr>
          <p:cNvPr id="3" name="Text Placeholder 2"/>
          <p:cNvSpPr>
            <a:spLocks noGrp="1"/>
          </p:cNvSpPr>
          <p:nvPr>
            <p:ph type="body" idx="1"/>
          </p:nvPr>
        </p:nvSpPr>
        <p:spPr>
          <a:xfrm>
            <a:off x="3510296" y="1518752"/>
            <a:ext cx="5565253" cy="1500187"/>
          </a:xfrm>
        </p:spPr>
        <p:txBody>
          <a:bodyPr anchor="b"/>
          <a:lstStyle>
            <a:lvl1pPr marL="0" indent="0" algn="ctr">
              <a:buNone/>
              <a:defRPr sz="1350">
                <a:solidFill>
                  <a:schemeClr val="tx1">
                    <a:tint val="75000"/>
                  </a:schemeClr>
                </a:solidFill>
              </a:defRPr>
            </a:lvl1pPr>
            <a:lvl2pPr marL="342860" indent="0">
              <a:buNone/>
              <a:defRPr sz="1350">
                <a:solidFill>
                  <a:schemeClr val="tx1">
                    <a:tint val="75000"/>
                  </a:schemeClr>
                </a:solidFill>
              </a:defRPr>
            </a:lvl2pPr>
            <a:lvl3pPr marL="685720" indent="0">
              <a:buNone/>
              <a:defRPr sz="1200">
                <a:solidFill>
                  <a:schemeClr val="tx1">
                    <a:tint val="75000"/>
                  </a:schemeClr>
                </a:solidFill>
              </a:defRPr>
            </a:lvl3pPr>
            <a:lvl4pPr marL="1028580" indent="0">
              <a:buNone/>
              <a:defRPr sz="1050">
                <a:solidFill>
                  <a:schemeClr val="tx1">
                    <a:tint val="75000"/>
                  </a:schemeClr>
                </a:solidFill>
              </a:defRPr>
            </a:lvl4pPr>
            <a:lvl5pPr marL="1371440" indent="0">
              <a:buNone/>
              <a:defRPr sz="1050">
                <a:solidFill>
                  <a:schemeClr val="tx1">
                    <a:tint val="75000"/>
                  </a:schemeClr>
                </a:solidFill>
              </a:defRPr>
            </a:lvl5pPr>
            <a:lvl6pPr marL="1714300" indent="0">
              <a:buNone/>
              <a:defRPr sz="1050">
                <a:solidFill>
                  <a:schemeClr val="tx1">
                    <a:tint val="75000"/>
                  </a:schemeClr>
                </a:solidFill>
              </a:defRPr>
            </a:lvl6pPr>
            <a:lvl7pPr marL="2057159" indent="0">
              <a:buNone/>
              <a:defRPr sz="1050">
                <a:solidFill>
                  <a:schemeClr val="tx1">
                    <a:tint val="75000"/>
                  </a:schemeClr>
                </a:solidFill>
              </a:defRPr>
            </a:lvl7pPr>
            <a:lvl8pPr marL="2400020" indent="0">
              <a:buNone/>
              <a:defRPr sz="1050">
                <a:solidFill>
                  <a:schemeClr val="tx1">
                    <a:tint val="75000"/>
                  </a:schemeClr>
                </a:solidFill>
              </a:defRPr>
            </a:lvl8pPr>
            <a:lvl9pPr marL="2742879" indent="0">
              <a:buNone/>
              <a:defRPr sz="1050">
                <a:solidFill>
                  <a:schemeClr val="tx1">
                    <a:tint val="75000"/>
                  </a:schemeClr>
                </a:solidFill>
              </a:defRPr>
            </a:lvl9pPr>
          </a:lstStyle>
          <a:p>
            <a:pPr lvl="0"/>
            <a:r>
              <a:rPr lang="es-ES_tradnl"/>
              <a:t>Haga clic para modificar el estilo de texto del patrón</a:t>
            </a:r>
          </a:p>
        </p:txBody>
      </p:sp>
    </p:spTree>
    <p:extLst>
      <p:ext uri="{BB962C8B-B14F-4D97-AF65-F5344CB8AC3E}">
        <p14:creationId xmlns:p14="http://schemas.microsoft.com/office/powerpoint/2010/main" val="107792806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3124926" y="340445"/>
            <a:ext cx="7926193" cy="551950"/>
          </a:xfrm>
        </p:spPr>
        <p:txBody>
          <a:bodyPr/>
          <a:lstStyle/>
          <a:p>
            <a:r>
              <a:rPr lang="es-ES_tradnl"/>
              <a:t>Clic para editar título</a:t>
            </a:r>
            <a:endParaRPr lang="en-US" dirty="0"/>
          </a:p>
        </p:txBody>
      </p:sp>
      <p:sp>
        <p:nvSpPr>
          <p:cNvPr id="3" name="Content Placeholder 2"/>
          <p:cNvSpPr>
            <a:spLocks noGrp="1"/>
          </p:cNvSpPr>
          <p:nvPr>
            <p:ph sz="half" idx="1"/>
          </p:nvPr>
        </p:nvSpPr>
        <p:spPr>
          <a:xfrm>
            <a:off x="609600"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Tree>
    <p:extLst>
      <p:ext uri="{BB962C8B-B14F-4D97-AF65-F5344CB8AC3E}">
        <p14:creationId xmlns:p14="http://schemas.microsoft.com/office/powerpoint/2010/main" val="147684969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4" y="1535113"/>
            <a:ext cx="5386917" cy="639762"/>
          </a:xfrm>
        </p:spPr>
        <p:txBody>
          <a:bodyPr anchor="b"/>
          <a:lstStyle>
            <a:lvl1pPr marL="0" indent="0" algn="ctr">
              <a:buNone/>
              <a:defRPr sz="1200" b="0">
                <a:solidFill>
                  <a:srgbClr val="6B4A0B"/>
                </a:solidFill>
              </a:defRPr>
            </a:lvl1pPr>
            <a:lvl2pPr marL="342860" indent="0">
              <a:buNone/>
              <a:defRPr sz="1500" b="1"/>
            </a:lvl2pPr>
            <a:lvl3pPr marL="685720" indent="0">
              <a:buNone/>
              <a:defRPr sz="1350" b="1"/>
            </a:lvl3pPr>
            <a:lvl4pPr marL="1028580" indent="0">
              <a:buNone/>
              <a:defRPr sz="1200" b="1"/>
            </a:lvl4pPr>
            <a:lvl5pPr marL="1371440" indent="0">
              <a:buNone/>
              <a:defRPr sz="1200" b="1"/>
            </a:lvl5pPr>
            <a:lvl6pPr marL="1714300" indent="0">
              <a:buNone/>
              <a:defRPr sz="1200" b="1"/>
            </a:lvl6pPr>
            <a:lvl7pPr marL="2057159" indent="0">
              <a:buNone/>
              <a:defRPr sz="1200" b="1"/>
            </a:lvl7pPr>
            <a:lvl8pPr marL="2400020" indent="0">
              <a:buNone/>
              <a:defRPr sz="1200" b="1"/>
            </a:lvl8pPr>
            <a:lvl9pPr marL="2742879" indent="0">
              <a:buNone/>
              <a:defRPr sz="1200" b="1"/>
            </a:lvl9pPr>
          </a:lstStyle>
          <a:p>
            <a:pPr lvl="0"/>
            <a:r>
              <a:rPr lang="es-ES_tradnl"/>
              <a:t>Haga clic para modificar el estilo de texto del patrón</a:t>
            </a:r>
          </a:p>
        </p:txBody>
      </p:sp>
      <p:sp>
        <p:nvSpPr>
          <p:cNvPr id="4" name="Content Placeholder 3"/>
          <p:cNvSpPr>
            <a:spLocks noGrp="1"/>
          </p:cNvSpPr>
          <p:nvPr>
            <p:ph sz="half" idx="2"/>
          </p:nvPr>
        </p:nvSpPr>
        <p:spPr>
          <a:xfrm>
            <a:off x="609604"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5" name="Text Placeholder 4"/>
          <p:cNvSpPr>
            <a:spLocks noGrp="1"/>
          </p:cNvSpPr>
          <p:nvPr>
            <p:ph type="body" sz="quarter" idx="3"/>
          </p:nvPr>
        </p:nvSpPr>
        <p:spPr>
          <a:xfrm>
            <a:off x="6193372" y="1535113"/>
            <a:ext cx="5389033" cy="639762"/>
          </a:xfrm>
        </p:spPr>
        <p:txBody>
          <a:bodyPr anchor="b"/>
          <a:lstStyle>
            <a:lvl1pPr marL="0" indent="0" algn="ctr">
              <a:buNone/>
              <a:defRPr sz="1200" b="0">
                <a:solidFill>
                  <a:srgbClr val="6B4A0B"/>
                </a:solidFill>
              </a:defRPr>
            </a:lvl1pPr>
            <a:lvl2pPr marL="342860" indent="0">
              <a:buNone/>
              <a:defRPr sz="1500" b="1"/>
            </a:lvl2pPr>
            <a:lvl3pPr marL="685720" indent="0">
              <a:buNone/>
              <a:defRPr sz="1350" b="1"/>
            </a:lvl3pPr>
            <a:lvl4pPr marL="1028580" indent="0">
              <a:buNone/>
              <a:defRPr sz="1200" b="1"/>
            </a:lvl4pPr>
            <a:lvl5pPr marL="1371440" indent="0">
              <a:buNone/>
              <a:defRPr sz="1200" b="1"/>
            </a:lvl5pPr>
            <a:lvl6pPr marL="1714300" indent="0">
              <a:buNone/>
              <a:defRPr sz="1200" b="1"/>
            </a:lvl6pPr>
            <a:lvl7pPr marL="2057159" indent="0">
              <a:buNone/>
              <a:defRPr sz="1200" b="1"/>
            </a:lvl7pPr>
            <a:lvl8pPr marL="2400020" indent="0">
              <a:buNone/>
              <a:defRPr sz="1200" b="1"/>
            </a:lvl8pPr>
            <a:lvl9pPr marL="2742879" indent="0">
              <a:buNone/>
              <a:defRPr sz="1200" b="1"/>
            </a:lvl9pPr>
          </a:lstStyle>
          <a:p>
            <a:pPr lvl="0"/>
            <a:r>
              <a:rPr lang="es-ES_tradnl"/>
              <a:t>Haga clic para modificar el estilo de texto del patrón</a:t>
            </a:r>
          </a:p>
        </p:txBody>
      </p:sp>
      <p:sp>
        <p:nvSpPr>
          <p:cNvPr id="6" name="Content Placeholder 5"/>
          <p:cNvSpPr>
            <a:spLocks noGrp="1"/>
          </p:cNvSpPr>
          <p:nvPr>
            <p:ph sz="quarter" idx="4"/>
          </p:nvPr>
        </p:nvSpPr>
        <p:spPr>
          <a:xfrm>
            <a:off x="6193372"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15" name="Title 1"/>
          <p:cNvSpPr>
            <a:spLocks noGrp="1"/>
          </p:cNvSpPr>
          <p:nvPr>
            <p:ph type="title"/>
          </p:nvPr>
        </p:nvSpPr>
        <p:spPr>
          <a:xfrm>
            <a:off x="3124926" y="340445"/>
            <a:ext cx="7926193" cy="551950"/>
          </a:xfrm>
        </p:spPr>
        <p:txBody>
          <a:bodyPr/>
          <a:lstStyle/>
          <a:p>
            <a:r>
              <a:rPr lang="es-ES_tradnl"/>
              <a:t>Clic para editar título</a:t>
            </a:r>
            <a:endParaRPr lang="en-US" dirty="0"/>
          </a:p>
        </p:txBody>
      </p:sp>
    </p:spTree>
    <p:extLst>
      <p:ext uri="{BB962C8B-B14F-4D97-AF65-F5344CB8AC3E}">
        <p14:creationId xmlns:p14="http://schemas.microsoft.com/office/powerpoint/2010/main" val="33177470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Sólo el título">
    <p:spTree>
      <p:nvGrpSpPr>
        <p:cNvPr id="1" name=""/>
        <p:cNvGrpSpPr/>
        <p:nvPr/>
      </p:nvGrpSpPr>
      <p:grpSpPr>
        <a:xfrm>
          <a:off x="0" y="0"/>
          <a:ext cx="0" cy="0"/>
          <a:chOff x="0" y="0"/>
          <a:chExt cx="0" cy="0"/>
        </a:xfrm>
      </p:grpSpPr>
      <p:sp>
        <p:nvSpPr>
          <p:cNvPr id="10" name="Title 1"/>
          <p:cNvSpPr>
            <a:spLocks noGrp="1"/>
          </p:cNvSpPr>
          <p:nvPr>
            <p:ph type="title"/>
          </p:nvPr>
        </p:nvSpPr>
        <p:spPr>
          <a:xfrm>
            <a:off x="3124926" y="340445"/>
            <a:ext cx="7926193" cy="551950"/>
          </a:xfrm>
        </p:spPr>
        <p:txBody>
          <a:bodyPr/>
          <a:lstStyle/>
          <a:p>
            <a:r>
              <a:rPr lang="es-ES_tradnl"/>
              <a:t>Clic para editar título</a:t>
            </a:r>
            <a:endParaRPr lang="en-US" dirty="0"/>
          </a:p>
        </p:txBody>
      </p:sp>
    </p:spTree>
    <p:extLst>
      <p:ext uri="{BB962C8B-B14F-4D97-AF65-F5344CB8AC3E}">
        <p14:creationId xmlns:p14="http://schemas.microsoft.com/office/powerpoint/2010/main" val="115019592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71742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500" b="1"/>
            </a:lvl1pPr>
          </a:lstStyle>
          <a:p>
            <a:r>
              <a:rPr lang="es-ES_tradnl"/>
              <a:t>Clic para editar título</a:t>
            </a:r>
            <a:endParaRPr lang="en-US" dirty="0"/>
          </a:p>
        </p:txBody>
      </p:sp>
      <p:sp>
        <p:nvSpPr>
          <p:cNvPr id="3" name="Content Placeholder 2"/>
          <p:cNvSpPr>
            <a:spLocks noGrp="1"/>
          </p:cNvSpPr>
          <p:nvPr>
            <p:ph idx="1"/>
          </p:nvPr>
        </p:nvSpPr>
        <p:spPr>
          <a:xfrm>
            <a:off x="4766733" y="273055"/>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050"/>
            </a:lvl1pPr>
            <a:lvl2pPr marL="342860" indent="0">
              <a:buNone/>
              <a:defRPr sz="900"/>
            </a:lvl2pPr>
            <a:lvl3pPr marL="685720" indent="0">
              <a:buNone/>
              <a:defRPr sz="750"/>
            </a:lvl3pPr>
            <a:lvl4pPr marL="1028580" indent="0">
              <a:buNone/>
              <a:defRPr sz="675"/>
            </a:lvl4pPr>
            <a:lvl5pPr marL="1371440" indent="0">
              <a:buNone/>
              <a:defRPr sz="675"/>
            </a:lvl5pPr>
            <a:lvl6pPr marL="1714300" indent="0">
              <a:buNone/>
              <a:defRPr sz="675"/>
            </a:lvl6pPr>
            <a:lvl7pPr marL="2057159" indent="0">
              <a:buNone/>
              <a:defRPr sz="675"/>
            </a:lvl7pPr>
            <a:lvl8pPr marL="2400020" indent="0">
              <a:buNone/>
              <a:defRPr sz="675"/>
            </a:lvl8pPr>
            <a:lvl9pPr marL="2742879" indent="0">
              <a:buNone/>
              <a:defRPr sz="675"/>
            </a:lvl9pPr>
          </a:lstStyle>
          <a:p>
            <a:pPr lvl="0"/>
            <a:r>
              <a:rPr lang="es-ES_tradnl"/>
              <a:t>Haga clic para modificar el estilo de texto del patrón</a:t>
            </a:r>
          </a:p>
        </p:txBody>
      </p:sp>
    </p:spTree>
    <p:extLst>
      <p:ext uri="{BB962C8B-B14F-4D97-AF65-F5344CB8AC3E}">
        <p14:creationId xmlns:p14="http://schemas.microsoft.com/office/powerpoint/2010/main" val="370711001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s-ES_tradnl"/>
              <a:t>Clic para editar título</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860" indent="0">
              <a:buNone/>
              <a:defRPr sz="2100"/>
            </a:lvl2pPr>
            <a:lvl3pPr marL="685720" indent="0">
              <a:buNone/>
              <a:defRPr sz="1800"/>
            </a:lvl3pPr>
            <a:lvl4pPr marL="1028580" indent="0">
              <a:buNone/>
              <a:defRPr sz="1500"/>
            </a:lvl4pPr>
            <a:lvl5pPr marL="1371440" indent="0">
              <a:buNone/>
              <a:defRPr sz="1500"/>
            </a:lvl5pPr>
            <a:lvl6pPr marL="1714300" indent="0">
              <a:buNone/>
              <a:defRPr sz="1500"/>
            </a:lvl6pPr>
            <a:lvl7pPr marL="2057159" indent="0">
              <a:buNone/>
              <a:defRPr sz="1500"/>
            </a:lvl7pPr>
            <a:lvl8pPr marL="2400020" indent="0">
              <a:buNone/>
              <a:defRPr sz="1500"/>
            </a:lvl8pPr>
            <a:lvl9pPr marL="2742879" indent="0">
              <a:buNone/>
              <a:defRPr sz="1500"/>
            </a:lvl9pPr>
          </a:lstStyle>
          <a:p>
            <a:pPr lvl="0"/>
            <a:r>
              <a:rPr lang="es-ES_tradnl" noProof="0" dirty="0"/>
              <a:t>Arrastre la imagen al marcador de posición o haga clic en el icono para agregar</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860" indent="0">
              <a:buNone/>
              <a:defRPr sz="900"/>
            </a:lvl2pPr>
            <a:lvl3pPr marL="685720" indent="0">
              <a:buNone/>
              <a:defRPr sz="750"/>
            </a:lvl3pPr>
            <a:lvl4pPr marL="1028580" indent="0">
              <a:buNone/>
              <a:defRPr sz="675"/>
            </a:lvl4pPr>
            <a:lvl5pPr marL="1371440" indent="0">
              <a:buNone/>
              <a:defRPr sz="675"/>
            </a:lvl5pPr>
            <a:lvl6pPr marL="1714300" indent="0">
              <a:buNone/>
              <a:defRPr sz="675"/>
            </a:lvl6pPr>
            <a:lvl7pPr marL="2057159" indent="0">
              <a:buNone/>
              <a:defRPr sz="675"/>
            </a:lvl7pPr>
            <a:lvl8pPr marL="2400020" indent="0">
              <a:buNone/>
              <a:defRPr sz="675"/>
            </a:lvl8pPr>
            <a:lvl9pPr marL="2742879" indent="0">
              <a:buNone/>
              <a:defRPr sz="675"/>
            </a:lvl9pPr>
          </a:lstStyle>
          <a:p>
            <a:pPr lvl="0"/>
            <a:r>
              <a:rPr lang="es-ES_tradnl"/>
              <a:t>Haga clic para modificar el estilo de texto del patrón</a:t>
            </a:r>
          </a:p>
        </p:txBody>
      </p:sp>
    </p:spTree>
    <p:extLst>
      <p:ext uri="{BB962C8B-B14F-4D97-AF65-F5344CB8AC3E}">
        <p14:creationId xmlns:p14="http://schemas.microsoft.com/office/powerpoint/2010/main" val="3113138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628635" indent="-450839">
              <a:buSzPct val="100000"/>
              <a:buFont typeface="Wingdings" charset="2"/>
              <a:buChar char="▶"/>
              <a:defRPr>
                <a:latin typeface="Century Gothic"/>
                <a:cs typeface="Century Gothic"/>
              </a:defRPr>
            </a:lvl1pPr>
            <a:lvl2pPr marL="904852" indent="-284156">
              <a:defRPr>
                <a:latin typeface="Century Gothic"/>
                <a:cs typeface="Century Gothic"/>
              </a:defRPr>
            </a:lvl2pPr>
            <a:lvl3pPr>
              <a:defRPr>
                <a:latin typeface="Century Gothic"/>
                <a:cs typeface="Century Gothic"/>
              </a:defRPr>
            </a:lvl3pPr>
            <a:lvl4pPr>
              <a:defRPr>
                <a:latin typeface="Century Gothic"/>
                <a:cs typeface="Century Gothic"/>
              </a:defRPr>
            </a:lvl4pPr>
            <a:lvl5pPr>
              <a:defRPr>
                <a:latin typeface="Century Gothic"/>
                <a:cs typeface="Century Gothic"/>
              </a:defRPr>
            </a:lvl5pPr>
          </a:lstStyle>
          <a:p>
            <a:pPr lvl="0"/>
            <a:r>
              <a:rPr lang="es-ES_tradnl"/>
              <a:t> 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7" name="Slide Number Placeholder 5"/>
          <p:cNvSpPr>
            <a:spLocks noGrp="1"/>
          </p:cNvSpPr>
          <p:nvPr>
            <p:ph type="sldNum" sz="quarter" idx="4"/>
          </p:nvPr>
        </p:nvSpPr>
        <p:spPr>
          <a:xfrm>
            <a:off x="7210022" y="6421444"/>
            <a:ext cx="4372383" cy="365125"/>
          </a:xfrm>
          <a:prstGeom prst="rect">
            <a:avLst/>
          </a:prstGeom>
        </p:spPr>
        <p:txBody>
          <a:bodyPr/>
          <a:lstStyle>
            <a:lvl1pPr algn="r">
              <a:defRPr sz="1000">
                <a:solidFill>
                  <a:srgbClr val="000000"/>
                </a:solidFill>
                <a:latin typeface="Calibri"/>
                <a:cs typeface="Calibri"/>
              </a:defRPr>
            </a:lvl1pPr>
          </a:lstStyle>
          <a:p>
            <a:pPr>
              <a:defRPr/>
            </a:pPr>
            <a:r>
              <a:rPr lang="es-ES" sz="800" dirty="0"/>
              <a:t>Nombre del Área</a:t>
            </a:r>
            <a:r>
              <a:rPr lang="es-ES_tradnl" sz="8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
        <p:nvSpPr>
          <p:cNvPr id="13" name="Title 1"/>
          <p:cNvSpPr>
            <a:spLocks noGrp="1"/>
          </p:cNvSpPr>
          <p:nvPr>
            <p:ph type="title"/>
          </p:nvPr>
        </p:nvSpPr>
        <p:spPr>
          <a:xfrm>
            <a:off x="3124928" y="340445"/>
            <a:ext cx="7926193" cy="551950"/>
          </a:xfrm>
        </p:spPr>
        <p:txBody>
          <a:bodyPr/>
          <a:lstStyle>
            <a:lvl1pPr>
              <a:defRPr>
                <a:latin typeface="Century Gothic"/>
                <a:cs typeface="Century Gothic"/>
              </a:defRPr>
            </a:lvl1pPr>
          </a:lstStyle>
          <a:p>
            <a:r>
              <a:rPr lang="es-ES_tradnl"/>
              <a:t>Clic para editar título</a:t>
            </a:r>
            <a:endParaRPr lang="en-US"/>
          </a:p>
        </p:txBody>
      </p:sp>
    </p:spTree>
    <p:extLst>
      <p:ext uri="{BB962C8B-B14F-4D97-AF65-F5344CB8AC3E}">
        <p14:creationId xmlns:p14="http://schemas.microsoft.com/office/powerpoint/2010/main" val="324516684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ítulo y texto vertical">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12" name="Title 1"/>
          <p:cNvSpPr>
            <a:spLocks noGrp="1"/>
          </p:cNvSpPr>
          <p:nvPr>
            <p:ph type="title"/>
          </p:nvPr>
        </p:nvSpPr>
        <p:spPr>
          <a:xfrm>
            <a:off x="3124926" y="340445"/>
            <a:ext cx="7926193" cy="551950"/>
          </a:xfrm>
        </p:spPr>
        <p:txBody>
          <a:bodyPr/>
          <a:lstStyle/>
          <a:p>
            <a:r>
              <a:rPr lang="es-ES_tradnl"/>
              <a:t>Clic para editar título</a:t>
            </a:r>
            <a:endParaRPr lang="en-US" dirty="0"/>
          </a:p>
        </p:txBody>
      </p:sp>
    </p:spTree>
    <p:extLst>
      <p:ext uri="{BB962C8B-B14F-4D97-AF65-F5344CB8AC3E}">
        <p14:creationId xmlns:p14="http://schemas.microsoft.com/office/powerpoint/2010/main" val="342877777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s-ES_tradnl"/>
              <a:t>Clic para editar título</a:t>
            </a:r>
            <a:endParaRPr lang="en-US"/>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Tree>
    <p:extLst>
      <p:ext uri="{BB962C8B-B14F-4D97-AF65-F5344CB8AC3E}">
        <p14:creationId xmlns:p14="http://schemas.microsoft.com/office/powerpoint/2010/main" val="197652690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Rectángulo 1"/>
          <p:cNvSpPr/>
          <p:nvPr userDrawn="1"/>
        </p:nvSpPr>
        <p:spPr>
          <a:xfrm>
            <a:off x="0" y="2075492"/>
            <a:ext cx="12192000" cy="1611238"/>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1710" fontAlgn="base">
              <a:spcBef>
                <a:spcPct val="0"/>
              </a:spcBef>
              <a:spcAft>
                <a:spcPct val="0"/>
              </a:spcAft>
            </a:pPr>
            <a:endParaRPr lang="es-ES" sz="1350" dirty="0">
              <a:solidFill>
                <a:srgbClr val="000000"/>
              </a:solidFill>
            </a:endParaRPr>
          </a:p>
        </p:txBody>
      </p:sp>
      <p:sp>
        <p:nvSpPr>
          <p:cNvPr id="9" name="CuadroTexto 8"/>
          <p:cNvSpPr txBox="1"/>
          <p:nvPr userDrawn="1"/>
        </p:nvSpPr>
        <p:spPr>
          <a:xfrm>
            <a:off x="5918150" y="352290"/>
            <a:ext cx="5810031" cy="461665"/>
          </a:xfrm>
          <a:prstGeom prst="rect">
            <a:avLst/>
          </a:prstGeom>
          <a:noFill/>
        </p:spPr>
        <p:txBody>
          <a:bodyPr wrap="square" rtlCol="0">
            <a:spAutoFit/>
          </a:bodyPr>
          <a:lstStyle/>
          <a:p>
            <a:pPr algn="r" defTabSz="341710" fontAlgn="base">
              <a:spcBef>
                <a:spcPct val="0"/>
              </a:spcBef>
              <a:spcAft>
                <a:spcPct val="0"/>
              </a:spcAft>
            </a:pPr>
            <a:r>
              <a:rPr lang="es-ES" sz="1200" dirty="0">
                <a:solidFill>
                  <a:srgbClr val="FFFFFF">
                    <a:lumMod val="50000"/>
                  </a:srgbClr>
                </a:solidFill>
                <a:cs typeface="Century Gothic"/>
              </a:rPr>
              <a:t>DIRECCIÓN EJECUTIVA DEL </a:t>
            </a:r>
            <a:br>
              <a:rPr lang="es-ES" sz="1200" dirty="0">
                <a:solidFill>
                  <a:srgbClr val="FFFFFF">
                    <a:lumMod val="50000"/>
                  </a:srgbClr>
                </a:solidFill>
                <a:cs typeface="Century Gothic"/>
              </a:rPr>
            </a:br>
            <a:r>
              <a:rPr lang="es-ES" sz="1200" dirty="0">
                <a:solidFill>
                  <a:srgbClr val="FFFFFF">
                    <a:lumMod val="50000"/>
                  </a:srgbClr>
                </a:solidFill>
                <a:cs typeface="Century Gothic"/>
              </a:rPr>
              <a:t>REGISTRO FEDERAL DE ELECTORES</a:t>
            </a:r>
          </a:p>
        </p:txBody>
      </p:sp>
      <p:sp>
        <p:nvSpPr>
          <p:cNvPr id="21" name="Marcador de texto 20"/>
          <p:cNvSpPr>
            <a:spLocks noGrp="1"/>
          </p:cNvSpPr>
          <p:nvPr>
            <p:ph type="body" sz="quarter" idx="10"/>
          </p:nvPr>
        </p:nvSpPr>
        <p:spPr>
          <a:xfrm>
            <a:off x="2364715" y="4111530"/>
            <a:ext cx="7521799" cy="991373"/>
          </a:xfrm>
        </p:spPr>
        <p:txBody>
          <a:bodyPr/>
          <a:lstStyle>
            <a:lvl1pPr marL="0" indent="0" algn="ctr">
              <a:buNone/>
              <a:defRPr sz="1500">
                <a:latin typeface="Century Gothic"/>
                <a:cs typeface="Century Gothic"/>
              </a:defRPr>
            </a:lvl1pPr>
            <a:lvl2pPr marL="342900" indent="0">
              <a:buNone/>
              <a:defRPr sz="1350"/>
            </a:lvl2pPr>
            <a:lvl3pPr marL="685800" indent="0">
              <a:buNone/>
              <a:defRPr sz="1200"/>
            </a:lvl3pPr>
            <a:lvl4pPr marL="1028700" indent="0">
              <a:buNone/>
              <a:defRPr sz="1050"/>
            </a:lvl4pPr>
            <a:lvl5pPr marL="1371600" indent="0">
              <a:buNone/>
              <a:defRPr sz="1050"/>
            </a:lvl5pPr>
          </a:lstStyle>
          <a:p>
            <a:pPr lvl="0"/>
            <a:r>
              <a:rPr lang="es-ES_tradnl" dirty="0"/>
              <a:t>Haga clic para modificar el estilo de texto del patrón</a:t>
            </a:r>
            <a:endParaRPr lang="es-ES" dirty="0"/>
          </a:p>
        </p:txBody>
      </p:sp>
      <p:sp>
        <p:nvSpPr>
          <p:cNvPr id="23" name="Marcador de texto 22"/>
          <p:cNvSpPr>
            <a:spLocks noGrp="1"/>
          </p:cNvSpPr>
          <p:nvPr>
            <p:ph type="body" sz="quarter" idx="11"/>
          </p:nvPr>
        </p:nvSpPr>
        <p:spPr>
          <a:xfrm>
            <a:off x="2364717" y="5355460"/>
            <a:ext cx="7540073" cy="746890"/>
          </a:xfrm>
        </p:spPr>
        <p:txBody>
          <a:bodyPr/>
          <a:lstStyle>
            <a:lvl1pPr marL="0" indent="0" algn="ctr">
              <a:buNone/>
              <a:defRPr sz="1200" b="1">
                <a:solidFill>
                  <a:schemeClr val="tx1">
                    <a:lumMod val="50000"/>
                    <a:lumOff val="50000"/>
                  </a:schemeClr>
                </a:solidFill>
                <a:latin typeface="Century Gothic"/>
                <a:cs typeface="Century Gothic"/>
              </a:defRPr>
            </a:lvl1pPr>
            <a:lvl2pPr marL="342900" indent="0" algn="r">
              <a:buNone/>
              <a:defRPr sz="1050">
                <a:solidFill>
                  <a:schemeClr val="tx1">
                    <a:lumMod val="50000"/>
                    <a:lumOff val="50000"/>
                  </a:schemeClr>
                </a:solidFill>
              </a:defRPr>
            </a:lvl2pPr>
            <a:lvl3pPr marL="685800" indent="0" algn="r">
              <a:buNone/>
              <a:defRPr sz="900">
                <a:solidFill>
                  <a:schemeClr val="tx1">
                    <a:lumMod val="50000"/>
                    <a:lumOff val="50000"/>
                  </a:schemeClr>
                </a:solidFill>
              </a:defRPr>
            </a:lvl3pPr>
            <a:lvl4pPr marL="1028700" indent="0" algn="r">
              <a:buNone/>
              <a:defRPr sz="825">
                <a:solidFill>
                  <a:schemeClr val="tx1">
                    <a:lumMod val="50000"/>
                    <a:lumOff val="50000"/>
                  </a:schemeClr>
                </a:solidFill>
              </a:defRPr>
            </a:lvl4pPr>
            <a:lvl5pPr marL="1371600" indent="0" algn="r">
              <a:buNone/>
              <a:defRPr sz="825">
                <a:solidFill>
                  <a:schemeClr val="tx1">
                    <a:lumMod val="50000"/>
                    <a:lumOff val="50000"/>
                  </a:schemeClr>
                </a:solidFill>
              </a:defRPr>
            </a:lvl5pPr>
          </a:lstStyle>
          <a:p>
            <a:pPr lvl="0"/>
            <a:r>
              <a:rPr lang="es-ES_tradnl" dirty="0"/>
              <a:t>Haga clic para modificar el estilo de texto del patrón</a:t>
            </a:r>
          </a:p>
        </p:txBody>
      </p:sp>
      <p:sp>
        <p:nvSpPr>
          <p:cNvPr id="24" name="Marcador de texto 22"/>
          <p:cNvSpPr>
            <a:spLocks noGrp="1"/>
          </p:cNvSpPr>
          <p:nvPr>
            <p:ph type="body" sz="quarter" idx="12"/>
          </p:nvPr>
        </p:nvSpPr>
        <p:spPr>
          <a:xfrm>
            <a:off x="2364715" y="6115489"/>
            <a:ext cx="7540073" cy="406400"/>
          </a:xfrm>
        </p:spPr>
        <p:txBody>
          <a:bodyPr/>
          <a:lstStyle>
            <a:lvl1pPr marL="0" indent="0" algn="ctr">
              <a:buNone/>
              <a:defRPr sz="900">
                <a:solidFill>
                  <a:schemeClr val="tx1">
                    <a:lumMod val="50000"/>
                    <a:lumOff val="50000"/>
                  </a:schemeClr>
                </a:solidFill>
                <a:latin typeface="Century Gothic"/>
                <a:cs typeface="Century Gothic"/>
              </a:defRPr>
            </a:lvl1pPr>
            <a:lvl2pPr marL="342900" indent="0" algn="r">
              <a:buNone/>
              <a:defRPr sz="1050">
                <a:solidFill>
                  <a:schemeClr val="tx1">
                    <a:lumMod val="50000"/>
                    <a:lumOff val="50000"/>
                  </a:schemeClr>
                </a:solidFill>
              </a:defRPr>
            </a:lvl2pPr>
            <a:lvl3pPr marL="685800" indent="0" algn="r">
              <a:buNone/>
              <a:defRPr sz="900">
                <a:solidFill>
                  <a:schemeClr val="tx1">
                    <a:lumMod val="50000"/>
                    <a:lumOff val="50000"/>
                  </a:schemeClr>
                </a:solidFill>
              </a:defRPr>
            </a:lvl3pPr>
            <a:lvl4pPr marL="1028700" indent="0" algn="r">
              <a:buNone/>
              <a:defRPr sz="825">
                <a:solidFill>
                  <a:schemeClr val="tx1">
                    <a:lumMod val="50000"/>
                    <a:lumOff val="50000"/>
                  </a:schemeClr>
                </a:solidFill>
              </a:defRPr>
            </a:lvl4pPr>
            <a:lvl5pPr marL="1371600" indent="0" algn="r">
              <a:buNone/>
              <a:defRPr sz="825">
                <a:solidFill>
                  <a:schemeClr val="tx1">
                    <a:lumMod val="50000"/>
                    <a:lumOff val="50000"/>
                  </a:schemeClr>
                </a:solidFill>
              </a:defRPr>
            </a:lvl5pPr>
          </a:lstStyle>
          <a:p>
            <a:pPr lvl="0"/>
            <a:r>
              <a:rPr lang="es-ES_tradnl" dirty="0"/>
              <a:t>Haga clic para modificar el estilo de texto del patrón</a:t>
            </a:r>
          </a:p>
        </p:txBody>
      </p:sp>
      <p:sp>
        <p:nvSpPr>
          <p:cNvPr id="26" name="Marcador de texto 25"/>
          <p:cNvSpPr>
            <a:spLocks noGrp="1"/>
          </p:cNvSpPr>
          <p:nvPr>
            <p:ph type="body" sz="quarter" idx="13" hasCustomPrompt="1"/>
          </p:nvPr>
        </p:nvSpPr>
        <p:spPr>
          <a:xfrm>
            <a:off x="2364715" y="2416855"/>
            <a:ext cx="7521799" cy="1667360"/>
          </a:xfrm>
        </p:spPr>
        <p:txBody>
          <a:bodyPr/>
          <a:lstStyle>
            <a:lvl1pPr marL="0" indent="0" algn="ctr">
              <a:buNone/>
              <a:defRPr sz="2100">
                <a:solidFill>
                  <a:schemeClr val="bg1"/>
                </a:solidFill>
                <a:latin typeface="Century Gothic"/>
                <a:cs typeface="Century Gothic"/>
              </a:defRPr>
            </a:lvl1pPr>
            <a:lvl2pPr marL="342900" indent="0">
              <a:buNone/>
              <a:defRPr/>
            </a:lvl2pPr>
            <a:lvl3pPr marL="685800" indent="0">
              <a:buNone/>
              <a:defRPr/>
            </a:lvl3pPr>
            <a:lvl4pPr marL="1028700" indent="0">
              <a:buNone/>
              <a:defRPr/>
            </a:lvl4pPr>
            <a:lvl5pPr marL="1371600" indent="0">
              <a:buNone/>
              <a:defRPr/>
            </a:lvl5pPr>
          </a:lstStyle>
          <a:p>
            <a:pPr lvl="0"/>
            <a:r>
              <a:rPr lang="es-ES_tradnl" dirty="0"/>
              <a:t>HAGA CLIC PARA MODIFICAR EL ESTILO DE TEXTO DEL PATRÓN</a:t>
            </a:r>
            <a:endParaRPr lang="es-ES" dirty="0"/>
          </a:p>
        </p:txBody>
      </p:sp>
    </p:spTree>
    <p:extLst>
      <p:ext uri="{BB962C8B-B14F-4D97-AF65-F5344CB8AC3E}">
        <p14:creationId xmlns:p14="http://schemas.microsoft.com/office/powerpoint/2010/main" val="239219263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471488" indent="-338138">
              <a:buSzPct val="100000"/>
              <a:buFont typeface="Wingdings" charset="2"/>
              <a:buChar char="▶"/>
              <a:defRPr>
                <a:latin typeface="Century Gothic"/>
                <a:cs typeface="Century Gothic"/>
              </a:defRPr>
            </a:lvl1pPr>
            <a:lvl2pPr marL="678656" indent="-213122">
              <a:defRPr>
                <a:latin typeface="Century Gothic"/>
                <a:cs typeface="Century Gothic"/>
              </a:defRPr>
            </a:lvl2pPr>
            <a:lvl3pPr>
              <a:defRPr>
                <a:latin typeface="Century Gothic"/>
                <a:cs typeface="Century Gothic"/>
              </a:defRPr>
            </a:lvl3pPr>
            <a:lvl4pPr>
              <a:defRPr>
                <a:latin typeface="Century Gothic"/>
                <a:cs typeface="Century Gothic"/>
              </a:defRPr>
            </a:lvl4pPr>
            <a:lvl5pPr>
              <a:defRPr>
                <a:latin typeface="Century Gothic"/>
                <a:cs typeface="Century Gothic"/>
              </a:defRPr>
            </a:lvl5pPr>
          </a:lstStyle>
          <a:p>
            <a:pPr lvl="0"/>
            <a:r>
              <a:rPr lang="es-ES_tradnl" dirty="0"/>
              <a:t> 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n-US" dirty="0"/>
          </a:p>
        </p:txBody>
      </p:sp>
      <p:sp>
        <p:nvSpPr>
          <p:cNvPr id="13" name="Title 1"/>
          <p:cNvSpPr>
            <a:spLocks noGrp="1"/>
          </p:cNvSpPr>
          <p:nvPr>
            <p:ph type="title"/>
          </p:nvPr>
        </p:nvSpPr>
        <p:spPr>
          <a:xfrm>
            <a:off x="3124926" y="340445"/>
            <a:ext cx="7926193" cy="551950"/>
          </a:xfrm>
        </p:spPr>
        <p:txBody>
          <a:bodyPr/>
          <a:lstStyle>
            <a:lvl1pPr>
              <a:defRPr>
                <a:latin typeface="Century Gothic"/>
                <a:cs typeface="Century Gothic"/>
              </a:defRPr>
            </a:lvl1pPr>
          </a:lstStyle>
          <a:p>
            <a:r>
              <a:rPr lang="es-ES_tradnl" dirty="0"/>
              <a:t>Clic para editar título</a:t>
            </a:r>
            <a:endParaRPr lang="en-US" dirty="0"/>
          </a:p>
        </p:txBody>
      </p:sp>
    </p:spTree>
    <p:extLst>
      <p:ext uri="{BB962C8B-B14F-4D97-AF65-F5344CB8AC3E}">
        <p14:creationId xmlns:p14="http://schemas.microsoft.com/office/powerpoint/2010/main" val="212344727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Encabezado de sección">
    <p:spTree>
      <p:nvGrpSpPr>
        <p:cNvPr id="1" name=""/>
        <p:cNvGrpSpPr/>
        <p:nvPr/>
      </p:nvGrpSpPr>
      <p:grpSpPr>
        <a:xfrm>
          <a:off x="0" y="0"/>
          <a:ext cx="0" cy="0"/>
          <a:chOff x="0" y="0"/>
          <a:chExt cx="0" cy="0"/>
        </a:xfrm>
      </p:grpSpPr>
      <p:sp>
        <p:nvSpPr>
          <p:cNvPr id="6" name="Rectángulo 5"/>
          <p:cNvSpPr/>
          <p:nvPr userDrawn="1"/>
        </p:nvSpPr>
        <p:spPr>
          <a:xfrm>
            <a:off x="0" y="3018938"/>
            <a:ext cx="12192000" cy="1336045"/>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1710" fontAlgn="base">
              <a:spcBef>
                <a:spcPct val="0"/>
              </a:spcBef>
              <a:spcAft>
                <a:spcPct val="0"/>
              </a:spcAft>
            </a:pPr>
            <a:endParaRPr lang="es-ES" sz="1350" dirty="0">
              <a:solidFill>
                <a:srgbClr val="000000"/>
              </a:solidFill>
            </a:endParaRPr>
          </a:p>
        </p:txBody>
      </p:sp>
      <p:sp>
        <p:nvSpPr>
          <p:cNvPr id="2" name="Title 1"/>
          <p:cNvSpPr>
            <a:spLocks noGrp="1"/>
          </p:cNvSpPr>
          <p:nvPr>
            <p:ph type="title"/>
          </p:nvPr>
        </p:nvSpPr>
        <p:spPr>
          <a:xfrm>
            <a:off x="3510296" y="3126898"/>
            <a:ext cx="5565253" cy="1254117"/>
          </a:xfrm>
        </p:spPr>
        <p:txBody>
          <a:bodyPr anchor="t">
            <a:normAutofit/>
          </a:bodyPr>
          <a:lstStyle>
            <a:lvl1pPr algn="ctr">
              <a:defRPr sz="2400" b="0" cap="all">
                <a:solidFill>
                  <a:srgbClr val="FFFFFF"/>
                </a:solidFill>
              </a:defRPr>
            </a:lvl1pPr>
          </a:lstStyle>
          <a:p>
            <a:r>
              <a:rPr lang="es-ES_tradnl" dirty="0"/>
              <a:t>Clic para editar título</a:t>
            </a:r>
            <a:endParaRPr lang="en-US" dirty="0"/>
          </a:p>
        </p:txBody>
      </p:sp>
      <p:sp>
        <p:nvSpPr>
          <p:cNvPr id="3" name="Text Placeholder 2"/>
          <p:cNvSpPr>
            <a:spLocks noGrp="1"/>
          </p:cNvSpPr>
          <p:nvPr>
            <p:ph type="body" idx="1"/>
          </p:nvPr>
        </p:nvSpPr>
        <p:spPr>
          <a:xfrm>
            <a:off x="3510296" y="1518752"/>
            <a:ext cx="5565253" cy="1500187"/>
          </a:xfrm>
        </p:spPr>
        <p:txBody>
          <a:bodyPr anchor="b"/>
          <a:lstStyle>
            <a:lvl1pPr marL="0" indent="0" algn="ctr">
              <a:buNone/>
              <a:defRPr sz="1350">
                <a:solidFill>
                  <a:schemeClr val="tx1">
                    <a:tint val="75000"/>
                  </a:schemeClr>
                </a:solidFill>
              </a:defRPr>
            </a:lvl1pPr>
            <a:lvl2pPr marL="342860" indent="0">
              <a:buNone/>
              <a:defRPr sz="1350">
                <a:solidFill>
                  <a:schemeClr val="tx1">
                    <a:tint val="75000"/>
                  </a:schemeClr>
                </a:solidFill>
              </a:defRPr>
            </a:lvl2pPr>
            <a:lvl3pPr marL="685720" indent="0">
              <a:buNone/>
              <a:defRPr sz="1200">
                <a:solidFill>
                  <a:schemeClr val="tx1">
                    <a:tint val="75000"/>
                  </a:schemeClr>
                </a:solidFill>
              </a:defRPr>
            </a:lvl3pPr>
            <a:lvl4pPr marL="1028580" indent="0">
              <a:buNone/>
              <a:defRPr sz="1050">
                <a:solidFill>
                  <a:schemeClr val="tx1">
                    <a:tint val="75000"/>
                  </a:schemeClr>
                </a:solidFill>
              </a:defRPr>
            </a:lvl4pPr>
            <a:lvl5pPr marL="1371440" indent="0">
              <a:buNone/>
              <a:defRPr sz="1050">
                <a:solidFill>
                  <a:schemeClr val="tx1">
                    <a:tint val="75000"/>
                  </a:schemeClr>
                </a:solidFill>
              </a:defRPr>
            </a:lvl5pPr>
            <a:lvl6pPr marL="1714300" indent="0">
              <a:buNone/>
              <a:defRPr sz="1050">
                <a:solidFill>
                  <a:schemeClr val="tx1">
                    <a:tint val="75000"/>
                  </a:schemeClr>
                </a:solidFill>
              </a:defRPr>
            </a:lvl6pPr>
            <a:lvl7pPr marL="2057159" indent="0">
              <a:buNone/>
              <a:defRPr sz="1050">
                <a:solidFill>
                  <a:schemeClr val="tx1">
                    <a:tint val="75000"/>
                  </a:schemeClr>
                </a:solidFill>
              </a:defRPr>
            </a:lvl7pPr>
            <a:lvl8pPr marL="2400020" indent="0">
              <a:buNone/>
              <a:defRPr sz="1050">
                <a:solidFill>
                  <a:schemeClr val="tx1">
                    <a:tint val="75000"/>
                  </a:schemeClr>
                </a:solidFill>
              </a:defRPr>
            </a:lvl8pPr>
            <a:lvl9pPr marL="2742879" indent="0">
              <a:buNone/>
              <a:defRPr sz="1050">
                <a:solidFill>
                  <a:schemeClr val="tx1">
                    <a:tint val="75000"/>
                  </a:schemeClr>
                </a:solidFill>
              </a:defRPr>
            </a:lvl9pPr>
          </a:lstStyle>
          <a:p>
            <a:pPr lvl="0"/>
            <a:r>
              <a:rPr lang="es-ES_tradnl" dirty="0"/>
              <a:t>Haga clic para modificar el estilo de texto del patrón</a:t>
            </a:r>
          </a:p>
        </p:txBody>
      </p:sp>
    </p:spTree>
    <p:extLst>
      <p:ext uri="{BB962C8B-B14F-4D97-AF65-F5344CB8AC3E}">
        <p14:creationId xmlns:p14="http://schemas.microsoft.com/office/powerpoint/2010/main" val="3191385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2_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30"/>
            <a:ext cx="103632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a:xfrm>
            <a:off x="609600" y="6356355"/>
            <a:ext cx="2844800" cy="365125"/>
          </a:xfrm>
          <a:prstGeom prst="rect">
            <a:avLst/>
          </a:prstGeom>
        </p:spPr>
        <p:txBody>
          <a:bodyPr/>
          <a:lstStyle/>
          <a:p>
            <a:pPr defTabSz="342900"/>
            <a:fld id="{32D8E73B-1F1F-4BBA-9686-6E0D3EA73078}" type="datetimeFigureOut">
              <a:rPr lang="es-MX" smtClean="0">
                <a:solidFill>
                  <a:srgbClr val="000000"/>
                </a:solidFill>
              </a:rPr>
              <a:pPr defTabSz="342900"/>
              <a:t>27/03/2022</a:t>
            </a:fld>
            <a:endParaRPr lang="es-MX" dirty="0">
              <a:solidFill>
                <a:srgbClr val="000000"/>
              </a:solidFill>
            </a:endParaRPr>
          </a:p>
        </p:txBody>
      </p:sp>
      <p:sp>
        <p:nvSpPr>
          <p:cNvPr id="5" name="4 Marcador de pie de página"/>
          <p:cNvSpPr>
            <a:spLocks noGrp="1"/>
          </p:cNvSpPr>
          <p:nvPr>
            <p:ph type="ftr" sz="quarter" idx="11"/>
          </p:nvPr>
        </p:nvSpPr>
        <p:spPr>
          <a:xfrm>
            <a:off x="4165600" y="6356355"/>
            <a:ext cx="3860800" cy="365125"/>
          </a:xfrm>
          <a:prstGeom prst="rect">
            <a:avLst/>
          </a:prstGeom>
        </p:spPr>
        <p:txBody>
          <a:bodyPr/>
          <a:lstStyle/>
          <a:p>
            <a:pPr defTabSz="342900"/>
            <a:endParaRPr lang="es-MX" dirty="0">
              <a:solidFill>
                <a:srgbClr val="000000"/>
              </a:solidFill>
            </a:endParaRPr>
          </a:p>
        </p:txBody>
      </p:sp>
    </p:spTree>
    <p:extLst>
      <p:ext uri="{BB962C8B-B14F-4D97-AF65-F5344CB8AC3E}">
        <p14:creationId xmlns:p14="http://schemas.microsoft.com/office/powerpoint/2010/main" val="154060633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Diapositiva de título">
    <p:spTree>
      <p:nvGrpSpPr>
        <p:cNvPr id="1" name=""/>
        <p:cNvGrpSpPr/>
        <p:nvPr/>
      </p:nvGrpSpPr>
      <p:grpSpPr>
        <a:xfrm>
          <a:off x="0" y="0"/>
          <a:ext cx="0" cy="0"/>
          <a:chOff x="0" y="0"/>
          <a:chExt cx="0" cy="0"/>
        </a:xfrm>
      </p:grpSpPr>
      <p:sp>
        <p:nvSpPr>
          <p:cNvPr id="8" name="Rectángulo 7"/>
          <p:cNvSpPr/>
          <p:nvPr userDrawn="1"/>
        </p:nvSpPr>
        <p:spPr>
          <a:xfrm>
            <a:off x="0" y="2075492"/>
            <a:ext cx="12192000" cy="1611238"/>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256277" fontAlgn="base">
              <a:spcBef>
                <a:spcPct val="0"/>
              </a:spcBef>
              <a:spcAft>
                <a:spcPct val="0"/>
              </a:spcAft>
            </a:pPr>
            <a:endParaRPr lang="es-ES" sz="1013" dirty="0">
              <a:solidFill>
                <a:srgbClr val="000000"/>
              </a:solidFill>
              <a:latin typeface="Century Gothic"/>
            </a:endParaRPr>
          </a:p>
        </p:txBody>
      </p:sp>
      <p:sp>
        <p:nvSpPr>
          <p:cNvPr id="2" name="Rectángulo 1"/>
          <p:cNvSpPr/>
          <p:nvPr/>
        </p:nvSpPr>
        <p:spPr>
          <a:xfrm>
            <a:off x="0" y="2075492"/>
            <a:ext cx="12192000" cy="1611238"/>
          </a:xfrm>
          <a:prstGeom prst="rect">
            <a:avLst/>
          </a:prstGeom>
          <a:solidFill>
            <a:srgbClr val="64134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256277" fontAlgn="base">
              <a:spcBef>
                <a:spcPct val="0"/>
              </a:spcBef>
              <a:spcAft>
                <a:spcPct val="0"/>
              </a:spcAft>
            </a:pPr>
            <a:endParaRPr lang="es-ES" sz="1013" dirty="0">
              <a:solidFill>
                <a:srgbClr val="000000"/>
              </a:solidFill>
              <a:latin typeface="Century Gothic"/>
            </a:endParaRPr>
          </a:p>
        </p:txBody>
      </p:sp>
      <p:sp>
        <p:nvSpPr>
          <p:cNvPr id="21" name="Marcador de texto 20"/>
          <p:cNvSpPr>
            <a:spLocks noGrp="1"/>
          </p:cNvSpPr>
          <p:nvPr>
            <p:ph type="body" sz="quarter" idx="10"/>
          </p:nvPr>
        </p:nvSpPr>
        <p:spPr>
          <a:xfrm>
            <a:off x="946776" y="3824781"/>
            <a:ext cx="10305277" cy="991373"/>
          </a:xfrm>
        </p:spPr>
        <p:txBody>
          <a:bodyPr/>
          <a:lstStyle>
            <a:lvl1pPr marL="0" indent="0" algn="ctr">
              <a:buNone/>
              <a:defRPr sz="1125">
                <a:latin typeface="Century Gothic"/>
                <a:cs typeface="Century Gothic"/>
              </a:defRPr>
            </a:lvl1pPr>
            <a:lvl2pPr marL="257169" indent="0">
              <a:buNone/>
              <a:defRPr sz="1013"/>
            </a:lvl2pPr>
            <a:lvl3pPr marL="514337" indent="0">
              <a:buNone/>
              <a:defRPr sz="900"/>
            </a:lvl3pPr>
            <a:lvl4pPr marL="771506" indent="0">
              <a:buNone/>
              <a:defRPr sz="788"/>
            </a:lvl4pPr>
            <a:lvl5pPr marL="1028675" indent="0">
              <a:buNone/>
              <a:defRPr sz="788"/>
            </a:lvl5pPr>
          </a:lstStyle>
          <a:p>
            <a:pPr lvl="0"/>
            <a:r>
              <a:rPr lang="es-ES_tradnl"/>
              <a:t>Haga clic para modificar el estilo de texto del patrón</a:t>
            </a:r>
          </a:p>
        </p:txBody>
      </p:sp>
      <p:sp>
        <p:nvSpPr>
          <p:cNvPr id="23" name="Marcador de texto 22"/>
          <p:cNvSpPr>
            <a:spLocks noGrp="1"/>
          </p:cNvSpPr>
          <p:nvPr>
            <p:ph type="body" sz="quarter" idx="11"/>
          </p:nvPr>
        </p:nvSpPr>
        <p:spPr>
          <a:xfrm>
            <a:off x="2364721" y="5355471"/>
            <a:ext cx="7540073" cy="488689"/>
          </a:xfrm>
        </p:spPr>
        <p:txBody>
          <a:bodyPr/>
          <a:lstStyle>
            <a:lvl1pPr marL="0" indent="0" algn="ctr">
              <a:buNone/>
              <a:defRPr sz="900" b="1">
                <a:solidFill>
                  <a:schemeClr val="tx1">
                    <a:lumMod val="50000"/>
                    <a:lumOff val="50000"/>
                  </a:schemeClr>
                </a:solidFill>
                <a:latin typeface="Century Gothic"/>
                <a:cs typeface="Century Gothic"/>
              </a:defRPr>
            </a:lvl1pPr>
            <a:lvl2pPr marL="257169" indent="0" algn="r">
              <a:buNone/>
              <a:defRPr sz="788">
                <a:solidFill>
                  <a:schemeClr val="tx1">
                    <a:lumMod val="50000"/>
                    <a:lumOff val="50000"/>
                  </a:schemeClr>
                </a:solidFill>
              </a:defRPr>
            </a:lvl2pPr>
            <a:lvl3pPr marL="514337" indent="0" algn="r">
              <a:buNone/>
              <a:defRPr sz="675">
                <a:solidFill>
                  <a:schemeClr val="tx1">
                    <a:lumMod val="50000"/>
                    <a:lumOff val="50000"/>
                  </a:schemeClr>
                </a:solidFill>
              </a:defRPr>
            </a:lvl3pPr>
            <a:lvl4pPr marL="771506" indent="0" algn="r">
              <a:buNone/>
              <a:defRPr sz="619">
                <a:solidFill>
                  <a:schemeClr val="tx1">
                    <a:lumMod val="50000"/>
                    <a:lumOff val="50000"/>
                  </a:schemeClr>
                </a:solidFill>
              </a:defRPr>
            </a:lvl4pPr>
            <a:lvl5pPr marL="1028675" indent="0" algn="r">
              <a:buNone/>
              <a:defRPr sz="619">
                <a:solidFill>
                  <a:schemeClr val="tx1">
                    <a:lumMod val="50000"/>
                    <a:lumOff val="50000"/>
                  </a:schemeClr>
                </a:solidFill>
              </a:defRPr>
            </a:lvl5pPr>
          </a:lstStyle>
          <a:p>
            <a:pPr lvl="0"/>
            <a:r>
              <a:rPr lang="es-ES_tradnl"/>
              <a:t>Haga clic para modificar el estilo de texto del patrón</a:t>
            </a:r>
          </a:p>
        </p:txBody>
      </p:sp>
      <p:sp>
        <p:nvSpPr>
          <p:cNvPr id="24" name="Marcador de texto 22"/>
          <p:cNvSpPr>
            <a:spLocks noGrp="1"/>
          </p:cNvSpPr>
          <p:nvPr>
            <p:ph type="body" sz="quarter" idx="12"/>
          </p:nvPr>
        </p:nvSpPr>
        <p:spPr>
          <a:xfrm>
            <a:off x="2364720" y="5856052"/>
            <a:ext cx="7540073" cy="406400"/>
          </a:xfrm>
        </p:spPr>
        <p:txBody>
          <a:bodyPr/>
          <a:lstStyle>
            <a:lvl1pPr marL="0" indent="0" algn="ctr">
              <a:buNone/>
              <a:defRPr sz="675">
                <a:solidFill>
                  <a:schemeClr val="tx1">
                    <a:lumMod val="50000"/>
                    <a:lumOff val="50000"/>
                  </a:schemeClr>
                </a:solidFill>
                <a:latin typeface="Century Gothic"/>
                <a:cs typeface="Century Gothic"/>
              </a:defRPr>
            </a:lvl1pPr>
            <a:lvl2pPr marL="257169" indent="0" algn="r">
              <a:buNone/>
              <a:defRPr sz="788">
                <a:solidFill>
                  <a:schemeClr val="tx1">
                    <a:lumMod val="50000"/>
                    <a:lumOff val="50000"/>
                  </a:schemeClr>
                </a:solidFill>
              </a:defRPr>
            </a:lvl2pPr>
            <a:lvl3pPr marL="514337" indent="0" algn="r">
              <a:buNone/>
              <a:defRPr sz="675">
                <a:solidFill>
                  <a:schemeClr val="tx1">
                    <a:lumMod val="50000"/>
                    <a:lumOff val="50000"/>
                  </a:schemeClr>
                </a:solidFill>
              </a:defRPr>
            </a:lvl3pPr>
            <a:lvl4pPr marL="771506" indent="0" algn="r">
              <a:buNone/>
              <a:defRPr sz="619">
                <a:solidFill>
                  <a:schemeClr val="tx1">
                    <a:lumMod val="50000"/>
                    <a:lumOff val="50000"/>
                  </a:schemeClr>
                </a:solidFill>
              </a:defRPr>
            </a:lvl4pPr>
            <a:lvl5pPr marL="1028675" indent="0" algn="r">
              <a:buNone/>
              <a:defRPr sz="619">
                <a:solidFill>
                  <a:schemeClr val="tx1">
                    <a:lumMod val="50000"/>
                    <a:lumOff val="50000"/>
                  </a:schemeClr>
                </a:solidFill>
              </a:defRPr>
            </a:lvl5pPr>
          </a:lstStyle>
          <a:p>
            <a:pPr lvl="0"/>
            <a:r>
              <a:rPr lang="es-ES_tradnl"/>
              <a:t>Haga clic para modificar el estilo de texto del patrón</a:t>
            </a:r>
          </a:p>
        </p:txBody>
      </p:sp>
      <p:sp>
        <p:nvSpPr>
          <p:cNvPr id="26" name="Marcador de texto 25"/>
          <p:cNvSpPr>
            <a:spLocks noGrp="1"/>
          </p:cNvSpPr>
          <p:nvPr>
            <p:ph type="body" sz="quarter" idx="13" hasCustomPrompt="1"/>
          </p:nvPr>
        </p:nvSpPr>
        <p:spPr>
          <a:xfrm>
            <a:off x="946776" y="2416855"/>
            <a:ext cx="10305277" cy="1667360"/>
          </a:xfrm>
        </p:spPr>
        <p:txBody>
          <a:bodyPr/>
          <a:lstStyle>
            <a:lvl1pPr marL="0" indent="0" algn="ctr">
              <a:buNone/>
              <a:defRPr sz="1800">
                <a:solidFill>
                  <a:schemeClr val="bg1"/>
                </a:solidFill>
                <a:latin typeface="Century Gothic"/>
                <a:cs typeface="Century Gothic"/>
              </a:defRPr>
            </a:lvl1pPr>
            <a:lvl2pPr marL="257169" indent="0">
              <a:buNone/>
              <a:defRPr/>
            </a:lvl2pPr>
            <a:lvl3pPr marL="514337" indent="0">
              <a:buNone/>
              <a:defRPr/>
            </a:lvl3pPr>
            <a:lvl4pPr marL="771506" indent="0">
              <a:buNone/>
              <a:defRPr/>
            </a:lvl4pPr>
            <a:lvl5pPr marL="1028675" indent="0">
              <a:buNone/>
              <a:defRPr/>
            </a:lvl5pPr>
          </a:lstStyle>
          <a:p>
            <a:pPr lvl="0"/>
            <a:r>
              <a:rPr lang="es-ES_tradnl"/>
              <a:t>HAGA CLIC PARA MODIFICAR EL ESTILO DE TEXTO DEL PATRÓN</a:t>
            </a:r>
            <a:endParaRPr lang="es-ES"/>
          </a:p>
        </p:txBody>
      </p:sp>
    </p:spTree>
    <p:extLst>
      <p:ext uri="{BB962C8B-B14F-4D97-AF65-F5344CB8AC3E}">
        <p14:creationId xmlns:p14="http://schemas.microsoft.com/office/powerpoint/2010/main" val="196062240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Título y objetos">
    <p:spTree>
      <p:nvGrpSpPr>
        <p:cNvPr id="1" name=""/>
        <p:cNvGrpSpPr/>
        <p:nvPr/>
      </p:nvGrpSpPr>
      <p:grpSpPr>
        <a:xfrm>
          <a:off x="0" y="0"/>
          <a:ext cx="0" cy="0"/>
          <a:chOff x="0" y="0"/>
          <a:chExt cx="0" cy="0"/>
        </a:xfrm>
      </p:grpSpPr>
      <p:sp>
        <p:nvSpPr>
          <p:cNvPr id="9" name="Rectángulo 8"/>
          <p:cNvSpPr/>
          <p:nvPr userDrawn="1"/>
        </p:nvSpPr>
        <p:spPr>
          <a:xfrm>
            <a:off x="5389335" y="340455"/>
            <a:ext cx="7046188" cy="568275"/>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256277" fontAlgn="base">
              <a:spcBef>
                <a:spcPct val="0"/>
              </a:spcBef>
              <a:spcAft>
                <a:spcPct val="0"/>
              </a:spcAft>
            </a:pPr>
            <a:endParaRPr lang="es-ES" sz="1013" dirty="0">
              <a:solidFill>
                <a:srgbClr val="000000"/>
              </a:solidFill>
              <a:latin typeface="Century Gothic"/>
            </a:endParaRPr>
          </a:p>
        </p:txBody>
      </p:sp>
      <p:sp>
        <p:nvSpPr>
          <p:cNvPr id="3" name="Content Placeholder 2"/>
          <p:cNvSpPr>
            <a:spLocks noGrp="1"/>
          </p:cNvSpPr>
          <p:nvPr>
            <p:ph idx="1"/>
          </p:nvPr>
        </p:nvSpPr>
        <p:spPr/>
        <p:txBody>
          <a:bodyPr/>
          <a:lstStyle>
            <a:lvl1pPr marL="191984" marR="0" indent="-191984" algn="l" defTabSz="256277" rtl="0" eaLnBrk="1" fontAlgn="base" latinLnBrk="0" hangingPunct="1">
              <a:lnSpc>
                <a:spcPct val="100000"/>
              </a:lnSpc>
              <a:spcBef>
                <a:spcPct val="20000"/>
              </a:spcBef>
              <a:spcAft>
                <a:spcPct val="0"/>
              </a:spcAft>
              <a:buClr>
                <a:srgbClr val="641345"/>
              </a:buClr>
              <a:buSzPct val="100000"/>
              <a:buFont typeface="Webdings" pitchFamily="18" charset="2"/>
              <a:buChar char=""/>
              <a:tabLst/>
              <a:defRPr>
                <a:latin typeface="Century Gothic"/>
                <a:cs typeface="Century Gothic"/>
              </a:defRPr>
            </a:lvl1pPr>
            <a:lvl2pPr marL="417006" marR="0" indent="-159838" algn="l" defTabSz="256277" rtl="0" eaLnBrk="1" fontAlgn="base" latinLnBrk="0" hangingPunct="1">
              <a:lnSpc>
                <a:spcPct val="100000"/>
              </a:lnSpc>
              <a:spcBef>
                <a:spcPct val="20000"/>
              </a:spcBef>
              <a:spcAft>
                <a:spcPct val="0"/>
              </a:spcAft>
              <a:buClr>
                <a:srgbClr val="641345"/>
              </a:buClr>
              <a:buSzPct val="70000"/>
              <a:buFont typeface="Lucida Grande"/>
              <a:buChar char="▹"/>
              <a:tabLst/>
              <a:defRPr>
                <a:latin typeface="Century Gothic"/>
                <a:cs typeface="Century Gothic"/>
              </a:defRPr>
            </a:lvl2pPr>
            <a:lvl3pPr marL="642029" marR="0" indent="-127692" algn="l" defTabSz="256277" rtl="0" eaLnBrk="1" fontAlgn="base" latinLnBrk="0" hangingPunct="1">
              <a:lnSpc>
                <a:spcPct val="100000"/>
              </a:lnSpc>
              <a:spcBef>
                <a:spcPct val="20000"/>
              </a:spcBef>
              <a:spcAft>
                <a:spcPct val="0"/>
              </a:spcAft>
              <a:buClr>
                <a:srgbClr val="641345"/>
              </a:buClr>
              <a:buSzPct val="80000"/>
              <a:buFont typeface="Lucida Grande"/>
              <a:buChar char="▾"/>
              <a:tabLst/>
              <a:defRPr>
                <a:latin typeface="Century Gothic"/>
                <a:cs typeface="Century Gothic"/>
              </a:defRPr>
            </a:lvl3pPr>
            <a:lvl4pPr marL="899198" marR="0" indent="-127692" algn="l" defTabSz="256277" rtl="0" eaLnBrk="1" fontAlgn="base" latinLnBrk="0" hangingPunct="1">
              <a:lnSpc>
                <a:spcPct val="100000"/>
              </a:lnSpc>
              <a:spcBef>
                <a:spcPct val="20000"/>
              </a:spcBef>
              <a:spcAft>
                <a:spcPct val="0"/>
              </a:spcAft>
              <a:buClr>
                <a:srgbClr val="641345"/>
              </a:buClr>
              <a:buSzTx/>
              <a:buFont typeface="Lucida Grande"/>
              <a:buChar char="▿"/>
              <a:tabLst/>
              <a:defRPr>
                <a:latin typeface="Century Gothic"/>
                <a:cs typeface="Century Gothic"/>
              </a:defRPr>
            </a:lvl4pPr>
            <a:lvl5pPr marL="1156367" marR="0" indent="-127692" algn="l" defTabSz="256277" rtl="0" eaLnBrk="1" fontAlgn="base" latinLnBrk="0" hangingPunct="1">
              <a:lnSpc>
                <a:spcPct val="100000"/>
              </a:lnSpc>
              <a:spcBef>
                <a:spcPct val="20000"/>
              </a:spcBef>
              <a:spcAft>
                <a:spcPct val="0"/>
              </a:spcAft>
              <a:buClr>
                <a:srgbClr val="641345"/>
              </a:buClr>
              <a:buSzTx/>
              <a:buFont typeface="Arial" charset="0"/>
              <a:buChar char="•"/>
              <a:tabLst/>
              <a:defRPr>
                <a:latin typeface="Century Gothic"/>
                <a:cs typeface="Century Gothic"/>
              </a:defRPr>
            </a:lvl5pPr>
          </a:lstStyle>
          <a:p>
            <a:pPr marL="191984" marR="0" lvl="0" indent="-191984" algn="l" defTabSz="256277" rtl="0" eaLnBrk="1" fontAlgn="base" latinLnBrk="0" hangingPunct="1">
              <a:lnSpc>
                <a:spcPct val="100000"/>
              </a:lnSpc>
              <a:spcBef>
                <a:spcPct val="20000"/>
              </a:spcBef>
              <a:spcAft>
                <a:spcPct val="0"/>
              </a:spcAft>
              <a:buClr>
                <a:srgbClr val="641345"/>
              </a:buClr>
              <a:buSzPct val="100000"/>
              <a:buFont typeface="Webdings" pitchFamily="18" charset="2"/>
              <a:buChar char=""/>
              <a:tabLst/>
              <a:defRPr/>
            </a:pPr>
            <a:r>
              <a:rPr kumimoji="0" lang="es-ES_tradnl" sz="1800" b="0" i="0" u="none" strike="noStrike" kern="1200" cap="none" spc="0" normalizeH="0" baseline="0" noProof="0">
                <a:ln>
                  <a:noFill/>
                </a:ln>
                <a:solidFill>
                  <a:srgbClr val="000000"/>
                </a:solidFill>
                <a:effectLst/>
                <a:uLnTx/>
                <a:uFillTx/>
                <a:latin typeface="Century Gothic"/>
                <a:ea typeface="+mn-ea"/>
                <a:cs typeface="Century Gothic"/>
              </a:rPr>
              <a:t>Haga clic para modificar el estilo de texto del patrón</a:t>
            </a:r>
          </a:p>
          <a:p>
            <a:pPr marL="417006" marR="0" lvl="1" indent="-159838" algn="l" defTabSz="256277" rtl="0" eaLnBrk="1" fontAlgn="base" latinLnBrk="0" hangingPunct="1">
              <a:lnSpc>
                <a:spcPct val="100000"/>
              </a:lnSpc>
              <a:spcBef>
                <a:spcPct val="20000"/>
              </a:spcBef>
              <a:spcAft>
                <a:spcPct val="0"/>
              </a:spcAft>
              <a:buClr>
                <a:srgbClr val="641345"/>
              </a:buClr>
              <a:buSzPct val="70000"/>
              <a:buFont typeface="Lucida Grande"/>
              <a:buChar char="▹"/>
              <a:tabLst/>
              <a:defRPr/>
            </a:pPr>
            <a:r>
              <a:rPr kumimoji="0" lang="es-ES_tradnl" sz="1575" b="0" i="0" u="none" strike="noStrike" kern="1200" cap="none" spc="0" normalizeH="0" baseline="0" noProof="0">
                <a:ln>
                  <a:noFill/>
                </a:ln>
                <a:solidFill>
                  <a:srgbClr val="000000"/>
                </a:solidFill>
                <a:effectLst/>
                <a:uLnTx/>
                <a:uFillTx/>
                <a:latin typeface="Century Gothic"/>
                <a:ea typeface="+mn-ea"/>
                <a:cs typeface="Century Gothic"/>
              </a:rPr>
              <a:t>Segundo nivel</a:t>
            </a:r>
          </a:p>
          <a:p>
            <a:pPr marL="642029" marR="0" lvl="2" indent="-127692" algn="l" defTabSz="256277" rtl="0" eaLnBrk="1" fontAlgn="base" latinLnBrk="0" hangingPunct="1">
              <a:lnSpc>
                <a:spcPct val="100000"/>
              </a:lnSpc>
              <a:spcBef>
                <a:spcPct val="20000"/>
              </a:spcBef>
              <a:spcAft>
                <a:spcPct val="0"/>
              </a:spcAft>
              <a:buClr>
                <a:srgbClr val="641345"/>
              </a:buClr>
              <a:buSzPct val="80000"/>
              <a:buFont typeface="Lucida Grande"/>
              <a:buChar char="▾"/>
              <a:tabLst/>
              <a:defRPr/>
            </a:pPr>
            <a:r>
              <a:rPr kumimoji="0" lang="es-ES_tradnl" sz="1350" b="0" i="0" u="none" strike="noStrike" kern="1200" cap="none" spc="0" normalizeH="0" baseline="0" noProof="0">
                <a:ln>
                  <a:noFill/>
                </a:ln>
                <a:solidFill>
                  <a:srgbClr val="000000"/>
                </a:solidFill>
                <a:effectLst/>
                <a:uLnTx/>
                <a:uFillTx/>
                <a:latin typeface="Century Gothic"/>
                <a:ea typeface="+mn-ea"/>
                <a:cs typeface="Century Gothic"/>
              </a:rPr>
              <a:t>Tercer nivel</a:t>
            </a:r>
          </a:p>
          <a:p>
            <a:pPr marL="899198" marR="0" lvl="3" indent="-127692" algn="l" defTabSz="256277" rtl="0" eaLnBrk="1" fontAlgn="base" latinLnBrk="0" hangingPunct="1">
              <a:lnSpc>
                <a:spcPct val="100000"/>
              </a:lnSpc>
              <a:spcBef>
                <a:spcPct val="20000"/>
              </a:spcBef>
              <a:spcAft>
                <a:spcPct val="0"/>
              </a:spcAft>
              <a:buClr>
                <a:srgbClr val="641345"/>
              </a:buClr>
              <a:buSzTx/>
              <a:buFont typeface="Lucida Grande"/>
              <a:buChar char="▿"/>
              <a:tabLst/>
              <a:defRPr/>
            </a:pPr>
            <a:r>
              <a:rPr kumimoji="0" lang="es-ES_tradnl" sz="1125" b="0" i="0" u="none" strike="noStrike" kern="1200" cap="none" spc="0" normalizeH="0" baseline="0" noProof="0">
                <a:ln>
                  <a:noFill/>
                </a:ln>
                <a:solidFill>
                  <a:srgbClr val="000000"/>
                </a:solidFill>
                <a:effectLst/>
                <a:uLnTx/>
                <a:uFillTx/>
                <a:latin typeface="Century Gothic"/>
                <a:ea typeface="+mn-ea"/>
                <a:cs typeface="Century Gothic"/>
              </a:rPr>
              <a:t>Cuarto nivel</a:t>
            </a:r>
          </a:p>
          <a:p>
            <a:pPr marL="1156367" marR="0" lvl="4" indent="-127692" algn="l" defTabSz="256277" rtl="0" eaLnBrk="1" fontAlgn="base" latinLnBrk="0" hangingPunct="1">
              <a:lnSpc>
                <a:spcPct val="100000"/>
              </a:lnSpc>
              <a:spcBef>
                <a:spcPct val="20000"/>
              </a:spcBef>
              <a:spcAft>
                <a:spcPct val="0"/>
              </a:spcAft>
              <a:buClr>
                <a:srgbClr val="641345"/>
              </a:buClr>
              <a:buSzTx/>
              <a:buFont typeface="Arial" charset="0"/>
              <a:buChar char="•"/>
              <a:tabLst/>
              <a:defRPr/>
            </a:pPr>
            <a:r>
              <a:rPr kumimoji="0" lang="es-ES_tradnl" sz="1125" b="0" i="0" u="none" strike="noStrike" kern="1200" cap="none" spc="0" normalizeH="0" baseline="0" noProof="0">
                <a:ln>
                  <a:noFill/>
                </a:ln>
                <a:solidFill>
                  <a:srgbClr val="000000"/>
                </a:solidFill>
                <a:effectLst/>
                <a:uLnTx/>
                <a:uFillTx/>
                <a:latin typeface="Century Gothic"/>
                <a:ea typeface="+mn-ea"/>
                <a:cs typeface="Century Gothic"/>
              </a:rPr>
              <a:t>Quinto nivel</a:t>
            </a:r>
            <a:endParaRPr kumimoji="0" lang="en-US" sz="1125" b="0" i="0" u="none" strike="noStrike" kern="1200" cap="none" spc="0" normalizeH="0" baseline="0" noProof="0">
              <a:ln>
                <a:noFill/>
              </a:ln>
              <a:solidFill>
                <a:srgbClr val="000000"/>
              </a:solidFill>
              <a:effectLst/>
              <a:uLnTx/>
              <a:uFillTx/>
              <a:latin typeface="Century Gothic"/>
              <a:ea typeface="+mn-ea"/>
              <a:cs typeface="Century Gothic"/>
            </a:endParaRPr>
          </a:p>
        </p:txBody>
      </p:sp>
      <p:sp>
        <p:nvSpPr>
          <p:cNvPr id="7" name="Slide Number Placeholder 5"/>
          <p:cNvSpPr>
            <a:spLocks noGrp="1"/>
          </p:cNvSpPr>
          <p:nvPr>
            <p:ph type="sldNum" sz="quarter" idx="4"/>
          </p:nvPr>
        </p:nvSpPr>
        <p:spPr>
          <a:xfrm>
            <a:off x="7210025" y="6421448"/>
            <a:ext cx="4372383" cy="365125"/>
          </a:xfrm>
          <a:prstGeom prst="rect">
            <a:avLst/>
          </a:prstGeom>
        </p:spPr>
        <p:txBody>
          <a:bodyPr/>
          <a:lstStyle>
            <a:lvl1pPr algn="r">
              <a:defRPr sz="563">
                <a:solidFill>
                  <a:srgbClr val="000000"/>
                </a:solidFill>
                <a:latin typeface="Calibri"/>
                <a:cs typeface="Calibri"/>
              </a:defRPr>
            </a:lvl1pPr>
          </a:lstStyle>
          <a:p>
            <a:pPr>
              <a:defRPr/>
            </a:pPr>
            <a:r>
              <a:rPr lang="es-ES_tradnl" dirty="0">
                <a:solidFill>
                  <a:srgbClr val="6B4A0B"/>
                </a:solidFill>
              </a:rPr>
              <a:t>| </a:t>
            </a:r>
            <a:fld id="{939C664E-1C2F-4D95-AF82-FF8D27121A91}" type="slidenum">
              <a:rPr lang="en-US" smtClean="0"/>
              <a:pPr>
                <a:defRPr/>
              </a:pPr>
              <a:t>‹Nº›</a:t>
            </a:fld>
            <a:endParaRPr lang="en-US" dirty="0"/>
          </a:p>
        </p:txBody>
      </p:sp>
      <p:sp>
        <p:nvSpPr>
          <p:cNvPr id="13" name="Title 1"/>
          <p:cNvSpPr>
            <a:spLocks noGrp="1"/>
          </p:cNvSpPr>
          <p:nvPr>
            <p:ph type="title"/>
          </p:nvPr>
        </p:nvSpPr>
        <p:spPr>
          <a:xfrm>
            <a:off x="5389341" y="340445"/>
            <a:ext cx="5661783" cy="551950"/>
          </a:xfrm>
        </p:spPr>
        <p:txBody>
          <a:bodyPr>
            <a:normAutofit/>
          </a:bodyPr>
          <a:lstStyle>
            <a:lvl1pPr>
              <a:defRPr sz="1350">
                <a:solidFill>
                  <a:schemeClr val="bg1"/>
                </a:solidFill>
                <a:latin typeface="Century Gothic"/>
                <a:cs typeface="Century Gothic"/>
              </a:defRPr>
            </a:lvl1pPr>
          </a:lstStyle>
          <a:p>
            <a:r>
              <a:rPr lang="es-ES_tradnl"/>
              <a:t>Clic para editar título</a:t>
            </a:r>
            <a:endParaRPr lang="en-US"/>
          </a:p>
        </p:txBody>
      </p:sp>
    </p:spTree>
    <p:extLst>
      <p:ext uri="{BB962C8B-B14F-4D97-AF65-F5344CB8AC3E}">
        <p14:creationId xmlns:p14="http://schemas.microsoft.com/office/powerpoint/2010/main" val="141627392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Encabezado de sección">
    <p:spTree>
      <p:nvGrpSpPr>
        <p:cNvPr id="1" name=""/>
        <p:cNvGrpSpPr/>
        <p:nvPr/>
      </p:nvGrpSpPr>
      <p:grpSpPr>
        <a:xfrm>
          <a:off x="0" y="0"/>
          <a:ext cx="0" cy="0"/>
          <a:chOff x="0" y="0"/>
          <a:chExt cx="0" cy="0"/>
        </a:xfrm>
      </p:grpSpPr>
      <p:sp>
        <p:nvSpPr>
          <p:cNvPr id="7" name="Rectángulo 6"/>
          <p:cNvSpPr/>
          <p:nvPr userDrawn="1"/>
        </p:nvSpPr>
        <p:spPr>
          <a:xfrm>
            <a:off x="0" y="3018941"/>
            <a:ext cx="12192000" cy="1336045"/>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256277" fontAlgn="base">
              <a:spcBef>
                <a:spcPct val="0"/>
              </a:spcBef>
              <a:spcAft>
                <a:spcPct val="0"/>
              </a:spcAft>
            </a:pPr>
            <a:endParaRPr lang="es-ES" sz="1013" dirty="0">
              <a:solidFill>
                <a:srgbClr val="000000"/>
              </a:solidFill>
              <a:latin typeface="Century Gothic"/>
            </a:endParaRPr>
          </a:p>
        </p:txBody>
      </p:sp>
      <p:sp>
        <p:nvSpPr>
          <p:cNvPr id="6" name="Rectángulo 5"/>
          <p:cNvSpPr/>
          <p:nvPr/>
        </p:nvSpPr>
        <p:spPr>
          <a:xfrm>
            <a:off x="0" y="3018941"/>
            <a:ext cx="12192000" cy="1336045"/>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256277" fontAlgn="base">
              <a:spcBef>
                <a:spcPct val="0"/>
              </a:spcBef>
              <a:spcAft>
                <a:spcPct val="0"/>
              </a:spcAft>
            </a:pPr>
            <a:endParaRPr lang="es-ES" sz="1013" dirty="0">
              <a:solidFill>
                <a:srgbClr val="000000"/>
              </a:solidFill>
              <a:latin typeface="Century Gothic"/>
            </a:endParaRPr>
          </a:p>
        </p:txBody>
      </p:sp>
      <p:sp>
        <p:nvSpPr>
          <p:cNvPr id="2" name="Title 1"/>
          <p:cNvSpPr>
            <a:spLocks noGrp="1"/>
          </p:cNvSpPr>
          <p:nvPr>
            <p:ph type="title"/>
          </p:nvPr>
        </p:nvSpPr>
        <p:spPr>
          <a:xfrm>
            <a:off x="3510296" y="3126901"/>
            <a:ext cx="5565253" cy="1254117"/>
          </a:xfrm>
        </p:spPr>
        <p:txBody>
          <a:bodyPr anchor="t">
            <a:normAutofit/>
          </a:bodyPr>
          <a:lstStyle>
            <a:lvl1pPr algn="ctr">
              <a:defRPr sz="1800" b="0" cap="all">
                <a:solidFill>
                  <a:srgbClr val="FFFFFF"/>
                </a:solidFill>
              </a:defRPr>
            </a:lvl1pPr>
          </a:lstStyle>
          <a:p>
            <a:r>
              <a:rPr lang="es-ES_tradnl"/>
              <a:t>Clic para editar título</a:t>
            </a:r>
            <a:endParaRPr lang="en-US"/>
          </a:p>
        </p:txBody>
      </p:sp>
      <p:sp>
        <p:nvSpPr>
          <p:cNvPr id="3" name="Text Placeholder 2"/>
          <p:cNvSpPr>
            <a:spLocks noGrp="1"/>
          </p:cNvSpPr>
          <p:nvPr>
            <p:ph type="body" idx="1"/>
          </p:nvPr>
        </p:nvSpPr>
        <p:spPr>
          <a:xfrm>
            <a:off x="3510296" y="1518758"/>
            <a:ext cx="5565253" cy="1500187"/>
          </a:xfrm>
        </p:spPr>
        <p:txBody>
          <a:bodyPr anchor="b"/>
          <a:lstStyle>
            <a:lvl1pPr marL="0" indent="0" algn="ctr">
              <a:buNone/>
              <a:defRPr sz="1013">
                <a:solidFill>
                  <a:schemeClr val="tx1">
                    <a:tint val="75000"/>
                  </a:schemeClr>
                </a:solidFill>
              </a:defRPr>
            </a:lvl1pPr>
            <a:lvl2pPr marL="257138" indent="0">
              <a:buNone/>
              <a:defRPr sz="1013">
                <a:solidFill>
                  <a:schemeClr val="tx1">
                    <a:tint val="75000"/>
                  </a:schemeClr>
                </a:solidFill>
              </a:defRPr>
            </a:lvl2pPr>
            <a:lvl3pPr marL="514277" indent="0">
              <a:buNone/>
              <a:defRPr sz="900">
                <a:solidFill>
                  <a:schemeClr val="tx1">
                    <a:tint val="75000"/>
                  </a:schemeClr>
                </a:solidFill>
              </a:defRPr>
            </a:lvl3pPr>
            <a:lvl4pPr marL="771416" indent="0">
              <a:buNone/>
              <a:defRPr sz="788">
                <a:solidFill>
                  <a:schemeClr val="tx1">
                    <a:tint val="75000"/>
                  </a:schemeClr>
                </a:solidFill>
              </a:defRPr>
            </a:lvl4pPr>
            <a:lvl5pPr marL="1028555" indent="0">
              <a:buNone/>
              <a:defRPr sz="788">
                <a:solidFill>
                  <a:schemeClr val="tx1">
                    <a:tint val="75000"/>
                  </a:schemeClr>
                </a:solidFill>
              </a:defRPr>
            </a:lvl5pPr>
            <a:lvl6pPr marL="1285693" indent="0">
              <a:buNone/>
              <a:defRPr sz="788">
                <a:solidFill>
                  <a:schemeClr val="tx1">
                    <a:tint val="75000"/>
                  </a:schemeClr>
                </a:solidFill>
              </a:defRPr>
            </a:lvl6pPr>
            <a:lvl7pPr marL="1542831" indent="0">
              <a:buNone/>
              <a:defRPr sz="788">
                <a:solidFill>
                  <a:schemeClr val="tx1">
                    <a:tint val="75000"/>
                  </a:schemeClr>
                </a:solidFill>
              </a:defRPr>
            </a:lvl7pPr>
            <a:lvl8pPr marL="1799970" indent="0">
              <a:buNone/>
              <a:defRPr sz="788">
                <a:solidFill>
                  <a:schemeClr val="tx1">
                    <a:tint val="75000"/>
                  </a:schemeClr>
                </a:solidFill>
              </a:defRPr>
            </a:lvl8pPr>
            <a:lvl9pPr marL="2057108" indent="0">
              <a:buNone/>
              <a:defRPr sz="788">
                <a:solidFill>
                  <a:schemeClr val="tx1">
                    <a:tint val="75000"/>
                  </a:schemeClr>
                </a:solidFill>
              </a:defRPr>
            </a:lvl9pPr>
          </a:lstStyle>
          <a:p>
            <a:pPr lvl="0"/>
            <a:r>
              <a:rPr lang="es-ES_tradnl"/>
              <a:t>Haga clic para modificar el estilo de texto del patrón</a:t>
            </a:r>
          </a:p>
        </p:txBody>
      </p:sp>
      <p:sp>
        <p:nvSpPr>
          <p:cNvPr id="18" name="Slide Number Placeholder 5"/>
          <p:cNvSpPr>
            <a:spLocks noGrp="1"/>
          </p:cNvSpPr>
          <p:nvPr>
            <p:ph type="sldNum" sz="quarter" idx="4"/>
          </p:nvPr>
        </p:nvSpPr>
        <p:spPr>
          <a:xfrm>
            <a:off x="7210025" y="6421448"/>
            <a:ext cx="4372383" cy="365125"/>
          </a:xfrm>
          <a:prstGeom prst="rect">
            <a:avLst/>
          </a:prstGeom>
        </p:spPr>
        <p:txBody>
          <a:bodyPr/>
          <a:lstStyle>
            <a:lvl1pPr algn="r">
              <a:defRPr sz="563">
                <a:solidFill>
                  <a:srgbClr val="000000"/>
                </a:solidFill>
                <a:latin typeface="Calibri"/>
                <a:cs typeface="Calibri"/>
              </a:defRPr>
            </a:lvl1pPr>
          </a:lstStyle>
          <a:p>
            <a:pPr>
              <a:defRPr/>
            </a:pPr>
            <a:r>
              <a:rPr lang="es-ES" sz="450" dirty="0"/>
              <a:t>Nombre del Área</a:t>
            </a:r>
            <a:r>
              <a:rPr lang="es-ES_tradnl" sz="45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Tree>
    <p:extLst>
      <p:ext uri="{BB962C8B-B14F-4D97-AF65-F5344CB8AC3E}">
        <p14:creationId xmlns:p14="http://schemas.microsoft.com/office/powerpoint/2010/main" val="7409419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3124930" y="340445"/>
            <a:ext cx="7926193" cy="551950"/>
          </a:xfrm>
        </p:spPr>
        <p:txBody>
          <a:bodyPr/>
          <a:lstStyle/>
          <a:p>
            <a:r>
              <a:rPr lang="es-ES_tradnl"/>
              <a:t>Clic para editar título</a:t>
            </a:r>
            <a:endParaRPr lang="en-US"/>
          </a:p>
        </p:txBody>
      </p:sp>
      <p:sp>
        <p:nvSpPr>
          <p:cNvPr id="3" name="Content Placeholder 2"/>
          <p:cNvSpPr>
            <a:spLocks noGrp="1"/>
          </p:cNvSpPr>
          <p:nvPr>
            <p:ph sz="half" idx="1"/>
          </p:nvPr>
        </p:nvSpPr>
        <p:spPr>
          <a:xfrm>
            <a:off x="609600" y="1600206"/>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8" name="Slide Number Placeholder 5"/>
          <p:cNvSpPr>
            <a:spLocks noGrp="1"/>
          </p:cNvSpPr>
          <p:nvPr>
            <p:ph type="sldNum" sz="quarter" idx="4"/>
          </p:nvPr>
        </p:nvSpPr>
        <p:spPr>
          <a:xfrm>
            <a:off x="7210025" y="6421448"/>
            <a:ext cx="4372383" cy="365125"/>
          </a:xfrm>
          <a:prstGeom prst="rect">
            <a:avLst/>
          </a:prstGeom>
        </p:spPr>
        <p:txBody>
          <a:bodyPr/>
          <a:lstStyle>
            <a:lvl1pPr algn="r">
              <a:defRPr sz="563">
                <a:solidFill>
                  <a:srgbClr val="000000"/>
                </a:solidFill>
                <a:latin typeface="Century Gothic"/>
                <a:cs typeface="Century Gothic"/>
              </a:defRPr>
            </a:lvl1pPr>
          </a:lstStyle>
          <a:p>
            <a:pPr>
              <a:defRPr/>
            </a:pPr>
            <a:r>
              <a:rPr lang="es-ES" sz="450" dirty="0"/>
              <a:t>Nombre del Área</a:t>
            </a:r>
            <a:r>
              <a:rPr lang="es-ES_tradnl" sz="45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Tree>
    <p:extLst>
      <p:ext uri="{BB962C8B-B14F-4D97-AF65-F5344CB8AC3E}">
        <p14:creationId xmlns:p14="http://schemas.microsoft.com/office/powerpoint/2010/main" val="1771304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Encabezado de sección">
    <p:spTree>
      <p:nvGrpSpPr>
        <p:cNvPr id="1" name=""/>
        <p:cNvGrpSpPr/>
        <p:nvPr/>
      </p:nvGrpSpPr>
      <p:grpSpPr>
        <a:xfrm>
          <a:off x="0" y="0"/>
          <a:ext cx="0" cy="0"/>
          <a:chOff x="0" y="0"/>
          <a:chExt cx="0" cy="0"/>
        </a:xfrm>
      </p:grpSpPr>
      <p:sp>
        <p:nvSpPr>
          <p:cNvPr id="6" name="Rectángulo 5"/>
          <p:cNvSpPr/>
          <p:nvPr userDrawn="1"/>
        </p:nvSpPr>
        <p:spPr>
          <a:xfrm>
            <a:off x="0" y="3018940"/>
            <a:ext cx="12192000" cy="1336045"/>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5602" fontAlgn="base">
              <a:spcBef>
                <a:spcPct val="0"/>
              </a:spcBef>
              <a:spcAft>
                <a:spcPct val="0"/>
              </a:spcAft>
            </a:pPr>
            <a:endParaRPr lang="es-ES" sz="1800" dirty="0">
              <a:solidFill>
                <a:srgbClr val="000000"/>
              </a:solidFill>
              <a:latin typeface="Century Gothic"/>
            </a:endParaRPr>
          </a:p>
        </p:txBody>
      </p:sp>
      <p:sp>
        <p:nvSpPr>
          <p:cNvPr id="2" name="Title 1"/>
          <p:cNvSpPr>
            <a:spLocks noGrp="1"/>
          </p:cNvSpPr>
          <p:nvPr>
            <p:ph type="title"/>
          </p:nvPr>
        </p:nvSpPr>
        <p:spPr>
          <a:xfrm>
            <a:off x="3510296" y="3126900"/>
            <a:ext cx="5565253" cy="1254117"/>
          </a:xfrm>
        </p:spPr>
        <p:txBody>
          <a:bodyPr anchor="t">
            <a:normAutofit/>
          </a:bodyPr>
          <a:lstStyle>
            <a:lvl1pPr algn="ctr">
              <a:defRPr sz="3200" b="0" cap="all">
                <a:solidFill>
                  <a:srgbClr val="FFFFFF"/>
                </a:solidFill>
              </a:defRPr>
            </a:lvl1pPr>
          </a:lstStyle>
          <a:p>
            <a:r>
              <a:rPr lang="es-ES_tradnl"/>
              <a:t>Clic para editar título</a:t>
            </a:r>
            <a:endParaRPr lang="en-US"/>
          </a:p>
        </p:txBody>
      </p:sp>
      <p:sp>
        <p:nvSpPr>
          <p:cNvPr id="3" name="Text Placeholder 2"/>
          <p:cNvSpPr>
            <a:spLocks noGrp="1"/>
          </p:cNvSpPr>
          <p:nvPr>
            <p:ph type="body" idx="1"/>
          </p:nvPr>
        </p:nvSpPr>
        <p:spPr>
          <a:xfrm>
            <a:off x="3510296" y="1518754"/>
            <a:ext cx="5565253" cy="1500187"/>
          </a:xfrm>
        </p:spPr>
        <p:txBody>
          <a:bodyPr anchor="b"/>
          <a:lstStyle>
            <a:lvl1pPr marL="0" indent="0" algn="ctr">
              <a:buNone/>
              <a:defRPr sz="1800">
                <a:solidFill>
                  <a:schemeClr val="tx1">
                    <a:tint val="75000"/>
                  </a:schemeClr>
                </a:solidFill>
              </a:defRPr>
            </a:lvl1pPr>
            <a:lvl2pPr marL="457135" indent="0">
              <a:buNone/>
              <a:defRPr sz="1800">
                <a:solidFill>
                  <a:schemeClr val="tx1">
                    <a:tint val="75000"/>
                  </a:schemeClr>
                </a:solidFill>
              </a:defRPr>
            </a:lvl2pPr>
            <a:lvl3pPr marL="914270" indent="0">
              <a:buNone/>
              <a:defRPr sz="1600">
                <a:solidFill>
                  <a:schemeClr val="tx1">
                    <a:tint val="75000"/>
                  </a:schemeClr>
                </a:solidFill>
              </a:defRPr>
            </a:lvl3pPr>
            <a:lvl4pPr marL="1371406" indent="0">
              <a:buNone/>
              <a:defRPr sz="1400">
                <a:solidFill>
                  <a:schemeClr val="tx1">
                    <a:tint val="75000"/>
                  </a:schemeClr>
                </a:solidFill>
              </a:defRPr>
            </a:lvl4pPr>
            <a:lvl5pPr marL="1828541" indent="0">
              <a:buNone/>
              <a:defRPr sz="1400">
                <a:solidFill>
                  <a:schemeClr val="tx1">
                    <a:tint val="75000"/>
                  </a:schemeClr>
                </a:solidFill>
              </a:defRPr>
            </a:lvl5pPr>
            <a:lvl6pPr marL="2285676" indent="0">
              <a:buNone/>
              <a:defRPr sz="1400">
                <a:solidFill>
                  <a:schemeClr val="tx1">
                    <a:tint val="75000"/>
                  </a:schemeClr>
                </a:solidFill>
              </a:defRPr>
            </a:lvl6pPr>
            <a:lvl7pPr marL="2742810" indent="0">
              <a:buNone/>
              <a:defRPr sz="1400">
                <a:solidFill>
                  <a:schemeClr val="tx1">
                    <a:tint val="75000"/>
                  </a:schemeClr>
                </a:solidFill>
              </a:defRPr>
            </a:lvl7pPr>
            <a:lvl8pPr marL="3199947" indent="0">
              <a:buNone/>
              <a:defRPr sz="1400">
                <a:solidFill>
                  <a:schemeClr val="tx1">
                    <a:tint val="75000"/>
                  </a:schemeClr>
                </a:solidFill>
              </a:defRPr>
            </a:lvl8pPr>
            <a:lvl9pPr marL="3657081" indent="0">
              <a:buNone/>
              <a:defRPr sz="1400">
                <a:solidFill>
                  <a:schemeClr val="tx1">
                    <a:tint val="75000"/>
                  </a:schemeClr>
                </a:solidFill>
              </a:defRPr>
            </a:lvl9pPr>
          </a:lstStyle>
          <a:p>
            <a:pPr lvl="0"/>
            <a:r>
              <a:rPr lang="es-ES_tradnl"/>
              <a:t>Haga clic para modificar el estilo de texto del patrón</a:t>
            </a:r>
          </a:p>
        </p:txBody>
      </p:sp>
      <p:sp>
        <p:nvSpPr>
          <p:cNvPr id="18" name="Slide Number Placeholder 5"/>
          <p:cNvSpPr>
            <a:spLocks noGrp="1"/>
          </p:cNvSpPr>
          <p:nvPr>
            <p:ph type="sldNum" sz="quarter" idx="4"/>
          </p:nvPr>
        </p:nvSpPr>
        <p:spPr>
          <a:xfrm>
            <a:off x="7210022" y="6421444"/>
            <a:ext cx="4372383" cy="365125"/>
          </a:xfrm>
          <a:prstGeom prst="rect">
            <a:avLst/>
          </a:prstGeom>
        </p:spPr>
        <p:txBody>
          <a:bodyPr/>
          <a:lstStyle>
            <a:lvl1pPr algn="r">
              <a:defRPr sz="1000">
                <a:solidFill>
                  <a:srgbClr val="000000"/>
                </a:solidFill>
                <a:latin typeface="Calibri"/>
                <a:cs typeface="Calibri"/>
              </a:defRPr>
            </a:lvl1pPr>
          </a:lstStyle>
          <a:p>
            <a:pPr>
              <a:defRPr/>
            </a:pPr>
            <a:r>
              <a:rPr lang="es-ES" sz="800" dirty="0"/>
              <a:t>Nombre del Área</a:t>
            </a:r>
            <a:r>
              <a:rPr lang="es-ES_tradnl" sz="8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Tree>
    <p:extLst>
      <p:ext uri="{BB962C8B-B14F-4D97-AF65-F5344CB8AC3E}">
        <p14:creationId xmlns:p14="http://schemas.microsoft.com/office/powerpoint/2010/main" val="26831932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4" y="1535113"/>
            <a:ext cx="5386917" cy="639762"/>
          </a:xfrm>
        </p:spPr>
        <p:txBody>
          <a:bodyPr anchor="b"/>
          <a:lstStyle>
            <a:lvl1pPr marL="0" indent="0" algn="ctr">
              <a:buNone/>
              <a:defRPr sz="900" b="0">
                <a:solidFill>
                  <a:srgbClr val="6B4A0B"/>
                </a:solidFill>
              </a:defRPr>
            </a:lvl1pPr>
            <a:lvl2pPr marL="257138" indent="0">
              <a:buNone/>
              <a:defRPr sz="1125" b="1"/>
            </a:lvl2pPr>
            <a:lvl3pPr marL="514277" indent="0">
              <a:buNone/>
              <a:defRPr sz="1013" b="1"/>
            </a:lvl3pPr>
            <a:lvl4pPr marL="771416" indent="0">
              <a:buNone/>
              <a:defRPr sz="900" b="1"/>
            </a:lvl4pPr>
            <a:lvl5pPr marL="1028555" indent="0">
              <a:buNone/>
              <a:defRPr sz="900" b="1"/>
            </a:lvl5pPr>
            <a:lvl6pPr marL="1285693" indent="0">
              <a:buNone/>
              <a:defRPr sz="900" b="1"/>
            </a:lvl6pPr>
            <a:lvl7pPr marL="1542831" indent="0">
              <a:buNone/>
              <a:defRPr sz="900" b="1"/>
            </a:lvl7pPr>
            <a:lvl8pPr marL="1799970" indent="0">
              <a:buNone/>
              <a:defRPr sz="900" b="1"/>
            </a:lvl8pPr>
            <a:lvl9pPr marL="2057108" indent="0">
              <a:buNone/>
              <a:defRPr sz="900" b="1"/>
            </a:lvl9pPr>
          </a:lstStyle>
          <a:p>
            <a:pPr lvl="0"/>
            <a:r>
              <a:rPr lang="es-ES_tradnl"/>
              <a:t>Haga clic para modificar el estilo de texto del patrón</a:t>
            </a:r>
          </a:p>
        </p:txBody>
      </p:sp>
      <p:sp>
        <p:nvSpPr>
          <p:cNvPr id="4" name="Content Placeholder 3"/>
          <p:cNvSpPr>
            <a:spLocks noGrp="1"/>
          </p:cNvSpPr>
          <p:nvPr>
            <p:ph sz="half" idx="2"/>
          </p:nvPr>
        </p:nvSpPr>
        <p:spPr>
          <a:xfrm>
            <a:off x="609604" y="2174875"/>
            <a:ext cx="5386917"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5" name="Text Placeholder 4"/>
          <p:cNvSpPr>
            <a:spLocks noGrp="1"/>
          </p:cNvSpPr>
          <p:nvPr>
            <p:ph type="body" sz="quarter" idx="3"/>
          </p:nvPr>
        </p:nvSpPr>
        <p:spPr>
          <a:xfrm>
            <a:off x="6193376" y="1535113"/>
            <a:ext cx="5389033" cy="639762"/>
          </a:xfrm>
        </p:spPr>
        <p:txBody>
          <a:bodyPr anchor="b"/>
          <a:lstStyle>
            <a:lvl1pPr marL="0" indent="0" algn="ctr">
              <a:buNone/>
              <a:defRPr sz="900" b="0">
                <a:solidFill>
                  <a:srgbClr val="6B4A0B"/>
                </a:solidFill>
              </a:defRPr>
            </a:lvl1pPr>
            <a:lvl2pPr marL="257138" indent="0">
              <a:buNone/>
              <a:defRPr sz="1125" b="1"/>
            </a:lvl2pPr>
            <a:lvl3pPr marL="514277" indent="0">
              <a:buNone/>
              <a:defRPr sz="1013" b="1"/>
            </a:lvl3pPr>
            <a:lvl4pPr marL="771416" indent="0">
              <a:buNone/>
              <a:defRPr sz="900" b="1"/>
            </a:lvl4pPr>
            <a:lvl5pPr marL="1028555" indent="0">
              <a:buNone/>
              <a:defRPr sz="900" b="1"/>
            </a:lvl5pPr>
            <a:lvl6pPr marL="1285693" indent="0">
              <a:buNone/>
              <a:defRPr sz="900" b="1"/>
            </a:lvl6pPr>
            <a:lvl7pPr marL="1542831" indent="0">
              <a:buNone/>
              <a:defRPr sz="900" b="1"/>
            </a:lvl7pPr>
            <a:lvl8pPr marL="1799970" indent="0">
              <a:buNone/>
              <a:defRPr sz="900" b="1"/>
            </a:lvl8pPr>
            <a:lvl9pPr marL="2057108" indent="0">
              <a:buNone/>
              <a:defRPr sz="900" b="1"/>
            </a:lvl9pPr>
          </a:lstStyle>
          <a:p>
            <a:pPr lvl="0"/>
            <a:r>
              <a:rPr lang="es-ES_tradnl"/>
              <a:t>Haga clic para modificar el estilo de texto del patrón</a:t>
            </a:r>
          </a:p>
        </p:txBody>
      </p:sp>
      <p:sp>
        <p:nvSpPr>
          <p:cNvPr id="6" name="Content Placeholder 5"/>
          <p:cNvSpPr>
            <a:spLocks noGrp="1"/>
          </p:cNvSpPr>
          <p:nvPr>
            <p:ph sz="quarter" idx="4"/>
          </p:nvPr>
        </p:nvSpPr>
        <p:spPr>
          <a:xfrm>
            <a:off x="6193376" y="2174875"/>
            <a:ext cx="5389033"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10" name="Slide Number Placeholder 5"/>
          <p:cNvSpPr>
            <a:spLocks noGrp="1"/>
          </p:cNvSpPr>
          <p:nvPr>
            <p:ph type="sldNum" sz="quarter" idx="10"/>
          </p:nvPr>
        </p:nvSpPr>
        <p:spPr>
          <a:xfrm>
            <a:off x="7210025" y="6421448"/>
            <a:ext cx="4372383" cy="365125"/>
          </a:xfrm>
          <a:prstGeom prst="rect">
            <a:avLst/>
          </a:prstGeom>
        </p:spPr>
        <p:txBody>
          <a:bodyPr/>
          <a:lstStyle>
            <a:lvl1pPr algn="r">
              <a:defRPr sz="563">
                <a:solidFill>
                  <a:srgbClr val="000000"/>
                </a:solidFill>
                <a:latin typeface="Century Gothic"/>
                <a:cs typeface="Century Gothic"/>
              </a:defRPr>
            </a:lvl1pPr>
          </a:lstStyle>
          <a:p>
            <a:pPr>
              <a:defRPr/>
            </a:pPr>
            <a:r>
              <a:rPr lang="es-ES" sz="450" dirty="0"/>
              <a:t>Nombre del Área</a:t>
            </a:r>
            <a:r>
              <a:rPr lang="es-ES_tradnl" sz="45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
        <p:nvSpPr>
          <p:cNvPr id="15" name="Title 1"/>
          <p:cNvSpPr>
            <a:spLocks noGrp="1"/>
          </p:cNvSpPr>
          <p:nvPr>
            <p:ph type="title"/>
          </p:nvPr>
        </p:nvSpPr>
        <p:spPr>
          <a:xfrm>
            <a:off x="3124930" y="340445"/>
            <a:ext cx="7926193" cy="551950"/>
          </a:xfrm>
        </p:spPr>
        <p:txBody>
          <a:bodyPr/>
          <a:lstStyle/>
          <a:p>
            <a:r>
              <a:rPr lang="es-ES_tradnl"/>
              <a:t>Clic para editar título</a:t>
            </a:r>
            <a:endParaRPr lang="en-US"/>
          </a:p>
        </p:txBody>
      </p:sp>
    </p:spTree>
    <p:extLst>
      <p:ext uri="{BB962C8B-B14F-4D97-AF65-F5344CB8AC3E}">
        <p14:creationId xmlns:p14="http://schemas.microsoft.com/office/powerpoint/2010/main" val="120908347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Sólo el título">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210025" y="6421448"/>
            <a:ext cx="4372383" cy="365125"/>
          </a:xfrm>
          <a:prstGeom prst="rect">
            <a:avLst/>
          </a:prstGeom>
        </p:spPr>
        <p:txBody>
          <a:bodyPr/>
          <a:lstStyle>
            <a:lvl1pPr algn="r">
              <a:defRPr sz="563">
                <a:solidFill>
                  <a:srgbClr val="000000"/>
                </a:solidFill>
                <a:latin typeface="Century Gothic"/>
                <a:cs typeface="Century Gothic"/>
              </a:defRPr>
            </a:lvl1pPr>
          </a:lstStyle>
          <a:p>
            <a:pPr>
              <a:defRPr/>
            </a:pPr>
            <a:r>
              <a:rPr lang="es-ES" sz="450" dirty="0"/>
              <a:t>Nombre del Área</a:t>
            </a:r>
            <a:r>
              <a:rPr lang="es-ES_tradnl" sz="45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
        <p:nvSpPr>
          <p:cNvPr id="10" name="Title 1"/>
          <p:cNvSpPr>
            <a:spLocks noGrp="1"/>
          </p:cNvSpPr>
          <p:nvPr>
            <p:ph type="title"/>
          </p:nvPr>
        </p:nvSpPr>
        <p:spPr>
          <a:xfrm>
            <a:off x="3124930" y="340445"/>
            <a:ext cx="7926193" cy="551950"/>
          </a:xfrm>
        </p:spPr>
        <p:txBody>
          <a:bodyPr/>
          <a:lstStyle/>
          <a:p>
            <a:r>
              <a:rPr lang="es-ES_tradnl"/>
              <a:t>Clic para editar título</a:t>
            </a:r>
            <a:endParaRPr lang="en-US"/>
          </a:p>
        </p:txBody>
      </p:sp>
    </p:spTree>
    <p:extLst>
      <p:ext uri="{BB962C8B-B14F-4D97-AF65-F5344CB8AC3E}">
        <p14:creationId xmlns:p14="http://schemas.microsoft.com/office/powerpoint/2010/main" val="283035577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7210025" y="6421448"/>
            <a:ext cx="4372383" cy="365125"/>
          </a:xfrm>
          <a:prstGeom prst="rect">
            <a:avLst/>
          </a:prstGeom>
        </p:spPr>
        <p:txBody>
          <a:bodyPr/>
          <a:lstStyle>
            <a:lvl1pPr algn="r">
              <a:defRPr sz="563">
                <a:solidFill>
                  <a:srgbClr val="000000"/>
                </a:solidFill>
                <a:latin typeface="Century Gothic"/>
                <a:cs typeface="Century Gothic"/>
              </a:defRPr>
            </a:lvl1pPr>
          </a:lstStyle>
          <a:p>
            <a:pPr>
              <a:defRPr/>
            </a:pPr>
            <a:r>
              <a:rPr lang="es-ES" sz="450" dirty="0"/>
              <a:t>Nombre del Área</a:t>
            </a:r>
            <a:r>
              <a:rPr lang="es-ES_tradnl" sz="45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Tree>
    <p:extLst>
      <p:ext uri="{BB962C8B-B14F-4D97-AF65-F5344CB8AC3E}">
        <p14:creationId xmlns:p14="http://schemas.microsoft.com/office/powerpoint/2010/main" val="309302888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125" b="1"/>
            </a:lvl1pPr>
          </a:lstStyle>
          <a:p>
            <a:r>
              <a:rPr lang="es-ES_tradnl"/>
              <a:t>Clic para editar título</a:t>
            </a:r>
            <a:endParaRPr lang="en-US"/>
          </a:p>
        </p:txBody>
      </p:sp>
      <p:sp>
        <p:nvSpPr>
          <p:cNvPr id="3" name="Content Placeholder 2"/>
          <p:cNvSpPr>
            <a:spLocks noGrp="1"/>
          </p:cNvSpPr>
          <p:nvPr>
            <p:ph idx="1"/>
          </p:nvPr>
        </p:nvSpPr>
        <p:spPr>
          <a:xfrm>
            <a:off x="4766733" y="273061"/>
            <a:ext cx="6815667"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788"/>
            </a:lvl1pPr>
            <a:lvl2pPr marL="257138" indent="0">
              <a:buNone/>
              <a:defRPr sz="675"/>
            </a:lvl2pPr>
            <a:lvl3pPr marL="514277" indent="0">
              <a:buNone/>
              <a:defRPr sz="563"/>
            </a:lvl3pPr>
            <a:lvl4pPr marL="771416" indent="0">
              <a:buNone/>
              <a:defRPr sz="506"/>
            </a:lvl4pPr>
            <a:lvl5pPr marL="1028555" indent="0">
              <a:buNone/>
              <a:defRPr sz="506"/>
            </a:lvl5pPr>
            <a:lvl6pPr marL="1285693" indent="0">
              <a:buNone/>
              <a:defRPr sz="506"/>
            </a:lvl6pPr>
            <a:lvl7pPr marL="1542831" indent="0">
              <a:buNone/>
              <a:defRPr sz="506"/>
            </a:lvl7pPr>
            <a:lvl8pPr marL="1799970" indent="0">
              <a:buNone/>
              <a:defRPr sz="506"/>
            </a:lvl8pPr>
            <a:lvl9pPr marL="2057108" indent="0">
              <a:buNone/>
              <a:defRPr sz="506"/>
            </a:lvl9pPr>
          </a:lstStyle>
          <a:p>
            <a:pPr lvl="0"/>
            <a:r>
              <a:rPr lang="es-ES_tradnl"/>
              <a:t>Haga clic para modificar el estilo de texto del patrón</a:t>
            </a:r>
          </a:p>
        </p:txBody>
      </p:sp>
      <p:sp>
        <p:nvSpPr>
          <p:cNvPr id="8" name="Slide Number Placeholder 5"/>
          <p:cNvSpPr>
            <a:spLocks noGrp="1"/>
          </p:cNvSpPr>
          <p:nvPr>
            <p:ph type="sldNum" sz="quarter" idx="4"/>
          </p:nvPr>
        </p:nvSpPr>
        <p:spPr>
          <a:xfrm>
            <a:off x="7210025" y="6421448"/>
            <a:ext cx="4372383" cy="365125"/>
          </a:xfrm>
          <a:prstGeom prst="rect">
            <a:avLst/>
          </a:prstGeom>
        </p:spPr>
        <p:txBody>
          <a:bodyPr/>
          <a:lstStyle>
            <a:lvl1pPr algn="r">
              <a:defRPr sz="563">
                <a:solidFill>
                  <a:srgbClr val="000000"/>
                </a:solidFill>
                <a:latin typeface="Century Gothic"/>
                <a:cs typeface="Century Gothic"/>
              </a:defRPr>
            </a:lvl1pPr>
          </a:lstStyle>
          <a:p>
            <a:pPr>
              <a:defRPr/>
            </a:pPr>
            <a:r>
              <a:rPr lang="es-ES" sz="450" dirty="0"/>
              <a:t>Nombre del Área</a:t>
            </a:r>
            <a:r>
              <a:rPr lang="es-ES_tradnl" sz="45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Tree>
    <p:extLst>
      <p:ext uri="{BB962C8B-B14F-4D97-AF65-F5344CB8AC3E}">
        <p14:creationId xmlns:p14="http://schemas.microsoft.com/office/powerpoint/2010/main" val="228884612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125" b="1"/>
            </a:lvl1pPr>
          </a:lstStyle>
          <a:p>
            <a:r>
              <a:rPr lang="es-ES_tradnl"/>
              <a:t>Clic para editar título</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1800"/>
            </a:lvl1pPr>
            <a:lvl2pPr marL="257138" indent="0">
              <a:buNone/>
              <a:defRPr sz="1575"/>
            </a:lvl2pPr>
            <a:lvl3pPr marL="514277" indent="0">
              <a:buNone/>
              <a:defRPr sz="1350"/>
            </a:lvl3pPr>
            <a:lvl4pPr marL="771416" indent="0">
              <a:buNone/>
              <a:defRPr sz="1125"/>
            </a:lvl4pPr>
            <a:lvl5pPr marL="1028555" indent="0">
              <a:buNone/>
              <a:defRPr sz="1125"/>
            </a:lvl5pPr>
            <a:lvl6pPr marL="1285693" indent="0">
              <a:buNone/>
              <a:defRPr sz="1125"/>
            </a:lvl6pPr>
            <a:lvl7pPr marL="1542831" indent="0">
              <a:buNone/>
              <a:defRPr sz="1125"/>
            </a:lvl7pPr>
            <a:lvl8pPr marL="1799970" indent="0">
              <a:buNone/>
              <a:defRPr sz="1125"/>
            </a:lvl8pPr>
            <a:lvl9pPr marL="2057108" indent="0">
              <a:buNone/>
              <a:defRPr sz="1125"/>
            </a:lvl9pPr>
          </a:lstStyle>
          <a:p>
            <a:pPr lvl="0"/>
            <a:r>
              <a:rPr lang="es-ES_tradnl" noProof="0" dirty="0"/>
              <a:t>Arrastre la imagen al marcador de posición o haga clic en el icono para agregar</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788"/>
            </a:lvl1pPr>
            <a:lvl2pPr marL="257138" indent="0">
              <a:buNone/>
              <a:defRPr sz="675"/>
            </a:lvl2pPr>
            <a:lvl3pPr marL="514277" indent="0">
              <a:buNone/>
              <a:defRPr sz="563"/>
            </a:lvl3pPr>
            <a:lvl4pPr marL="771416" indent="0">
              <a:buNone/>
              <a:defRPr sz="506"/>
            </a:lvl4pPr>
            <a:lvl5pPr marL="1028555" indent="0">
              <a:buNone/>
              <a:defRPr sz="506"/>
            </a:lvl5pPr>
            <a:lvl6pPr marL="1285693" indent="0">
              <a:buNone/>
              <a:defRPr sz="506"/>
            </a:lvl6pPr>
            <a:lvl7pPr marL="1542831" indent="0">
              <a:buNone/>
              <a:defRPr sz="506"/>
            </a:lvl7pPr>
            <a:lvl8pPr marL="1799970" indent="0">
              <a:buNone/>
              <a:defRPr sz="506"/>
            </a:lvl8pPr>
            <a:lvl9pPr marL="2057108" indent="0">
              <a:buNone/>
              <a:defRPr sz="506"/>
            </a:lvl9pPr>
          </a:lstStyle>
          <a:p>
            <a:pPr lvl="0"/>
            <a:r>
              <a:rPr lang="es-ES_tradnl"/>
              <a:t>Haga clic para modificar el estilo de texto del patrón</a:t>
            </a:r>
          </a:p>
        </p:txBody>
      </p:sp>
      <p:sp>
        <p:nvSpPr>
          <p:cNvPr id="8" name="Slide Number Placeholder 5"/>
          <p:cNvSpPr>
            <a:spLocks noGrp="1"/>
          </p:cNvSpPr>
          <p:nvPr>
            <p:ph type="sldNum" sz="quarter" idx="4"/>
          </p:nvPr>
        </p:nvSpPr>
        <p:spPr>
          <a:xfrm>
            <a:off x="7210025" y="6421448"/>
            <a:ext cx="4372383" cy="365125"/>
          </a:xfrm>
          <a:prstGeom prst="rect">
            <a:avLst/>
          </a:prstGeom>
        </p:spPr>
        <p:txBody>
          <a:bodyPr/>
          <a:lstStyle>
            <a:lvl1pPr algn="r">
              <a:defRPr sz="563">
                <a:solidFill>
                  <a:srgbClr val="000000"/>
                </a:solidFill>
                <a:latin typeface="Century Gothic"/>
                <a:cs typeface="Century Gothic"/>
              </a:defRPr>
            </a:lvl1pPr>
          </a:lstStyle>
          <a:p>
            <a:pPr>
              <a:defRPr/>
            </a:pPr>
            <a:r>
              <a:rPr lang="es-ES" sz="450" dirty="0"/>
              <a:t>Nombre del Área</a:t>
            </a:r>
            <a:r>
              <a:rPr lang="es-ES_tradnl" sz="45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Tree>
    <p:extLst>
      <p:ext uri="{BB962C8B-B14F-4D97-AF65-F5344CB8AC3E}">
        <p14:creationId xmlns:p14="http://schemas.microsoft.com/office/powerpoint/2010/main" val="9211317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Título y texto vertical">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7" name="Slide Number Placeholder 5"/>
          <p:cNvSpPr>
            <a:spLocks noGrp="1"/>
          </p:cNvSpPr>
          <p:nvPr>
            <p:ph type="sldNum" sz="quarter" idx="4"/>
          </p:nvPr>
        </p:nvSpPr>
        <p:spPr>
          <a:xfrm>
            <a:off x="7210025" y="6421448"/>
            <a:ext cx="4372383" cy="365125"/>
          </a:xfrm>
          <a:prstGeom prst="rect">
            <a:avLst/>
          </a:prstGeom>
        </p:spPr>
        <p:txBody>
          <a:bodyPr/>
          <a:lstStyle>
            <a:lvl1pPr algn="r">
              <a:defRPr sz="563">
                <a:solidFill>
                  <a:srgbClr val="000000"/>
                </a:solidFill>
                <a:latin typeface="Century Gothic"/>
                <a:cs typeface="Century Gothic"/>
              </a:defRPr>
            </a:lvl1pPr>
          </a:lstStyle>
          <a:p>
            <a:pPr>
              <a:defRPr/>
            </a:pPr>
            <a:r>
              <a:rPr lang="es-ES" sz="450" dirty="0"/>
              <a:t>Nombre del Área</a:t>
            </a:r>
            <a:r>
              <a:rPr lang="es-ES_tradnl" sz="45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
        <p:nvSpPr>
          <p:cNvPr id="12" name="Title 1"/>
          <p:cNvSpPr>
            <a:spLocks noGrp="1"/>
          </p:cNvSpPr>
          <p:nvPr>
            <p:ph type="title"/>
          </p:nvPr>
        </p:nvSpPr>
        <p:spPr>
          <a:xfrm>
            <a:off x="3124930" y="340445"/>
            <a:ext cx="7926193" cy="551950"/>
          </a:xfrm>
        </p:spPr>
        <p:txBody>
          <a:bodyPr/>
          <a:lstStyle/>
          <a:p>
            <a:r>
              <a:rPr lang="es-ES_tradnl"/>
              <a:t>Clic para editar título</a:t>
            </a:r>
            <a:endParaRPr lang="en-US"/>
          </a:p>
        </p:txBody>
      </p:sp>
    </p:spTree>
    <p:extLst>
      <p:ext uri="{BB962C8B-B14F-4D97-AF65-F5344CB8AC3E}">
        <p14:creationId xmlns:p14="http://schemas.microsoft.com/office/powerpoint/2010/main" val="201820317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9"/>
            <a:ext cx="2743200" cy="5851525"/>
          </a:xfrm>
        </p:spPr>
        <p:txBody>
          <a:bodyPr vert="eaVert"/>
          <a:lstStyle/>
          <a:p>
            <a:r>
              <a:rPr lang="es-ES_tradnl"/>
              <a:t>Clic para editar título</a:t>
            </a:r>
            <a:endParaRPr lang="en-US"/>
          </a:p>
        </p:txBody>
      </p:sp>
      <p:sp>
        <p:nvSpPr>
          <p:cNvPr id="3" name="Vertical Text Placeholder 2"/>
          <p:cNvSpPr>
            <a:spLocks noGrp="1"/>
          </p:cNvSpPr>
          <p:nvPr>
            <p:ph type="body" orient="vert" idx="1"/>
          </p:nvPr>
        </p:nvSpPr>
        <p:spPr>
          <a:xfrm>
            <a:off x="609600" y="274649"/>
            <a:ext cx="8026400" cy="5851525"/>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7" name="Slide Number Placeholder 5"/>
          <p:cNvSpPr>
            <a:spLocks noGrp="1"/>
          </p:cNvSpPr>
          <p:nvPr>
            <p:ph type="sldNum" sz="quarter" idx="4"/>
          </p:nvPr>
        </p:nvSpPr>
        <p:spPr>
          <a:xfrm>
            <a:off x="7210025" y="6421448"/>
            <a:ext cx="4372383" cy="365125"/>
          </a:xfrm>
          <a:prstGeom prst="rect">
            <a:avLst/>
          </a:prstGeom>
        </p:spPr>
        <p:txBody>
          <a:bodyPr/>
          <a:lstStyle>
            <a:lvl1pPr algn="r">
              <a:defRPr sz="563">
                <a:solidFill>
                  <a:srgbClr val="000000"/>
                </a:solidFill>
                <a:latin typeface="Century Gothic"/>
                <a:cs typeface="Century Gothic"/>
              </a:defRPr>
            </a:lvl1pPr>
          </a:lstStyle>
          <a:p>
            <a:pPr>
              <a:defRPr/>
            </a:pPr>
            <a:r>
              <a:rPr lang="es-ES" sz="450" dirty="0"/>
              <a:t>Nombre del Área</a:t>
            </a:r>
            <a:r>
              <a:rPr lang="es-ES_tradnl" sz="45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Tree>
    <p:extLst>
      <p:ext uri="{BB962C8B-B14F-4D97-AF65-F5344CB8AC3E}">
        <p14:creationId xmlns:p14="http://schemas.microsoft.com/office/powerpoint/2010/main" val="420032018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Rectángulo 1"/>
          <p:cNvSpPr/>
          <p:nvPr userDrawn="1"/>
        </p:nvSpPr>
        <p:spPr>
          <a:xfrm>
            <a:off x="0" y="2075492"/>
            <a:ext cx="12192000" cy="1611238"/>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256277" fontAlgn="base">
              <a:spcBef>
                <a:spcPct val="0"/>
              </a:spcBef>
              <a:spcAft>
                <a:spcPct val="0"/>
              </a:spcAft>
            </a:pPr>
            <a:endParaRPr lang="es-ES" sz="1013" dirty="0">
              <a:solidFill>
                <a:srgbClr val="000000"/>
              </a:solidFill>
              <a:latin typeface="Century Gothic"/>
            </a:endParaRPr>
          </a:p>
        </p:txBody>
      </p:sp>
      <p:sp>
        <p:nvSpPr>
          <p:cNvPr id="9" name="CuadroTexto 8"/>
          <p:cNvSpPr txBox="1"/>
          <p:nvPr userDrawn="1"/>
        </p:nvSpPr>
        <p:spPr>
          <a:xfrm>
            <a:off x="5918154" y="352292"/>
            <a:ext cx="5810031" cy="369332"/>
          </a:xfrm>
          <a:prstGeom prst="rect">
            <a:avLst/>
          </a:prstGeom>
          <a:noFill/>
        </p:spPr>
        <p:txBody>
          <a:bodyPr wrap="square" rtlCol="0">
            <a:spAutoFit/>
          </a:bodyPr>
          <a:lstStyle/>
          <a:p>
            <a:pPr algn="r" defTabSz="256277" fontAlgn="base">
              <a:spcBef>
                <a:spcPct val="0"/>
              </a:spcBef>
              <a:spcAft>
                <a:spcPct val="0"/>
              </a:spcAft>
            </a:pPr>
            <a:r>
              <a:rPr lang="es-ES" sz="900" dirty="0">
                <a:solidFill>
                  <a:srgbClr val="FFFFFF">
                    <a:lumMod val="50000"/>
                  </a:srgbClr>
                </a:solidFill>
                <a:latin typeface="Century Gothic"/>
                <a:cs typeface="Century Gothic"/>
              </a:rPr>
              <a:t>DIRECCIÓN EJECUTIVA DEL </a:t>
            </a:r>
            <a:br>
              <a:rPr lang="es-ES" sz="900" dirty="0">
                <a:solidFill>
                  <a:srgbClr val="FFFFFF">
                    <a:lumMod val="50000"/>
                  </a:srgbClr>
                </a:solidFill>
                <a:latin typeface="Century Gothic"/>
                <a:cs typeface="Century Gothic"/>
              </a:rPr>
            </a:br>
            <a:r>
              <a:rPr lang="es-ES" sz="900" dirty="0">
                <a:solidFill>
                  <a:srgbClr val="FFFFFF">
                    <a:lumMod val="50000"/>
                  </a:srgbClr>
                </a:solidFill>
                <a:latin typeface="Century Gothic"/>
                <a:cs typeface="Century Gothic"/>
              </a:rPr>
              <a:t>REGISTRO FEDERAL DE ELECTORES</a:t>
            </a:r>
          </a:p>
        </p:txBody>
      </p:sp>
      <p:sp>
        <p:nvSpPr>
          <p:cNvPr id="21" name="Marcador de texto 20"/>
          <p:cNvSpPr>
            <a:spLocks noGrp="1"/>
          </p:cNvSpPr>
          <p:nvPr>
            <p:ph type="body" sz="quarter" idx="10"/>
          </p:nvPr>
        </p:nvSpPr>
        <p:spPr>
          <a:xfrm>
            <a:off x="2364719" y="4111536"/>
            <a:ext cx="7521799" cy="991373"/>
          </a:xfrm>
        </p:spPr>
        <p:txBody>
          <a:bodyPr/>
          <a:lstStyle>
            <a:lvl1pPr marL="0" indent="0" algn="ctr">
              <a:buNone/>
              <a:defRPr sz="1125">
                <a:latin typeface="Century Gothic"/>
                <a:cs typeface="Century Gothic"/>
              </a:defRPr>
            </a:lvl1pPr>
            <a:lvl2pPr marL="257169" indent="0">
              <a:buNone/>
              <a:defRPr sz="1013"/>
            </a:lvl2pPr>
            <a:lvl3pPr marL="514337" indent="0">
              <a:buNone/>
              <a:defRPr sz="900"/>
            </a:lvl3pPr>
            <a:lvl4pPr marL="771506" indent="0">
              <a:buNone/>
              <a:defRPr sz="788"/>
            </a:lvl4pPr>
            <a:lvl5pPr marL="1028675" indent="0">
              <a:buNone/>
              <a:defRPr sz="788"/>
            </a:lvl5pPr>
          </a:lstStyle>
          <a:p>
            <a:pPr lvl="0"/>
            <a:r>
              <a:rPr lang="es-ES_tradnl"/>
              <a:t>Haga clic para modificar el estilo de texto del patrón</a:t>
            </a:r>
            <a:endParaRPr lang="es-ES"/>
          </a:p>
        </p:txBody>
      </p:sp>
      <p:sp>
        <p:nvSpPr>
          <p:cNvPr id="23" name="Marcador de texto 22"/>
          <p:cNvSpPr>
            <a:spLocks noGrp="1"/>
          </p:cNvSpPr>
          <p:nvPr>
            <p:ph type="body" sz="quarter" idx="11"/>
          </p:nvPr>
        </p:nvSpPr>
        <p:spPr>
          <a:xfrm>
            <a:off x="2364721" y="5355460"/>
            <a:ext cx="7540073" cy="746890"/>
          </a:xfrm>
        </p:spPr>
        <p:txBody>
          <a:bodyPr/>
          <a:lstStyle>
            <a:lvl1pPr marL="0" indent="0" algn="ctr">
              <a:buNone/>
              <a:defRPr sz="900" b="1">
                <a:solidFill>
                  <a:schemeClr val="tx1">
                    <a:lumMod val="50000"/>
                    <a:lumOff val="50000"/>
                  </a:schemeClr>
                </a:solidFill>
                <a:latin typeface="Century Gothic"/>
                <a:cs typeface="Century Gothic"/>
              </a:defRPr>
            </a:lvl1pPr>
            <a:lvl2pPr marL="257169" indent="0" algn="r">
              <a:buNone/>
              <a:defRPr sz="788">
                <a:solidFill>
                  <a:schemeClr val="tx1">
                    <a:lumMod val="50000"/>
                    <a:lumOff val="50000"/>
                  </a:schemeClr>
                </a:solidFill>
              </a:defRPr>
            </a:lvl2pPr>
            <a:lvl3pPr marL="514337" indent="0" algn="r">
              <a:buNone/>
              <a:defRPr sz="675">
                <a:solidFill>
                  <a:schemeClr val="tx1">
                    <a:lumMod val="50000"/>
                    <a:lumOff val="50000"/>
                  </a:schemeClr>
                </a:solidFill>
              </a:defRPr>
            </a:lvl3pPr>
            <a:lvl4pPr marL="771506" indent="0" algn="r">
              <a:buNone/>
              <a:defRPr sz="619">
                <a:solidFill>
                  <a:schemeClr val="tx1">
                    <a:lumMod val="50000"/>
                    <a:lumOff val="50000"/>
                  </a:schemeClr>
                </a:solidFill>
              </a:defRPr>
            </a:lvl4pPr>
            <a:lvl5pPr marL="1028675" indent="0" algn="r">
              <a:buNone/>
              <a:defRPr sz="619">
                <a:solidFill>
                  <a:schemeClr val="tx1">
                    <a:lumMod val="50000"/>
                    <a:lumOff val="50000"/>
                  </a:schemeClr>
                </a:solidFill>
              </a:defRPr>
            </a:lvl5pPr>
          </a:lstStyle>
          <a:p>
            <a:pPr lvl="0"/>
            <a:r>
              <a:rPr lang="es-ES_tradnl"/>
              <a:t>Haga clic para modificar el estilo de texto del patrón</a:t>
            </a:r>
          </a:p>
        </p:txBody>
      </p:sp>
      <p:sp>
        <p:nvSpPr>
          <p:cNvPr id="24" name="Marcador de texto 22"/>
          <p:cNvSpPr>
            <a:spLocks noGrp="1"/>
          </p:cNvSpPr>
          <p:nvPr>
            <p:ph type="body" sz="quarter" idx="12"/>
          </p:nvPr>
        </p:nvSpPr>
        <p:spPr>
          <a:xfrm>
            <a:off x="2364720" y="6115489"/>
            <a:ext cx="7540073" cy="406400"/>
          </a:xfrm>
        </p:spPr>
        <p:txBody>
          <a:bodyPr/>
          <a:lstStyle>
            <a:lvl1pPr marL="0" indent="0" algn="ctr">
              <a:buNone/>
              <a:defRPr sz="675">
                <a:solidFill>
                  <a:schemeClr val="tx1">
                    <a:lumMod val="50000"/>
                    <a:lumOff val="50000"/>
                  </a:schemeClr>
                </a:solidFill>
                <a:latin typeface="Century Gothic"/>
                <a:cs typeface="Century Gothic"/>
              </a:defRPr>
            </a:lvl1pPr>
            <a:lvl2pPr marL="257169" indent="0" algn="r">
              <a:buNone/>
              <a:defRPr sz="788">
                <a:solidFill>
                  <a:schemeClr val="tx1">
                    <a:lumMod val="50000"/>
                    <a:lumOff val="50000"/>
                  </a:schemeClr>
                </a:solidFill>
              </a:defRPr>
            </a:lvl2pPr>
            <a:lvl3pPr marL="514337" indent="0" algn="r">
              <a:buNone/>
              <a:defRPr sz="675">
                <a:solidFill>
                  <a:schemeClr val="tx1">
                    <a:lumMod val="50000"/>
                    <a:lumOff val="50000"/>
                  </a:schemeClr>
                </a:solidFill>
              </a:defRPr>
            </a:lvl3pPr>
            <a:lvl4pPr marL="771506" indent="0" algn="r">
              <a:buNone/>
              <a:defRPr sz="619">
                <a:solidFill>
                  <a:schemeClr val="tx1">
                    <a:lumMod val="50000"/>
                    <a:lumOff val="50000"/>
                  </a:schemeClr>
                </a:solidFill>
              </a:defRPr>
            </a:lvl4pPr>
            <a:lvl5pPr marL="1028675" indent="0" algn="r">
              <a:buNone/>
              <a:defRPr sz="619">
                <a:solidFill>
                  <a:schemeClr val="tx1">
                    <a:lumMod val="50000"/>
                    <a:lumOff val="50000"/>
                  </a:schemeClr>
                </a:solidFill>
              </a:defRPr>
            </a:lvl5pPr>
          </a:lstStyle>
          <a:p>
            <a:pPr lvl="0"/>
            <a:r>
              <a:rPr lang="es-ES_tradnl"/>
              <a:t>Haga clic para modificar el estilo de texto del patrón</a:t>
            </a:r>
          </a:p>
        </p:txBody>
      </p:sp>
      <p:sp>
        <p:nvSpPr>
          <p:cNvPr id="26" name="Marcador de texto 25"/>
          <p:cNvSpPr>
            <a:spLocks noGrp="1"/>
          </p:cNvSpPr>
          <p:nvPr>
            <p:ph type="body" sz="quarter" idx="13" hasCustomPrompt="1"/>
          </p:nvPr>
        </p:nvSpPr>
        <p:spPr>
          <a:xfrm>
            <a:off x="2364719" y="2416855"/>
            <a:ext cx="7521799" cy="1667360"/>
          </a:xfrm>
        </p:spPr>
        <p:txBody>
          <a:bodyPr/>
          <a:lstStyle>
            <a:lvl1pPr marL="0" indent="0" algn="ctr">
              <a:buNone/>
              <a:defRPr sz="1575">
                <a:solidFill>
                  <a:schemeClr val="bg1"/>
                </a:solidFill>
                <a:latin typeface="Century Gothic"/>
                <a:cs typeface="Century Gothic"/>
              </a:defRPr>
            </a:lvl1pPr>
            <a:lvl2pPr marL="257169" indent="0">
              <a:buNone/>
              <a:defRPr/>
            </a:lvl2pPr>
            <a:lvl3pPr marL="514337" indent="0">
              <a:buNone/>
              <a:defRPr/>
            </a:lvl3pPr>
            <a:lvl4pPr marL="771506" indent="0">
              <a:buNone/>
              <a:defRPr/>
            </a:lvl4pPr>
            <a:lvl5pPr marL="1028675" indent="0">
              <a:buNone/>
              <a:defRPr/>
            </a:lvl5pPr>
          </a:lstStyle>
          <a:p>
            <a:pPr lvl="0"/>
            <a:r>
              <a:rPr lang="es-ES_tradnl"/>
              <a:t>HAGA CLIC PARA MODIFICAR EL ESTILO DE TEXTO DEL PATRÓN</a:t>
            </a:r>
            <a:endParaRPr lang="es-ES"/>
          </a:p>
        </p:txBody>
      </p:sp>
    </p:spTree>
    <p:extLst>
      <p:ext uri="{BB962C8B-B14F-4D97-AF65-F5344CB8AC3E}">
        <p14:creationId xmlns:p14="http://schemas.microsoft.com/office/powerpoint/2010/main" val="205224877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353607" indent="-253597">
              <a:buSzPct val="100000"/>
              <a:buFont typeface="Wingdings" charset="2"/>
              <a:buChar char="▶"/>
              <a:defRPr>
                <a:latin typeface="Century Gothic"/>
                <a:cs typeface="Century Gothic"/>
              </a:defRPr>
            </a:lvl1pPr>
            <a:lvl2pPr marL="508979" indent="-159838">
              <a:defRPr>
                <a:latin typeface="Century Gothic"/>
                <a:cs typeface="Century Gothic"/>
              </a:defRPr>
            </a:lvl2pPr>
            <a:lvl3pPr>
              <a:defRPr>
                <a:latin typeface="Century Gothic"/>
                <a:cs typeface="Century Gothic"/>
              </a:defRPr>
            </a:lvl3pPr>
            <a:lvl4pPr>
              <a:defRPr>
                <a:latin typeface="Century Gothic"/>
                <a:cs typeface="Century Gothic"/>
              </a:defRPr>
            </a:lvl4pPr>
            <a:lvl5pPr>
              <a:defRPr>
                <a:latin typeface="Century Gothic"/>
                <a:cs typeface="Century Gothic"/>
              </a:defRPr>
            </a:lvl5pPr>
          </a:lstStyle>
          <a:p>
            <a:pPr lvl="0"/>
            <a:r>
              <a:rPr lang="es-ES_tradnl"/>
              <a:t> 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7" name="Slide Number Placeholder 5"/>
          <p:cNvSpPr>
            <a:spLocks noGrp="1"/>
          </p:cNvSpPr>
          <p:nvPr>
            <p:ph type="sldNum" sz="quarter" idx="4"/>
          </p:nvPr>
        </p:nvSpPr>
        <p:spPr>
          <a:xfrm>
            <a:off x="7210025" y="6421448"/>
            <a:ext cx="4372383" cy="365125"/>
          </a:xfrm>
          <a:prstGeom prst="rect">
            <a:avLst/>
          </a:prstGeom>
        </p:spPr>
        <p:txBody>
          <a:bodyPr/>
          <a:lstStyle>
            <a:lvl1pPr algn="r">
              <a:defRPr sz="563">
                <a:solidFill>
                  <a:srgbClr val="000000"/>
                </a:solidFill>
                <a:latin typeface="Calibri"/>
                <a:cs typeface="Calibri"/>
              </a:defRPr>
            </a:lvl1pPr>
          </a:lstStyle>
          <a:p>
            <a:pPr>
              <a:defRPr/>
            </a:pPr>
            <a:r>
              <a:rPr lang="es-ES" sz="450" dirty="0"/>
              <a:t>Nombre del Área</a:t>
            </a:r>
            <a:r>
              <a:rPr lang="es-ES_tradnl" sz="45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
        <p:nvSpPr>
          <p:cNvPr id="13" name="Title 1"/>
          <p:cNvSpPr>
            <a:spLocks noGrp="1"/>
          </p:cNvSpPr>
          <p:nvPr>
            <p:ph type="title"/>
          </p:nvPr>
        </p:nvSpPr>
        <p:spPr>
          <a:xfrm>
            <a:off x="3124930" y="340445"/>
            <a:ext cx="7926193" cy="551950"/>
          </a:xfrm>
        </p:spPr>
        <p:txBody>
          <a:bodyPr/>
          <a:lstStyle>
            <a:lvl1pPr>
              <a:defRPr>
                <a:latin typeface="Century Gothic"/>
                <a:cs typeface="Century Gothic"/>
              </a:defRPr>
            </a:lvl1pPr>
          </a:lstStyle>
          <a:p>
            <a:r>
              <a:rPr lang="es-ES_tradnl"/>
              <a:t>Clic para editar título</a:t>
            </a:r>
            <a:endParaRPr lang="en-US"/>
          </a:p>
        </p:txBody>
      </p:sp>
    </p:spTree>
    <p:extLst>
      <p:ext uri="{BB962C8B-B14F-4D97-AF65-F5344CB8AC3E}">
        <p14:creationId xmlns:p14="http://schemas.microsoft.com/office/powerpoint/2010/main" val="376560135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Encabezado de sección">
    <p:spTree>
      <p:nvGrpSpPr>
        <p:cNvPr id="1" name=""/>
        <p:cNvGrpSpPr/>
        <p:nvPr/>
      </p:nvGrpSpPr>
      <p:grpSpPr>
        <a:xfrm>
          <a:off x="0" y="0"/>
          <a:ext cx="0" cy="0"/>
          <a:chOff x="0" y="0"/>
          <a:chExt cx="0" cy="0"/>
        </a:xfrm>
      </p:grpSpPr>
      <p:sp>
        <p:nvSpPr>
          <p:cNvPr id="6" name="Rectángulo 5"/>
          <p:cNvSpPr/>
          <p:nvPr userDrawn="1"/>
        </p:nvSpPr>
        <p:spPr>
          <a:xfrm>
            <a:off x="0" y="3018941"/>
            <a:ext cx="12192000" cy="1336045"/>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256277" fontAlgn="base">
              <a:spcBef>
                <a:spcPct val="0"/>
              </a:spcBef>
              <a:spcAft>
                <a:spcPct val="0"/>
              </a:spcAft>
            </a:pPr>
            <a:endParaRPr lang="es-ES" sz="1013" dirty="0">
              <a:solidFill>
                <a:srgbClr val="000000"/>
              </a:solidFill>
              <a:latin typeface="Century Gothic"/>
            </a:endParaRPr>
          </a:p>
        </p:txBody>
      </p:sp>
      <p:sp>
        <p:nvSpPr>
          <p:cNvPr id="2" name="Title 1"/>
          <p:cNvSpPr>
            <a:spLocks noGrp="1"/>
          </p:cNvSpPr>
          <p:nvPr>
            <p:ph type="title"/>
          </p:nvPr>
        </p:nvSpPr>
        <p:spPr>
          <a:xfrm>
            <a:off x="3510296" y="3126901"/>
            <a:ext cx="5565253" cy="1254117"/>
          </a:xfrm>
        </p:spPr>
        <p:txBody>
          <a:bodyPr anchor="t">
            <a:normAutofit/>
          </a:bodyPr>
          <a:lstStyle>
            <a:lvl1pPr algn="ctr">
              <a:defRPr sz="1800" b="0" cap="all">
                <a:solidFill>
                  <a:srgbClr val="FFFFFF"/>
                </a:solidFill>
              </a:defRPr>
            </a:lvl1pPr>
          </a:lstStyle>
          <a:p>
            <a:r>
              <a:rPr lang="es-ES_tradnl"/>
              <a:t>Clic para editar título</a:t>
            </a:r>
            <a:endParaRPr lang="en-US"/>
          </a:p>
        </p:txBody>
      </p:sp>
      <p:sp>
        <p:nvSpPr>
          <p:cNvPr id="3" name="Text Placeholder 2"/>
          <p:cNvSpPr>
            <a:spLocks noGrp="1"/>
          </p:cNvSpPr>
          <p:nvPr>
            <p:ph type="body" idx="1"/>
          </p:nvPr>
        </p:nvSpPr>
        <p:spPr>
          <a:xfrm>
            <a:off x="3510296" y="1518758"/>
            <a:ext cx="5565253" cy="1500187"/>
          </a:xfrm>
        </p:spPr>
        <p:txBody>
          <a:bodyPr anchor="b"/>
          <a:lstStyle>
            <a:lvl1pPr marL="0" indent="0" algn="ctr">
              <a:buNone/>
              <a:defRPr sz="1013">
                <a:solidFill>
                  <a:schemeClr val="tx1">
                    <a:tint val="75000"/>
                  </a:schemeClr>
                </a:solidFill>
              </a:defRPr>
            </a:lvl1pPr>
            <a:lvl2pPr marL="257138" indent="0">
              <a:buNone/>
              <a:defRPr sz="1013">
                <a:solidFill>
                  <a:schemeClr val="tx1">
                    <a:tint val="75000"/>
                  </a:schemeClr>
                </a:solidFill>
              </a:defRPr>
            </a:lvl2pPr>
            <a:lvl3pPr marL="514277" indent="0">
              <a:buNone/>
              <a:defRPr sz="900">
                <a:solidFill>
                  <a:schemeClr val="tx1">
                    <a:tint val="75000"/>
                  </a:schemeClr>
                </a:solidFill>
              </a:defRPr>
            </a:lvl3pPr>
            <a:lvl4pPr marL="771416" indent="0">
              <a:buNone/>
              <a:defRPr sz="788">
                <a:solidFill>
                  <a:schemeClr val="tx1">
                    <a:tint val="75000"/>
                  </a:schemeClr>
                </a:solidFill>
              </a:defRPr>
            </a:lvl4pPr>
            <a:lvl5pPr marL="1028555" indent="0">
              <a:buNone/>
              <a:defRPr sz="788">
                <a:solidFill>
                  <a:schemeClr val="tx1">
                    <a:tint val="75000"/>
                  </a:schemeClr>
                </a:solidFill>
              </a:defRPr>
            </a:lvl5pPr>
            <a:lvl6pPr marL="1285693" indent="0">
              <a:buNone/>
              <a:defRPr sz="788">
                <a:solidFill>
                  <a:schemeClr val="tx1">
                    <a:tint val="75000"/>
                  </a:schemeClr>
                </a:solidFill>
              </a:defRPr>
            </a:lvl6pPr>
            <a:lvl7pPr marL="1542831" indent="0">
              <a:buNone/>
              <a:defRPr sz="788">
                <a:solidFill>
                  <a:schemeClr val="tx1">
                    <a:tint val="75000"/>
                  </a:schemeClr>
                </a:solidFill>
              </a:defRPr>
            </a:lvl7pPr>
            <a:lvl8pPr marL="1799970" indent="0">
              <a:buNone/>
              <a:defRPr sz="788">
                <a:solidFill>
                  <a:schemeClr val="tx1">
                    <a:tint val="75000"/>
                  </a:schemeClr>
                </a:solidFill>
              </a:defRPr>
            </a:lvl8pPr>
            <a:lvl9pPr marL="2057108" indent="0">
              <a:buNone/>
              <a:defRPr sz="788">
                <a:solidFill>
                  <a:schemeClr val="tx1">
                    <a:tint val="75000"/>
                  </a:schemeClr>
                </a:solidFill>
              </a:defRPr>
            </a:lvl9pPr>
          </a:lstStyle>
          <a:p>
            <a:pPr lvl="0"/>
            <a:r>
              <a:rPr lang="es-ES_tradnl"/>
              <a:t>Haga clic para modificar el estilo de texto del patrón</a:t>
            </a:r>
          </a:p>
        </p:txBody>
      </p:sp>
      <p:sp>
        <p:nvSpPr>
          <p:cNvPr id="18" name="Slide Number Placeholder 5"/>
          <p:cNvSpPr>
            <a:spLocks noGrp="1"/>
          </p:cNvSpPr>
          <p:nvPr>
            <p:ph type="sldNum" sz="quarter" idx="4"/>
          </p:nvPr>
        </p:nvSpPr>
        <p:spPr>
          <a:xfrm>
            <a:off x="7210025" y="6421448"/>
            <a:ext cx="4372383" cy="365125"/>
          </a:xfrm>
          <a:prstGeom prst="rect">
            <a:avLst/>
          </a:prstGeom>
        </p:spPr>
        <p:txBody>
          <a:bodyPr/>
          <a:lstStyle>
            <a:lvl1pPr algn="r">
              <a:defRPr sz="563">
                <a:solidFill>
                  <a:srgbClr val="000000"/>
                </a:solidFill>
                <a:latin typeface="Calibri"/>
                <a:cs typeface="Calibri"/>
              </a:defRPr>
            </a:lvl1pPr>
          </a:lstStyle>
          <a:p>
            <a:pPr>
              <a:defRPr/>
            </a:pPr>
            <a:r>
              <a:rPr lang="es-ES" sz="450" dirty="0"/>
              <a:t>Nombre del Área</a:t>
            </a:r>
            <a:r>
              <a:rPr lang="es-ES_tradnl" sz="45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Tree>
    <p:extLst>
      <p:ext uri="{BB962C8B-B14F-4D97-AF65-F5344CB8AC3E}">
        <p14:creationId xmlns:p14="http://schemas.microsoft.com/office/powerpoint/2010/main" val="40968596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32"/>
            <a:ext cx="103632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a:xfrm>
            <a:off x="609600" y="6356357"/>
            <a:ext cx="2844800" cy="365125"/>
          </a:xfrm>
          <a:prstGeom prst="rect">
            <a:avLst/>
          </a:prstGeom>
        </p:spPr>
        <p:txBody>
          <a:bodyPr/>
          <a:lstStyle/>
          <a:p>
            <a:fld id="{32D8E73B-1F1F-4BBA-9686-6E0D3EA73078}" type="datetimeFigureOut">
              <a:rPr lang="es-MX" smtClean="0"/>
              <a:pPr/>
              <a:t>27/03/2022</a:t>
            </a:fld>
            <a:endParaRPr lang="es-MX" dirty="0"/>
          </a:p>
        </p:txBody>
      </p:sp>
      <p:sp>
        <p:nvSpPr>
          <p:cNvPr id="5" name="4 Marcador de pie de página"/>
          <p:cNvSpPr>
            <a:spLocks noGrp="1"/>
          </p:cNvSpPr>
          <p:nvPr>
            <p:ph type="ftr" sz="quarter" idx="11"/>
          </p:nvPr>
        </p:nvSpPr>
        <p:spPr>
          <a:xfrm>
            <a:off x="4165600" y="6356357"/>
            <a:ext cx="3860800" cy="365125"/>
          </a:xfrm>
          <a:prstGeom prst="rect">
            <a:avLst/>
          </a:prstGeom>
        </p:spPr>
        <p:txBody>
          <a:bodyPr/>
          <a:lstStyle/>
          <a:p>
            <a:endParaRPr lang="es-MX" dirty="0"/>
          </a:p>
        </p:txBody>
      </p:sp>
      <p:sp>
        <p:nvSpPr>
          <p:cNvPr id="6" name="5 Marcador de número de diapositiva"/>
          <p:cNvSpPr>
            <a:spLocks noGrp="1"/>
          </p:cNvSpPr>
          <p:nvPr>
            <p:ph type="sldNum" sz="quarter" idx="12"/>
          </p:nvPr>
        </p:nvSpPr>
        <p:spPr/>
        <p:txBody>
          <a:bodyPr/>
          <a:lstStyle/>
          <a:p>
            <a:fld id="{9E6D49F1-C096-4F3F-8598-7952D41C8F4E}" type="slidenum">
              <a:rPr lang="es-MX" smtClean="0"/>
              <a:pPr/>
              <a:t>‹Nº›</a:t>
            </a:fld>
            <a:endParaRPr lang="es-MX" dirty="0"/>
          </a:p>
        </p:txBody>
      </p:sp>
    </p:spTree>
    <p:extLst>
      <p:ext uri="{BB962C8B-B14F-4D97-AF65-F5344CB8AC3E}">
        <p14:creationId xmlns:p14="http://schemas.microsoft.com/office/powerpoint/2010/main" val="86575900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2_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36"/>
            <a:ext cx="103632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257169" indent="0" algn="ctr">
              <a:buNone/>
              <a:defRPr>
                <a:solidFill>
                  <a:schemeClr val="tx1">
                    <a:tint val="75000"/>
                  </a:schemeClr>
                </a:solidFill>
              </a:defRPr>
            </a:lvl2pPr>
            <a:lvl3pPr marL="514337" indent="0" algn="ctr">
              <a:buNone/>
              <a:defRPr>
                <a:solidFill>
                  <a:schemeClr val="tx1">
                    <a:tint val="75000"/>
                  </a:schemeClr>
                </a:solidFill>
              </a:defRPr>
            </a:lvl3pPr>
            <a:lvl4pPr marL="771506" indent="0" algn="ctr">
              <a:buNone/>
              <a:defRPr>
                <a:solidFill>
                  <a:schemeClr val="tx1">
                    <a:tint val="75000"/>
                  </a:schemeClr>
                </a:solidFill>
              </a:defRPr>
            </a:lvl4pPr>
            <a:lvl5pPr marL="1028675" indent="0" algn="ctr">
              <a:buNone/>
              <a:defRPr>
                <a:solidFill>
                  <a:schemeClr val="tx1">
                    <a:tint val="75000"/>
                  </a:schemeClr>
                </a:solidFill>
              </a:defRPr>
            </a:lvl5pPr>
            <a:lvl6pPr marL="1285843" indent="0" algn="ctr">
              <a:buNone/>
              <a:defRPr>
                <a:solidFill>
                  <a:schemeClr val="tx1">
                    <a:tint val="75000"/>
                  </a:schemeClr>
                </a:solidFill>
              </a:defRPr>
            </a:lvl6pPr>
            <a:lvl7pPr marL="1543011" indent="0" algn="ctr">
              <a:buNone/>
              <a:defRPr>
                <a:solidFill>
                  <a:schemeClr val="tx1">
                    <a:tint val="75000"/>
                  </a:schemeClr>
                </a:solidFill>
              </a:defRPr>
            </a:lvl7pPr>
            <a:lvl8pPr marL="1800180" indent="0" algn="ctr">
              <a:buNone/>
              <a:defRPr>
                <a:solidFill>
                  <a:schemeClr val="tx1">
                    <a:tint val="75000"/>
                  </a:schemeClr>
                </a:solidFill>
              </a:defRPr>
            </a:lvl8pPr>
            <a:lvl9pPr marL="2057349"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a:xfrm>
            <a:off x="609600" y="6356361"/>
            <a:ext cx="2844800" cy="365125"/>
          </a:xfrm>
          <a:prstGeom prst="rect">
            <a:avLst/>
          </a:prstGeom>
        </p:spPr>
        <p:txBody>
          <a:bodyPr/>
          <a:lstStyle/>
          <a:p>
            <a:fld id="{32D8E73B-1F1F-4BBA-9686-6E0D3EA73078}" type="datetimeFigureOut">
              <a:rPr lang="es-MX" smtClean="0"/>
              <a:pPr/>
              <a:t>27/03/2022</a:t>
            </a:fld>
            <a:endParaRPr lang="es-MX" dirty="0"/>
          </a:p>
        </p:txBody>
      </p:sp>
      <p:sp>
        <p:nvSpPr>
          <p:cNvPr id="5" name="4 Marcador de pie de página"/>
          <p:cNvSpPr>
            <a:spLocks noGrp="1"/>
          </p:cNvSpPr>
          <p:nvPr>
            <p:ph type="ftr" sz="quarter" idx="11"/>
          </p:nvPr>
        </p:nvSpPr>
        <p:spPr>
          <a:xfrm>
            <a:off x="4165600" y="6356361"/>
            <a:ext cx="3860800" cy="365125"/>
          </a:xfrm>
          <a:prstGeom prst="rect">
            <a:avLst/>
          </a:prstGeom>
        </p:spPr>
        <p:txBody>
          <a:bodyPr/>
          <a:lstStyle/>
          <a:p>
            <a:endParaRPr lang="es-MX" dirty="0"/>
          </a:p>
        </p:txBody>
      </p:sp>
      <p:sp>
        <p:nvSpPr>
          <p:cNvPr id="6" name="5 Marcador de número de diapositiva"/>
          <p:cNvSpPr>
            <a:spLocks noGrp="1"/>
          </p:cNvSpPr>
          <p:nvPr>
            <p:ph type="sldNum" sz="quarter" idx="12"/>
          </p:nvPr>
        </p:nvSpPr>
        <p:spPr/>
        <p:txBody>
          <a:bodyPr/>
          <a:lstStyle/>
          <a:p>
            <a:fld id="{9E6D49F1-C096-4F3F-8598-7952D41C8F4E}" type="slidenum">
              <a:rPr lang="es-MX" smtClean="0"/>
              <a:pPr/>
              <a:t>‹Nº›</a:t>
            </a:fld>
            <a:endParaRPr lang="es-MX" dirty="0"/>
          </a:p>
        </p:txBody>
      </p:sp>
    </p:spTree>
    <p:extLst>
      <p:ext uri="{BB962C8B-B14F-4D97-AF65-F5344CB8AC3E}">
        <p14:creationId xmlns:p14="http://schemas.microsoft.com/office/powerpoint/2010/main" val="29673708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EEDE45-A2AA-4A02-898A-79D6D2413DD4}"/>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85399995-79C1-4A9E-AC6F-7B4AB69DF905}"/>
              </a:ext>
            </a:extLst>
          </p:cNvPr>
          <p:cNvSpPr>
            <a:spLocks noGrp="1"/>
          </p:cNvSpPr>
          <p:nvPr>
            <p:ph type="dt" sz="half" idx="10"/>
          </p:nvPr>
        </p:nvSpPr>
        <p:spPr/>
        <p:txBody>
          <a:bodyPr/>
          <a:lstStyle/>
          <a:p>
            <a:fld id="{F82EA89D-9074-4CD7-BF59-730C349D3B0F}" type="datetimeFigureOut">
              <a:rPr lang="es-MX" smtClean="0"/>
              <a:t>27/03/2022</a:t>
            </a:fld>
            <a:endParaRPr lang="es-MX" dirty="0"/>
          </a:p>
        </p:txBody>
      </p:sp>
      <p:sp>
        <p:nvSpPr>
          <p:cNvPr id="4" name="Marcador de pie de página 3">
            <a:extLst>
              <a:ext uri="{FF2B5EF4-FFF2-40B4-BE49-F238E27FC236}">
                <a16:creationId xmlns:a16="http://schemas.microsoft.com/office/drawing/2014/main" id="{23A2923D-5D99-4342-BC6D-33B33071D841}"/>
              </a:ext>
            </a:extLst>
          </p:cNvPr>
          <p:cNvSpPr>
            <a:spLocks noGrp="1"/>
          </p:cNvSpPr>
          <p:nvPr>
            <p:ph type="ftr" sz="quarter" idx="11"/>
          </p:nvPr>
        </p:nvSpPr>
        <p:spPr/>
        <p:txBody>
          <a:bodyPr/>
          <a:lstStyle/>
          <a:p>
            <a:endParaRPr lang="es-MX" dirty="0"/>
          </a:p>
        </p:txBody>
      </p:sp>
      <p:sp>
        <p:nvSpPr>
          <p:cNvPr id="5" name="Marcador de número de diapositiva 4">
            <a:extLst>
              <a:ext uri="{FF2B5EF4-FFF2-40B4-BE49-F238E27FC236}">
                <a16:creationId xmlns:a16="http://schemas.microsoft.com/office/drawing/2014/main" id="{AC031F59-3281-447A-8039-CD49AF8FDFC9}"/>
              </a:ext>
            </a:extLst>
          </p:cNvPr>
          <p:cNvSpPr>
            <a:spLocks noGrp="1"/>
          </p:cNvSpPr>
          <p:nvPr>
            <p:ph type="sldNum" sz="quarter" idx="12"/>
          </p:nvPr>
        </p:nvSpPr>
        <p:spPr/>
        <p:txBody>
          <a:bodyPr/>
          <a:lstStyle/>
          <a:p>
            <a:fld id="{987EF818-36A6-4639-85D2-E3C50845241A}" type="slidenum">
              <a:rPr lang="es-MX" smtClean="0"/>
              <a:t>‹Nº›</a:t>
            </a:fld>
            <a:endParaRPr lang="es-MX" dirty="0"/>
          </a:p>
        </p:txBody>
      </p:sp>
    </p:spTree>
    <p:extLst>
      <p:ext uri="{BB962C8B-B14F-4D97-AF65-F5344CB8AC3E}">
        <p14:creationId xmlns:p14="http://schemas.microsoft.com/office/powerpoint/2010/main" val="346544592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cSld name="3_Diapositiva de título">
    <p:spTree>
      <p:nvGrpSpPr>
        <p:cNvPr id="1" name=""/>
        <p:cNvGrpSpPr/>
        <p:nvPr/>
      </p:nvGrpSpPr>
      <p:grpSpPr>
        <a:xfrm>
          <a:off x="0" y="0"/>
          <a:ext cx="0" cy="0"/>
          <a:chOff x="0" y="0"/>
          <a:chExt cx="0" cy="0"/>
        </a:xfrm>
      </p:grpSpPr>
      <p:sp>
        <p:nvSpPr>
          <p:cNvPr id="8" name="Rectángulo 7"/>
          <p:cNvSpPr/>
          <p:nvPr userDrawn="1"/>
        </p:nvSpPr>
        <p:spPr>
          <a:xfrm>
            <a:off x="0" y="2075492"/>
            <a:ext cx="12192000" cy="1611238"/>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256277" fontAlgn="base">
              <a:spcBef>
                <a:spcPct val="0"/>
              </a:spcBef>
              <a:spcAft>
                <a:spcPct val="0"/>
              </a:spcAft>
            </a:pPr>
            <a:endParaRPr lang="es-ES" sz="1013" dirty="0">
              <a:solidFill>
                <a:srgbClr val="000000"/>
              </a:solidFill>
              <a:latin typeface="Century Gothic"/>
            </a:endParaRPr>
          </a:p>
        </p:txBody>
      </p:sp>
      <p:sp>
        <p:nvSpPr>
          <p:cNvPr id="2" name="Rectángulo 1"/>
          <p:cNvSpPr/>
          <p:nvPr/>
        </p:nvSpPr>
        <p:spPr>
          <a:xfrm>
            <a:off x="0" y="2075492"/>
            <a:ext cx="12192000" cy="1611238"/>
          </a:xfrm>
          <a:prstGeom prst="rect">
            <a:avLst/>
          </a:prstGeom>
          <a:solidFill>
            <a:srgbClr val="64134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256277" fontAlgn="base">
              <a:spcBef>
                <a:spcPct val="0"/>
              </a:spcBef>
              <a:spcAft>
                <a:spcPct val="0"/>
              </a:spcAft>
            </a:pPr>
            <a:endParaRPr lang="es-ES" sz="1013" dirty="0">
              <a:solidFill>
                <a:srgbClr val="000000"/>
              </a:solidFill>
              <a:latin typeface="Century Gothic"/>
            </a:endParaRPr>
          </a:p>
        </p:txBody>
      </p:sp>
      <p:sp>
        <p:nvSpPr>
          <p:cNvPr id="21" name="Marcador de texto 20"/>
          <p:cNvSpPr>
            <a:spLocks noGrp="1"/>
          </p:cNvSpPr>
          <p:nvPr>
            <p:ph type="body" sz="quarter" idx="10"/>
          </p:nvPr>
        </p:nvSpPr>
        <p:spPr>
          <a:xfrm>
            <a:off x="946776" y="3824779"/>
            <a:ext cx="10305277" cy="991373"/>
          </a:xfrm>
        </p:spPr>
        <p:txBody>
          <a:bodyPr/>
          <a:lstStyle>
            <a:lvl1pPr marL="0" indent="0" algn="ctr">
              <a:buNone/>
              <a:defRPr sz="1125">
                <a:latin typeface="Century Gothic"/>
                <a:cs typeface="Century Gothic"/>
              </a:defRPr>
            </a:lvl1pPr>
            <a:lvl2pPr marL="257169" indent="0">
              <a:buNone/>
              <a:defRPr sz="1013"/>
            </a:lvl2pPr>
            <a:lvl3pPr marL="514337" indent="0">
              <a:buNone/>
              <a:defRPr sz="900"/>
            </a:lvl3pPr>
            <a:lvl4pPr marL="771506" indent="0">
              <a:buNone/>
              <a:defRPr sz="788"/>
            </a:lvl4pPr>
            <a:lvl5pPr marL="1028675" indent="0">
              <a:buNone/>
              <a:defRPr sz="788"/>
            </a:lvl5pPr>
          </a:lstStyle>
          <a:p>
            <a:pPr lvl="0"/>
            <a:r>
              <a:rPr lang="es-ES_tradnl" dirty="0"/>
              <a:t>Haga clic para modificar el estilo de texto del patrón</a:t>
            </a:r>
          </a:p>
        </p:txBody>
      </p:sp>
      <p:sp>
        <p:nvSpPr>
          <p:cNvPr id="23" name="Marcador de texto 22"/>
          <p:cNvSpPr>
            <a:spLocks noGrp="1"/>
          </p:cNvSpPr>
          <p:nvPr>
            <p:ph type="body" sz="quarter" idx="11"/>
          </p:nvPr>
        </p:nvSpPr>
        <p:spPr>
          <a:xfrm>
            <a:off x="2364720" y="5355469"/>
            <a:ext cx="7540073" cy="488689"/>
          </a:xfrm>
        </p:spPr>
        <p:txBody>
          <a:bodyPr/>
          <a:lstStyle>
            <a:lvl1pPr marL="0" indent="0" algn="ctr">
              <a:buNone/>
              <a:defRPr sz="900" b="1">
                <a:solidFill>
                  <a:schemeClr val="tx1">
                    <a:lumMod val="50000"/>
                    <a:lumOff val="50000"/>
                  </a:schemeClr>
                </a:solidFill>
                <a:latin typeface="Century Gothic"/>
                <a:cs typeface="Century Gothic"/>
              </a:defRPr>
            </a:lvl1pPr>
            <a:lvl2pPr marL="257169" indent="0" algn="r">
              <a:buNone/>
              <a:defRPr sz="788">
                <a:solidFill>
                  <a:schemeClr val="tx1">
                    <a:lumMod val="50000"/>
                    <a:lumOff val="50000"/>
                  </a:schemeClr>
                </a:solidFill>
              </a:defRPr>
            </a:lvl2pPr>
            <a:lvl3pPr marL="514337" indent="0" algn="r">
              <a:buNone/>
              <a:defRPr sz="675">
                <a:solidFill>
                  <a:schemeClr val="tx1">
                    <a:lumMod val="50000"/>
                    <a:lumOff val="50000"/>
                  </a:schemeClr>
                </a:solidFill>
              </a:defRPr>
            </a:lvl3pPr>
            <a:lvl4pPr marL="771506" indent="0" algn="r">
              <a:buNone/>
              <a:defRPr sz="619">
                <a:solidFill>
                  <a:schemeClr val="tx1">
                    <a:lumMod val="50000"/>
                    <a:lumOff val="50000"/>
                  </a:schemeClr>
                </a:solidFill>
              </a:defRPr>
            </a:lvl4pPr>
            <a:lvl5pPr marL="1028675" indent="0" algn="r">
              <a:buNone/>
              <a:defRPr sz="619">
                <a:solidFill>
                  <a:schemeClr val="tx1">
                    <a:lumMod val="50000"/>
                    <a:lumOff val="50000"/>
                  </a:schemeClr>
                </a:solidFill>
              </a:defRPr>
            </a:lvl5pPr>
          </a:lstStyle>
          <a:p>
            <a:pPr lvl="0"/>
            <a:r>
              <a:rPr lang="es-ES_tradnl" dirty="0"/>
              <a:t>Haga clic para modificar el estilo de texto del patrón</a:t>
            </a:r>
          </a:p>
        </p:txBody>
      </p:sp>
      <p:sp>
        <p:nvSpPr>
          <p:cNvPr id="24" name="Marcador de texto 22"/>
          <p:cNvSpPr>
            <a:spLocks noGrp="1"/>
          </p:cNvSpPr>
          <p:nvPr>
            <p:ph type="body" sz="quarter" idx="12"/>
          </p:nvPr>
        </p:nvSpPr>
        <p:spPr>
          <a:xfrm>
            <a:off x="2364718" y="5856052"/>
            <a:ext cx="7540073" cy="406400"/>
          </a:xfrm>
        </p:spPr>
        <p:txBody>
          <a:bodyPr/>
          <a:lstStyle>
            <a:lvl1pPr marL="0" indent="0" algn="ctr">
              <a:buNone/>
              <a:defRPr sz="675">
                <a:solidFill>
                  <a:schemeClr val="tx1">
                    <a:lumMod val="50000"/>
                    <a:lumOff val="50000"/>
                  </a:schemeClr>
                </a:solidFill>
                <a:latin typeface="Century Gothic"/>
                <a:cs typeface="Century Gothic"/>
              </a:defRPr>
            </a:lvl1pPr>
            <a:lvl2pPr marL="257169" indent="0" algn="r">
              <a:buNone/>
              <a:defRPr sz="788">
                <a:solidFill>
                  <a:schemeClr val="tx1">
                    <a:lumMod val="50000"/>
                    <a:lumOff val="50000"/>
                  </a:schemeClr>
                </a:solidFill>
              </a:defRPr>
            </a:lvl2pPr>
            <a:lvl3pPr marL="514337" indent="0" algn="r">
              <a:buNone/>
              <a:defRPr sz="675">
                <a:solidFill>
                  <a:schemeClr val="tx1">
                    <a:lumMod val="50000"/>
                    <a:lumOff val="50000"/>
                  </a:schemeClr>
                </a:solidFill>
              </a:defRPr>
            </a:lvl3pPr>
            <a:lvl4pPr marL="771506" indent="0" algn="r">
              <a:buNone/>
              <a:defRPr sz="619">
                <a:solidFill>
                  <a:schemeClr val="tx1">
                    <a:lumMod val="50000"/>
                    <a:lumOff val="50000"/>
                  </a:schemeClr>
                </a:solidFill>
              </a:defRPr>
            </a:lvl4pPr>
            <a:lvl5pPr marL="1028675" indent="0" algn="r">
              <a:buNone/>
              <a:defRPr sz="619">
                <a:solidFill>
                  <a:schemeClr val="tx1">
                    <a:lumMod val="50000"/>
                    <a:lumOff val="50000"/>
                  </a:schemeClr>
                </a:solidFill>
              </a:defRPr>
            </a:lvl5pPr>
          </a:lstStyle>
          <a:p>
            <a:pPr lvl="0"/>
            <a:r>
              <a:rPr lang="es-ES_tradnl"/>
              <a:t>Haga clic para modificar el estilo de texto del patrón</a:t>
            </a:r>
          </a:p>
        </p:txBody>
      </p:sp>
      <p:sp>
        <p:nvSpPr>
          <p:cNvPr id="26" name="Marcador de texto 25"/>
          <p:cNvSpPr>
            <a:spLocks noGrp="1"/>
          </p:cNvSpPr>
          <p:nvPr>
            <p:ph type="body" sz="quarter" idx="13" hasCustomPrompt="1"/>
          </p:nvPr>
        </p:nvSpPr>
        <p:spPr>
          <a:xfrm>
            <a:off x="946776" y="2416855"/>
            <a:ext cx="10305277" cy="1667360"/>
          </a:xfrm>
        </p:spPr>
        <p:txBody>
          <a:bodyPr/>
          <a:lstStyle>
            <a:lvl1pPr marL="0" indent="0" algn="ctr">
              <a:buNone/>
              <a:defRPr sz="1800">
                <a:solidFill>
                  <a:schemeClr val="bg1"/>
                </a:solidFill>
                <a:latin typeface="Century Gothic"/>
                <a:cs typeface="Century Gothic"/>
              </a:defRPr>
            </a:lvl1pPr>
            <a:lvl2pPr marL="257169" indent="0">
              <a:buNone/>
              <a:defRPr/>
            </a:lvl2pPr>
            <a:lvl3pPr marL="514337" indent="0">
              <a:buNone/>
              <a:defRPr/>
            </a:lvl3pPr>
            <a:lvl4pPr marL="771506" indent="0">
              <a:buNone/>
              <a:defRPr/>
            </a:lvl4pPr>
            <a:lvl5pPr marL="1028675" indent="0">
              <a:buNone/>
              <a:defRPr/>
            </a:lvl5pPr>
          </a:lstStyle>
          <a:p>
            <a:pPr lvl="0"/>
            <a:r>
              <a:rPr lang="es-ES_tradnl" dirty="0"/>
              <a:t>HAGA CLIC PARA MODIFICAR EL ESTILO DE TEXTO DEL PATRÓN</a:t>
            </a:r>
            <a:endParaRPr lang="es-ES" dirty="0"/>
          </a:p>
        </p:txBody>
      </p:sp>
      <p:sp>
        <p:nvSpPr>
          <p:cNvPr id="3" name="Marcador de contenido 2">
            <a:extLst>
              <a:ext uri="{FF2B5EF4-FFF2-40B4-BE49-F238E27FC236}">
                <a16:creationId xmlns:a16="http://schemas.microsoft.com/office/drawing/2014/main" id="{FA2093AC-9840-DB41-B6F0-04B615449646}"/>
              </a:ext>
            </a:extLst>
          </p:cNvPr>
          <p:cNvSpPr>
            <a:spLocks noGrp="1"/>
          </p:cNvSpPr>
          <p:nvPr>
            <p:ph sz="quarter" idx="14"/>
          </p:nvPr>
        </p:nvSpPr>
        <p:spPr>
          <a:xfrm>
            <a:off x="5486400" y="2971800"/>
            <a:ext cx="1219200" cy="914400"/>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Tree>
    <p:extLst>
      <p:ext uri="{BB962C8B-B14F-4D97-AF65-F5344CB8AC3E}">
        <p14:creationId xmlns:p14="http://schemas.microsoft.com/office/powerpoint/2010/main" val="213171282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914400" y="609600"/>
            <a:ext cx="10363200" cy="54864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3" name="Rectangle 4"/>
          <p:cNvSpPr>
            <a:spLocks noGrp="1" noChangeArrowheads="1"/>
          </p:cNvSpPr>
          <p:nvPr>
            <p:ph type="dt" sz="half" idx="10"/>
          </p:nvPr>
        </p:nvSpPr>
        <p:spPr>
          <a:xfrm>
            <a:off x="5661248" y="6557946"/>
            <a:ext cx="2669952" cy="226902"/>
          </a:xfrm>
          <a:prstGeom prst="rect">
            <a:avLst/>
          </a:prstGeom>
          <a:ln/>
        </p:spPr>
        <p:txBody>
          <a:bodyPr/>
          <a:lstStyle>
            <a:lvl1pPr>
              <a:defRPr/>
            </a:lvl1pPr>
          </a:lstStyle>
          <a:p>
            <a:pPr>
              <a:defRPr/>
            </a:pPr>
            <a:endParaRPr lang="es-ES_tradnl" dirty="0">
              <a:solidFill>
                <a:srgbClr val="B13F9A"/>
              </a:solidFill>
            </a:endParaRPr>
          </a:p>
        </p:txBody>
      </p:sp>
      <p:sp>
        <p:nvSpPr>
          <p:cNvPr id="4" name="Rectangle 5"/>
          <p:cNvSpPr>
            <a:spLocks noGrp="1" noChangeArrowheads="1"/>
          </p:cNvSpPr>
          <p:nvPr>
            <p:ph type="ftr" sz="quarter" idx="11"/>
          </p:nvPr>
        </p:nvSpPr>
        <p:spPr>
          <a:xfrm>
            <a:off x="609600" y="6557946"/>
            <a:ext cx="4876800" cy="228600"/>
          </a:xfrm>
          <a:prstGeom prst="rect">
            <a:avLst/>
          </a:prstGeom>
          <a:ln/>
        </p:spPr>
        <p:txBody>
          <a:bodyPr/>
          <a:lstStyle>
            <a:lvl1pPr>
              <a:defRPr/>
            </a:lvl1pPr>
          </a:lstStyle>
          <a:p>
            <a:pPr>
              <a:defRPr/>
            </a:pPr>
            <a:endParaRPr lang="es-ES_tradnl" dirty="0">
              <a:solidFill>
                <a:srgbClr val="B13F9A"/>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EBFF5B4-F864-4491-964E-3C27C291D10B}" type="slidenum">
              <a:rPr lang="es-ES_tradnl">
                <a:solidFill>
                  <a:srgbClr val="B13F9A"/>
                </a:solidFill>
              </a:rPr>
              <a:pPr>
                <a:defRPr/>
              </a:pPr>
              <a:t>‹Nº›</a:t>
            </a:fld>
            <a:endParaRPr lang="es-ES_tradnl" dirty="0">
              <a:solidFill>
                <a:srgbClr val="B13F9A"/>
              </a:solidFill>
            </a:endParaRPr>
          </a:p>
        </p:txBody>
      </p:sp>
    </p:spTree>
    <p:extLst>
      <p:ext uri="{BB962C8B-B14F-4D97-AF65-F5344CB8AC3E}">
        <p14:creationId xmlns:p14="http://schemas.microsoft.com/office/powerpoint/2010/main" val="2948229761"/>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45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BE4770F-C5F9-476F-B267-86EAB4F5AAB1}" type="datetimeFigureOut">
              <a:rPr lang="es-MX" smtClean="0"/>
              <a:t>27/03/2022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A878399A-ADA5-4A9A-92CB-5E12FFD8DDBC}" type="slidenum">
              <a:rPr lang="es-MX" smtClean="0"/>
              <a:t>‹Nº›</a:t>
            </a:fld>
            <a:endParaRPr lang="es-MX"/>
          </a:p>
        </p:txBody>
      </p:sp>
    </p:spTree>
    <p:extLst>
      <p:ext uri="{BB962C8B-B14F-4D97-AF65-F5344CB8AC3E}">
        <p14:creationId xmlns:p14="http://schemas.microsoft.com/office/powerpoint/2010/main" val="129525661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BE4770F-C5F9-476F-B267-86EAB4F5AAB1}" type="datetimeFigureOut">
              <a:rPr lang="es-MX" smtClean="0"/>
              <a:t>27/03/2022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A878399A-ADA5-4A9A-92CB-5E12FFD8DDBC}" type="slidenum">
              <a:rPr lang="es-MX" smtClean="0"/>
              <a:t>‹Nº›</a:t>
            </a:fld>
            <a:endParaRPr lang="es-MX"/>
          </a:p>
        </p:txBody>
      </p:sp>
    </p:spTree>
    <p:extLst>
      <p:ext uri="{BB962C8B-B14F-4D97-AF65-F5344CB8AC3E}">
        <p14:creationId xmlns:p14="http://schemas.microsoft.com/office/powerpoint/2010/main" val="366815523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45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BE4770F-C5F9-476F-B267-86EAB4F5AAB1}" type="datetimeFigureOut">
              <a:rPr lang="es-MX" smtClean="0"/>
              <a:t>27/03/2022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A878399A-ADA5-4A9A-92CB-5E12FFD8DDBC}" type="slidenum">
              <a:rPr lang="es-MX" smtClean="0"/>
              <a:t>‹Nº›</a:t>
            </a:fld>
            <a:endParaRPr lang="es-MX"/>
          </a:p>
        </p:txBody>
      </p:sp>
    </p:spTree>
    <p:extLst>
      <p:ext uri="{BB962C8B-B14F-4D97-AF65-F5344CB8AC3E}">
        <p14:creationId xmlns:p14="http://schemas.microsoft.com/office/powerpoint/2010/main" val="86197855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BE4770F-C5F9-476F-B267-86EAB4F5AAB1}" type="datetimeFigureOut">
              <a:rPr lang="es-MX" smtClean="0"/>
              <a:t>27/03/2022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A878399A-ADA5-4A9A-92CB-5E12FFD8DDBC}" type="slidenum">
              <a:rPr lang="es-MX" smtClean="0"/>
              <a:t>‹Nº›</a:t>
            </a:fld>
            <a:endParaRPr lang="es-MX"/>
          </a:p>
        </p:txBody>
      </p:sp>
    </p:spTree>
    <p:extLst>
      <p:ext uri="{BB962C8B-B14F-4D97-AF65-F5344CB8AC3E}">
        <p14:creationId xmlns:p14="http://schemas.microsoft.com/office/powerpoint/2010/main" val="251821429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Content Placeholder 3"/>
          <p:cNvSpPr>
            <a:spLocks noGrp="1"/>
          </p:cNvSpPr>
          <p:nvPr>
            <p:ph sz="half" idx="2"/>
          </p:nvPr>
        </p:nvSpPr>
        <p:spPr>
          <a:xfrm>
            <a:off x="839789"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2"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BE4770F-C5F9-476F-B267-86EAB4F5AAB1}" type="datetimeFigureOut">
              <a:rPr lang="es-MX" smtClean="0"/>
              <a:t>27/03/2022</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A878399A-ADA5-4A9A-92CB-5E12FFD8DDBC}" type="slidenum">
              <a:rPr lang="es-MX" smtClean="0"/>
              <a:t>‹Nº›</a:t>
            </a:fld>
            <a:endParaRPr lang="es-MX"/>
          </a:p>
        </p:txBody>
      </p:sp>
    </p:spTree>
    <p:extLst>
      <p:ext uri="{BB962C8B-B14F-4D97-AF65-F5344CB8AC3E}">
        <p14:creationId xmlns:p14="http://schemas.microsoft.com/office/powerpoint/2010/main" val="61372762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BE4770F-C5F9-476F-B267-86EAB4F5AAB1}" type="datetimeFigureOut">
              <a:rPr lang="es-MX" smtClean="0"/>
              <a:t>27/03/2022</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A878399A-ADA5-4A9A-92CB-5E12FFD8DDBC}" type="slidenum">
              <a:rPr lang="es-MX" smtClean="0"/>
              <a:t>‹Nº›</a:t>
            </a:fld>
            <a:endParaRPr lang="es-MX"/>
          </a:p>
        </p:txBody>
      </p:sp>
    </p:spTree>
    <p:extLst>
      <p:ext uri="{BB962C8B-B14F-4D97-AF65-F5344CB8AC3E}">
        <p14:creationId xmlns:p14="http://schemas.microsoft.com/office/powerpoint/2010/main" val="2765854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EEDE45-A2AA-4A02-898A-79D6D2413DD4}"/>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85399995-79C1-4A9E-AC6F-7B4AB69DF905}"/>
              </a:ext>
            </a:extLst>
          </p:cNvPr>
          <p:cNvSpPr>
            <a:spLocks noGrp="1"/>
          </p:cNvSpPr>
          <p:nvPr>
            <p:ph type="dt" sz="half" idx="10"/>
          </p:nvPr>
        </p:nvSpPr>
        <p:spPr/>
        <p:txBody>
          <a:bodyPr/>
          <a:lstStyle/>
          <a:p>
            <a:fld id="{F82EA89D-9074-4CD7-BF59-730C349D3B0F}" type="datetimeFigureOut">
              <a:rPr lang="es-MX" smtClean="0"/>
              <a:t>27/03/2022</a:t>
            </a:fld>
            <a:endParaRPr lang="es-MX" dirty="0"/>
          </a:p>
        </p:txBody>
      </p:sp>
      <p:sp>
        <p:nvSpPr>
          <p:cNvPr id="4" name="Marcador de pie de página 3">
            <a:extLst>
              <a:ext uri="{FF2B5EF4-FFF2-40B4-BE49-F238E27FC236}">
                <a16:creationId xmlns:a16="http://schemas.microsoft.com/office/drawing/2014/main" id="{23A2923D-5D99-4342-BC6D-33B33071D841}"/>
              </a:ext>
            </a:extLst>
          </p:cNvPr>
          <p:cNvSpPr>
            <a:spLocks noGrp="1"/>
          </p:cNvSpPr>
          <p:nvPr>
            <p:ph type="ftr" sz="quarter" idx="11"/>
          </p:nvPr>
        </p:nvSpPr>
        <p:spPr/>
        <p:txBody>
          <a:bodyPr/>
          <a:lstStyle/>
          <a:p>
            <a:endParaRPr lang="es-MX" dirty="0"/>
          </a:p>
        </p:txBody>
      </p:sp>
      <p:sp>
        <p:nvSpPr>
          <p:cNvPr id="5" name="Marcador de número de diapositiva 4">
            <a:extLst>
              <a:ext uri="{FF2B5EF4-FFF2-40B4-BE49-F238E27FC236}">
                <a16:creationId xmlns:a16="http://schemas.microsoft.com/office/drawing/2014/main" id="{AC031F59-3281-447A-8039-CD49AF8FDFC9}"/>
              </a:ext>
            </a:extLst>
          </p:cNvPr>
          <p:cNvSpPr>
            <a:spLocks noGrp="1"/>
          </p:cNvSpPr>
          <p:nvPr>
            <p:ph type="sldNum" sz="quarter" idx="12"/>
          </p:nvPr>
        </p:nvSpPr>
        <p:spPr/>
        <p:txBody>
          <a:bodyPr/>
          <a:lstStyle/>
          <a:p>
            <a:fld id="{987EF818-36A6-4639-85D2-E3C50845241A}" type="slidenum">
              <a:rPr lang="es-MX" smtClean="0"/>
              <a:t>‹Nº›</a:t>
            </a:fld>
            <a:endParaRPr lang="es-MX" dirty="0"/>
          </a:p>
        </p:txBody>
      </p:sp>
    </p:spTree>
    <p:extLst>
      <p:ext uri="{BB962C8B-B14F-4D97-AF65-F5344CB8AC3E}">
        <p14:creationId xmlns:p14="http://schemas.microsoft.com/office/powerpoint/2010/main" val="328971390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E4770F-C5F9-476F-B267-86EAB4F5AAB1}" type="datetimeFigureOut">
              <a:rPr lang="es-MX" smtClean="0"/>
              <a:t>27/03/2022</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A878399A-ADA5-4A9A-92CB-5E12FFD8DDBC}" type="slidenum">
              <a:rPr lang="es-MX" smtClean="0"/>
              <a:t>‹Nº›</a:t>
            </a:fld>
            <a:endParaRPr lang="es-MX"/>
          </a:p>
        </p:txBody>
      </p:sp>
    </p:spTree>
    <p:extLst>
      <p:ext uri="{BB962C8B-B14F-4D97-AF65-F5344CB8AC3E}">
        <p14:creationId xmlns:p14="http://schemas.microsoft.com/office/powerpoint/2010/main" val="13743364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BE4770F-C5F9-476F-B267-86EAB4F5AAB1}" type="datetimeFigureOut">
              <a:rPr lang="es-MX" smtClean="0"/>
              <a:t>27/03/2022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A878399A-ADA5-4A9A-92CB-5E12FFD8DDBC}" type="slidenum">
              <a:rPr lang="es-MX" smtClean="0"/>
              <a:t>‹Nº›</a:t>
            </a:fld>
            <a:endParaRPr lang="es-MX"/>
          </a:p>
        </p:txBody>
      </p:sp>
    </p:spTree>
    <p:extLst>
      <p:ext uri="{BB962C8B-B14F-4D97-AF65-F5344CB8AC3E}">
        <p14:creationId xmlns:p14="http://schemas.microsoft.com/office/powerpoint/2010/main" val="125284743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BE4770F-C5F9-476F-B267-86EAB4F5AAB1}" type="datetimeFigureOut">
              <a:rPr lang="es-MX" smtClean="0"/>
              <a:t>27/03/2022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A878399A-ADA5-4A9A-92CB-5E12FFD8DDBC}" type="slidenum">
              <a:rPr lang="es-MX" smtClean="0"/>
              <a:t>‹Nº›</a:t>
            </a:fld>
            <a:endParaRPr lang="es-MX"/>
          </a:p>
        </p:txBody>
      </p:sp>
    </p:spTree>
    <p:extLst>
      <p:ext uri="{BB962C8B-B14F-4D97-AF65-F5344CB8AC3E}">
        <p14:creationId xmlns:p14="http://schemas.microsoft.com/office/powerpoint/2010/main" val="50012063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BE4770F-C5F9-476F-B267-86EAB4F5AAB1}" type="datetimeFigureOut">
              <a:rPr lang="es-MX" smtClean="0"/>
              <a:t>27/03/2022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A878399A-ADA5-4A9A-92CB-5E12FFD8DDBC}" type="slidenum">
              <a:rPr lang="es-MX" smtClean="0"/>
              <a:t>‹Nº›</a:t>
            </a:fld>
            <a:endParaRPr lang="es-MX"/>
          </a:p>
        </p:txBody>
      </p:sp>
    </p:spTree>
    <p:extLst>
      <p:ext uri="{BB962C8B-B14F-4D97-AF65-F5344CB8AC3E}">
        <p14:creationId xmlns:p14="http://schemas.microsoft.com/office/powerpoint/2010/main" val="43119664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BE4770F-C5F9-476F-B267-86EAB4F5AAB1}" type="datetimeFigureOut">
              <a:rPr lang="es-MX" smtClean="0"/>
              <a:t>27/03/2022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A878399A-ADA5-4A9A-92CB-5E12FFD8DDBC}" type="slidenum">
              <a:rPr lang="es-MX" smtClean="0"/>
              <a:t>‹Nº›</a:t>
            </a:fld>
            <a:endParaRPr lang="es-MX"/>
          </a:p>
        </p:txBody>
      </p:sp>
    </p:spTree>
    <p:extLst>
      <p:ext uri="{BB962C8B-B14F-4D97-AF65-F5344CB8AC3E}">
        <p14:creationId xmlns:p14="http://schemas.microsoft.com/office/powerpoint/2010/main" val="794446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3_Diapositiva de título">
    <p:spTree>
      <p:nvGrpSpPr>
        <p:cNvPr id="1" name=""/>
        <p:cNvGrpSpPr/>
        <p:nvPr/>
      </p:nvGrpSpPr>
      <p:grpSpPr>
        <a:xfrm>
          <a:off x="0" y="0"/>
          <a:ext cx="0" cy="0"/>
          <a:chOff x="0" y="0"/>
          <a:chExt cx="0" cy="0"/>
        </a:xfrm>
      </p:grpSpPr>
      <p:sp>
        <p:nvSpPr>
          <p:cNvPr id="8" name="Rectángulo 7"/>
          <p:cNvSpPr/>
          <p:nvPr userDrawn="1"/>
        </p:nvSpPr>
        <p:spPr>
          <a:xfrm>
            <a:off x="0" y="2075492"/>
            <a:ext cx="12192000" cy="1611238"/>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5602" fontAlgn="base">
              <a:spcBef>
                <a:spcPct val="0"/>
              </a:spcBef>
              <a:spcAft>
                <a:spcPct val="0"/>
              </a:spcAft>
            </a:pPr>
            <a:endParaRPr lang="es-ES" sz="1800" dirty="0">
              <a:solidFill>
                <a:srgbClr val="000000"/>
              </a:solidFill>
              <a:latin typeface="Century Gothic"/>
            </a:endParaRPr>
          </a:p>
        </p:txBody>
      </p:sp>
      <p:sp>
        <p:nvSpPr>
          <p:cNvPr id="2" name="Rectángulo 1"/>
          <p:cNvSpPr/>
          <p:nvPr/>
        </p:nvSpPr>
        <p:spPr>
          <a:xfrm>
            <a:off x="0" y="2075492"/>
            <a:ext cx="12192000" cy="1611238"/>
          </a:xfrm>
          <a:prstGeom prst="rect">
            <a:avLst/>
          </a:prstGeom>
          <a:solidFill>
            <a:srgbClr val="64134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5602" fontAlgn="base">
              <a:spcBef>
                <a:spcPct val="0"/>
              </a:spcBef>
              <a:spcAft>
                <a:spcPct val="0"/>
              </a:spcAft>
            </a:pPr>
            <a:endParaRPr lang="es-ES" sz="1800" dirty="0">
              <a:solidFill>
                <a:srgbClr val="000000"/>
              </a:solidFill>
              <a:latin typeface="Century Gothic"/>
            </a:endParaRPr>
          </a:p>
        </p:txBody>
      </p:sp>
      <p:sp>
        <p:nvSpPr>
          <p:cNvPr id="21" name="Marcador de texto 20"/>
          <p:cNvSpPr>
            <a:spLocks noGrp="1"/>
          </p:cNvSpPr>
          <p:nvPr>
            <p:ph type="body" sz="quarter" idx="10"/>
          </p:nvPr>
        </p:nvSpPr>
        <p:spPr>
          <a:xfrm>
            <a:off x="946776" y="3824775"/>
            <a:ext cx="10305277" cy="991373"/>
          </a:xfrm>
        </p:spPr>
        <p:txBody>
          <a:bodyPr/>
          <a:lstStyle>
            <a:lvl1pPr marL="0" indent="0" algn="ctr">
              <a:buNone/>
              <a:defRPr sz="2000">
                <a:latin typeface="Century Gothic"/>
                <a:cs typeface="Century Gothic"/>
              </a:defRPr>
            </a:lvl1pPr>
            <a:lvl2pPr marL="457189" indent="0">
              <a:buNone/>
              <a:defRPr sz="1800"/>
            </a:lvl2pPr>
            <a:lvl3pPr marL="914377" indent="0">
              <a:buNone/>
              <a:defRPr sz="1600"/>
            </a:lvl3pPr>
            <a:lvl4pPr marL="1371566" indent="0">
              <a:buNone/>
              <a:defRPr sz="1400"/>
            </a:lvl4pPr>
            <a:lvl5pPr marL="1828754" indent="0">
              <a:buNone/>
              <a:defRPr sz="1400"/>
            </a:lvl5pPr>
          </a:lstStyle>
          <a:p>
            <a:pPr lvl="0"/>
            <a:r>
              <a:rPr lang="es-ES_tradnl" dirty="0"/>
              <a:t>Haga clic para modificar el estilo de texto del patrón</a:t>
            </a:r>
          </a:p>
        </p:txBody>
      </p:sp>
      <p:sp>
        <p:nvSpPr>
          <p:cNvPr id="23" name="Marcador de texto 22"/>
          <p:cNvSpPr>
            <a:spLocks noGrp="1"/>
          </p:cNvSpPr>
          <p:nvPr>
            <p:ph type="body" sz="quarter" idx="11"/>
          </p:nvPr>
        </p:nvSpPr>
        <p:spPr>
          <a:xfrm>
            <a:off x="2364717" y="5355465"/>
            <a:ext cx="7540073" cy="488689"/>
          </a:xfrm>
        </p:spPr>
        <p:txBody>
          <a:bodyPr/>
          <a:lstStyle>
            <a:lvl1pPr marL="0" indent="0" algn="ctr">
              <a:buNone/>
              <a:defRPr sz="1600" b="1">
                <a:solidFill>
                  <a:schemeClr val="tx1">
                    <a:lumMod val="50000"/>
                    <a:lumOff val="50000"/>
                  </a:schemeClr>
                </a:solidFill>
                <a:latin typeface="Century Gothic"/>
                <a:cs typeface="Century Gothic"/>
              </a:defRPr>
            </a:lvl1pPr>
            <a:lvl2pPr marL="457189" indent="0" algn="r">
              <a:buNone/>
              <a:defRPr sz="1400">
                <a:solidFill>
                  <a:schemeClr val="tx1">
                    <a:lumMod val="50000"/>
                    <a:lumOff val="50000"/>
                  </a:schemeClr>
                </a:solidFill>
              </a:defRPr>
            </a:lvl2pPr>
            <a:lvl3pPr marL="914377" indent="0" algn="r">
              <a:buNone/>
              <a:defRPr sz="1200">
                <a:solidFill>
                  <a:schemeClr val="tx1">
                    <a:lumMod val="50000"/>
                    <a:lumOff val="50000"/>
                  </a:schemeClr>
                </a:solidFill>
              </a:defRPr>
            </a:lvl3pPr>
            <a:lvl4pPr marL="1371566" indent="0" algn="r">
              <a:buNone/>
              <a:defRPr sz="1100">
                <a:solidFill>
                  <a:schemeClr val="tx1">
                    <a:lumMod val="50000"/>
                    <a:lumOff val="50000"/>
                  </a:schemeClr>
                </a:solidFill>
              </a:defRPr>
            </a:lvl4pPr>
            <a:lvl5pPr marL="1828754" indent="0" algn="r">
              <a:buNone/>
              <a:defRPr sz="1100">
                <a:solidFill>
                  <a:schemeClr val="tx1">
                    <a:lumMod val="50000"/>
                    <a:lumOff val="50000"/>
                  </a:schemeClr>
                </a:solidFill>
              </a:defRPr>
            </a:lvl5pPr>
          </a:lstStyle>
          <a:p>
            <a:pPr lvl="0"/>
            <a:r>
              <a:rPr lang="es-ES_tradnl" dirty="0"/>
              <a:t>Haga clic para modificar el estilo de texto del patrón</a:t>
            </a:r>
          </a:p>
        </p:txBody>
      </p:sp>
      <p:sp>
        <p:nvSpPr>
          <p:cNvPr id="24" name="Marcador de texto 22"/>
          <p:cNvSpPr>
            <a:spLocks noGrp="1"/>
          </p:cNvSpPr>
          <p:nvPr>
            <p:ph type="body" sz="quarter" idx="12"/>
          </p:nvPr>
        </p:nvSpPr>
        <p:spPr>
          <a:xfrm>
            <a:off x="2364715" y="5856052"/>
            <a:ext cx="7540073" cy="406400"/>
          </a:xfrm>
        </p:spPr>
        <p:txBody>
          <a:bodyPr/>
          <a:lstStyle>
            <a:lvl1pPr marL="0" indent="0" algn="ctr">
              <a:buNone/>
              <a:defRPr sz="1200">
                <a:solidFill>
                  <a:schemeClr val="tx1">
                    <a:lumMod val="50000"/>
                    <a:lumOff val="50000"/>
                  </a:schemeClr>
                </a:solidFill>
                <a:latin typeface="Century Gothic"/>
                <a:cs typeface="Century Gothic"/>
              </a:defRPr>
            </a:lvl1pPr>
            <a:lvl2pPr marL="457189" indent="0" algn="r">
              <a:buNone/>
              <a:defRPr sz="1400">
                <a:solidFill>
                  <a:schemeClr val="tx1">
                    <a:lumMod val="50000"/>
                    <a:lumOff val="50000"/>
                  </a:schemeClr>
                </a:solidFill>
              </a:defRPr>
            </a:lvl2pPr>
            <a:lvl3pPr marL="914377" indent="0" algn="r">
              <a:buNone/>
              <a:defRPr sz="1200">
                <a:solidFill>
                  <a:schemeClr val="tx1">
                    <a:lumMod val="50000"/>
                    <a:lumOff val="50000"/>
                  </a:schemeClr>
                </a:solidFill>
              </a:defRPr>
            </a:lvl3pPr>
            <a:lvl4pPr marL="1371566" indent="0" algn="r">
              <a:buNone/>
              <a:defRPr sz="1100">
                <a:solidFill>
                  <a:schemeClr val="tx1">
                    <a:lumMod val="50000"/>
                    <a:lumOff val="50000"/>
                  </a:schemeClr>
                </a:solidFill>
              </a:defRPr>
            </a:lvl4pPr>
            <a:lvl5pPr marL="1828754" indent="0" algn="r">
              <a:buNone/>
              <a:defRPr sz="1100">
                <a:solidFill>
                  <a:schemeClr val="tx1">
                    <a:lumMod val="50000"/>
                    <a:lumOff val="50000"/>
                  </a:schemeClr>
                </a:solidFill>
              </a:defRPr>
            </a:lvl5pPr>
          </a:lstStyle>
          <a:p>
            <a:pPr lvl="0"/>
            <a:r>
              <a:rPr lang="es-ES_tradnl"/>
              <a:t>Haga clic para modificar el estilo de texto del patrón</a:t>
            </a:r>
          </a:p>
        </p:txBody>
      </p:sp>
      <p:sp>
        <p:nvSpPr>
          <p:cNvPr id="26" name="Marcador de texto 25"/>
          <p:cNvSpPr>
            <a:spLocks noGrp="1"/>
          </p:cNvSpPr>
          <p:nvPr>
            <p:ph type="body" sz="quarter" idx="13" hasCustomPrompt="1"/>
          </p:nvPr>
        </p:nvSpPr>
        <p:spPr>
          <a:xfrm>
            <a:off x="946776" y="2416855"/>
            <a:ext cx="10305277" cy="1667360"/>
          </a:xfrm>
        </p:spPr>
        <p:txBody>
          <a:bodyPr/>
          <a:lstStyle>
            <a:lvl1pPr marL="0" indent="0" algn="ctr">
              <a:buNone/>
              <a:defRPr sz="3200">
                <a:solidFill>
                  <a:schemeClr val="bg1"/>
                </a:solidFill>
                <a:latin typeface="Century Gothic"/>
                <a:cs typeface="Century Gothic"/>
              </a:defRPr>
            </a:lvl1pPr>
            <a:lvl2pPr marL="457189" indent="0">
              <a:buNone/>
              <a:defRPr/>
            </a:lvl2pPr>
            <a:lvl3pPr marL="914377" indent="0">
              <a:buNone/>
              <a:defRPr/>
            </a:lvl3pPr>
            <a:lvl4pPr marL="1371566" indent="0">
              <a:buNone/>
              <a:defRPr/>
            </a:lvl4pPr>
            <a:lvl5pPr marL="1828754" indent="0">
              <a:buNone/>
              <a:defRPr/>
            </a:lvl5pPr>
          </a:lstStyle>
          <a:p>
            <a:pPr lvl="0"/>
            <a:r>
              <a:rPr lang="es-ES_tradnl" dirty="0"/>
              <a:t>HAGA CLIC PARA MODIFICAR EL ESTILO DE TEXTO DEL PATRÓN</a:t>
            </a:r>
            <a:endParaRPr lang="es-ES" dirty="0"/>
          </a:p>
        </p:txBody>
      </p:sp>
      <p:sp>
        <p:nvSpPr>
          <p:cNvPr id="3" name="Marcador de contenido 2">
            <a:extLst>
              <a:ext uri="{FF2B5EF4-FFF2-40B4-BE49-F238E27FC236}">
                <a16:creationId xmlns:a16="http://schemas.microsoft.com/office/drawing/2014/main" id="{FA2093AC-9840-DB41-B6F0-04B615449646}"/>
              </a:ext>
            </a:extLst>
          </p:cNvPr>
          <p:cNvSpPr>
            <a:spLocks noGrp="1"/>
          </p:cNvSpPr>
          <p:nvPr>
            <p:ph sz="quarter" idx="14"/>
          </p:nvPr>
        </p:nvSpPr>
        <p:spPr>
          <a:xfrm>
            <a:off x="5486400" y="2971800"/>
            <a:ext cx="1219200" cy="914400"/>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Tree>
    <p:extLst>
      <p:ext uri="{BB962C8B-B14F-4D97-AF65-F5344CB8AC3E}">
        <p14:creationId xmlns:p14="http://schemas.microsoft.com/office/powerpoint/2010/main" val="23781705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3_Diapositiva de título">
    <p:spTree>
      <p:nvGrpSpPr>
        <p:cNvPr id="1" name=""/>
        <p:cNvGrpSpPr/>
        <p:nvPr/>
      </p:nvGrpSpPr>
      <p:grpSpPr>
        <a:xfrm>
          <a:off x="0" y="0"/>
          <a:ext cx="0" cy="0"/>
          <a:chOff x="0" y="0"/>
          <a:chExt cx="0" cy="0"/>
        </a:xfrm>
      </p:grpSpPr>
      <p:sp>
        <p:nvSpPr>
          <p:cNvPr id="8" name="Rectángulo 7"/>
          <p:cNvSpPr/>
          <p:nvPr userDrawn="1"/>
        </p:nvSpPr>
        <p:spPr>
          <a:xfrm>
            <a:off x="0" y="2075492"/>
            <a:ext cx="12192000" cy="1611238"/>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5602" fontAlgn="base">
              <a:spcBef>
                <a:spcPct val="0"/>
              </a:spcBef>
              <a:spcAft>
                <a:spcPct val="0"/>
              </a:spcAft>
            </a:pPr>
            <a:endParaRPr lang="es-ES" sz="1800" dirty="0">
              <a:solidFill>
                <a:srgbClr val="000000"/>
              </a:solidFill>
              <a:latin typeface="Century Gothic"/>
            </a:endParaRPr>
          </a:p>
        </p:txBody>
      </p:sp>
      <p:sp>
        <p:nvSpPr>
          <p:cNvPr id="2" name="Rectángulo 1"/>
          <p:cNvSpPr/>
          <p:nvPr/>
        </p:nvSpPr>
        <p:spPr>
          <a:xfrm>
            <a:off x="0" y="2075492"/>
            <a:ext cx="12192000" cy="1611238"/>
          </a:xfrm>
          <a:prstGeom prst="rect">
            <a:avLst/>
          </a:prstGeom>
          <a:solidFill>
            <a:srgbClr val="64134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5602" fontAlgn="base">
              <a:spcBef>
                <a:spcPct val="0"/>
              </a:spcBef>
              <a:spcAft>
                <a:spcPct val="0"/>
              </a:spcAft>
            </a:pPr>
            <a:endParaRPr lang="es-ES" sz="1800" dirty="0">
              <a:solidFill>
                <a:srgbClr val="000000"/>
              </a:solidFill>
              <a:latin typeface="Century Gothic"/>
            </a:endParaRPr>
          </a:p>
        </p:txBody>
      </p:sp>
      <p:sp>
        <p:nvSpPr>
          <p:cNvPr id="21" name="Marcador de texto 20"/>
          <p:cNvSpPr>
            <a:spLocks noGrp="1"/>
          </p:cNvSpPr>
          <p:nvPr>
            <p:ph type="body" sz="quarter" idx="10"/>
          </p:nvPr>
        </p:nvSpPr>
        <p:spPr>
          <a:xfrm>
            <a:off x="946776" y="3824775"/>
            <a:ext cx="10305277" cy="991373"/>
          </a:xfrm>
        </p:spPr>
        <p:txBody>
          <a:bodyPr/>
          <a:lstStyle>
            <a:lvl1pPr marL="0" indent="0" algn="ctr">
              <a:buNone/>
              <a:defRPr sz="2000">
                <a:latin typeface="Century Gothic"/>
                <a:cs typeface="Century Gothic"/>
              </a:defRPr>
            </a:lvl1pPr>
            <a:lvl2pPr marL="457189" indent="0">
              <a:buNone/>
              <a:defRPr sz="1800"/>
            </a:lvl2pPr>
            <a:lvl3pPr marL="914377" indent="0">
              <a:buNone/>
              <a:defRPr sz="1600"/>
            </a:lvl3pPr>
            <a:lvl4pPr marL="1371566" indent="0">
              <a:buNone/>
              <a:defRPr sz="1400"/>
            </a:lvl4pPr>
            <a:lvl5pPr marL="1828754" indent="0">
              <a:buNone/>
              <a:defRPr sz="1400"/>
            </a:lvl5pPr>
          </a:lstStyle>
          <a:p>
            <a:pPr lvl="0"/>
            <a:r>
              <a:rPr lang="es-ES_tradnl" dirty="0"/>
              <a:t>Haga clic para modificar el estilo de texto del patrón</a:t>
            </a:r>
          </a:p>
        </p:txBody>
      </p:sp>
      <p:sp>
        <p:nvSpPr>
          <p:cNvPr id="23" name="Marcador de texto 22"/>
          <p:cNvSpPr>
            <a:spLocks noGrp="1"/>
          </p:cNvSpPr>
          <p:nvPr>
            <p:ph type="body" sz="quarter" idx="11"/>
          </p:nvPr>
        </p:nvSpPr>
        <p:spPr>
          <a:xfrm>
            <a:off x="2364717" y="5355465"/>
            <a:ext cx="7540073" cy="488689"/>
          </a:xfrm>
        </p:spPr>
        <p:txBody>
          <a:bodyPr/>
          <a:lstStyle>
            <a:lvl1pPr marL="0" indent="0" algn="ctr">
              <a:buNone/>
              <a:defRPr sz="1600" b="1">
                <a:solidFill>
                  <a:schemeClr val="tx1">
                    <a:lumMod val="50000"/>
                    <a:lumOff val="50000"/>
                  </a:schemeClr>
                </a:solidFill>
                <a:latin typeface="Century Gothic"/>
                <a:cs typeface="Century Gothic"/>
              </a:defRPr>
            </a:lvl1pPr>
            <a:lvl2pPr marL="457189" indent="0" algn="r">
              <a:buNone/>
              <a:defRPr sz="1400">
                <a:solidFill>
                  <a:schemeClr val="tx1">
                    <a:lumMod val="50000"/>
                    <a:lumOff val="50000"/>
                  </a:schemeClr>
                </a:solidFill>
              </a:defRPr>
            </a:lvl2pPr>
            <a:lvl3pPr marL="914377" indent="0" algn="r">
              <a:buNone/>
              <a:defRPr sz="1200">
                <a:solidFill>
                  <a:schemeClr val="tx1">
                    <a:lumMod val="50000"/>
                    <a:lumOff val="50000"/>
                  </a:schemeClr>
                </a:solidFill>
              </a:defRPr>
            </a:lvl3pPr>
            <a:lvl4pPr marL="1371566" indent="0" algn="r">
              <a:buNone/>
              <a:defRPr sz="1100">
                <a:solidFill>
                  <a:schemeClr val="tx1">
                    <a:lumMod val="50000"/>
                    <a:lumOff val="50000"/>
                  </a:schemeClr>
                </a:solidFill>
              </a:defRPr>
            </a:lvl4pPr>
            <a:lvl5pPr marL="1828754" indent="0" algn="r">
              <a:buNone/>
              <a:defRPr sz="1100">
                <a:solidFill>
                  <a:schemeClr val="tx1">
                    <a:lumMod val="50000"/>
                    <a:lumOff val="50000"/>
                  </a:schemeClr>
                </a:solidFill>
              </a:defRPr>
            </a:lvl5pPr>
          </a:lstStyle>
          <a:p>
            <a:pPr lvl="0"/>
            <a:r>
              <a:rPr lang="es-ES_tradnl" dirty="0"/>
              <a:t>Haga clic para modificar el estilo de texto del patrón</a:t>
            </a:r>
          </a:p>
        </p:txBody>
      </p:sp>
      <p:sp>
        <p:nvSpPr>
          <p:cNvPr id="24" name="Marcador de texto 22"/>
          <p:cNvSpPr>
            <a:spLocks noGrp="1"/>
          </p:cNvSpPr>
          <p:nvPr>
            <p:ph type="body" sz="quarter" idx="12"/>
          </p:nvPr>
        </p:nvSpPr>
        <p:spPr>
          <a:xfrm>
            <a:off x="2364715" y="5856052"/>
            <a:ext cx="7540073" cy="406400"/>
          </a:xfrm>
        </p:spPr>
        <p:txBody>
          <a:bodyPr/>
          <a:lstStyle>
            <a:lvl1pPr marL="0" indent="0" algn="ctr">
              <a:buNone/>
              <a:defRPr sz="1200">
                <a:solidFill>
                  <a:schemeClr val="tx1">
                    <a:lumMod val="50000"/>
                    <a:lumOff val="50000"/>
                  </a:schemeClr>
                </a:solidFill>
                <a:latin typeface="Century Gothic"/>
                <a:cs typeface="Century Gothic"/>
              </a:defRPr>
            </a:lvl1pPr>
            <a:lvl2pPr marL="457189" indent="0" algn="r">
              <a:buNone/>
              <a:defRPr sz="1400">
                <a:solidFill>
                  <a:schemeClr val="tx1">
                    <a:lumMod val="50000"/>
                    <a:lumOff val="50000"/>
                  </a:schemeClr>
                </a:solidFill>
              </a:defRPr>
            </a:lvl2pPr>
            <a:lvl3pPr marL="914377" indent="0" algn="r">
              <a:buNone/>
              <a:defRPr sz="1200">
                <a:solidFill>
                  <a:schemeClr val="tx1">
                    <a:lumMod val="50000"/>
                    <a:lumOff val="50000"/>
                  </a:schemeClr>
                </a:solidFill>
              </a:defRPr>
            </a:lvl3pPr>
            <a:lvl4pPr marL="1371566" indent="0" algn="r">
              <a:buNone/>
              <a:defRPr sz="1100">
                <a:solidFill>
                  <a:schemeClr val="tx1">
                    <a:lumMod val="50000"/>
                    <a:lumOff val="50000"/>
                  </a:schemeClr>
                </a:solidFill>
              </a:defRPr>
            </a:lvl4pPr>
            <a:lvl5pPr marL="1828754" indent="0" algn="r">
              <a:buNone/>
              <a:defRPr sz="1100">
                <a:solidFill>
                  <a:schemeClr val="tx1">
                    <a:lumMod val="50000"/>
                    <a:lumOff val="50000"/>
                  </a:schemeClr>
                </a:solidFill>
              </a:defRPr>
            </a:lvl5pPr>
          </a:lstStyle>
          <a:p>
            <a:pPr lvl="0"/>
            <a:r>
              <a:rPr lang="es-ES_tradnl"/>
              <a:t>Haga clic para modificar el estilo de texto del patrón</a:t>
            </a:r>
          </a:p>
        </p:txBody>
      </p:sp>
      <p:sp>
        <p:nvSpPr>
          <p:cNvPr id="26" name="Marcador de texto 25"/>
          <p:cNvSpPr>
            <a:spLocks noGrp="1"/>
          </p:cNvSpPr>
          <p:nvPr>
            <p:ph type="body" sz="quarter" idx="13" hasCustomPrompt="1"/>
          </p:nvPr>
        </p:nvSpPr>
        <p:spPr>
          <a:xfrm>
            <a:off x="946776" y="2416855"/>
            <a:ext cx="10305277" cy="1667360"/>
          </a:xfrm>
        </p:spPr>
        <p:txBody>
          <a:bodyPr/>
          <a:lstStyle>
            <a:lvl1pPr marL="0" indent="0" algn="ctr">
              <a:buNone/>
              <a:defRPr sz="3200">
                <a:solidFill>
                  <a:schemeClr val="bg1"/>
                </a:solidFill>
                <a:latin typeface="Century Gothic"/>
                <a:cs typeface="Century Gothic"/>
              </a:defRPr>
            </a:lvl1pPr>
            <a:lvl2pPr marL="457189" indent="0">
              <a:buNone/>
              <a:defRPr/>
            </a:lvl2pPr>
            <a:lvl3pPr marL="914377" indent="0">
              <a:buNone/>
              <a:defRPr/>
            </a:lvl3pPr>
            <a:lvl4pPr marL="1371566" indent="0">
              <a:buNone/>
              <a:defRPr/>
            </a:lvl4pPr>
            <a:lvl5pPr marL="1828754" indent="0">
              <a:buNone/>
              <a:defRPr/>
            </a:lvl5pPr>
          </a:lstStyle>
          <a:p>
            <a:pPr lvl="0"/>
            <a:r>
              <a:rPr lang="es-ES_tradnl" dirty="0"/>
              <a:t>HAGA CLIC PARA MODIFICAR EL ESTILO DE TEXTO DEL PATRÓN</a:t>
            </a:r>
            <a:endParaRPr lang="es-ES" dirty="0"/>
          </a:p>
        </p:txBody>
      </p:sp>
      <p:sp>
        <p:nvSpPr>
          <p:cNvPr id="3" name="Marcador de contenido 2">
            <a:extLst>
              <a:ext uri="{FF2B5EF4-FFF2-40B4-BE49-F238E27FC236}">
                <a16:creationId xmlns:a16="http://schemas.microsoft.com/office/drawing/2014/main" id="{FA2093AC-9840-DB41-B6F0-04B615449646}"/>
              </a:ext>
            </a:extLst>
          </p:cNvPr>
          <p:cNvSpPr>
            <a:spLocks noGrp="1"/>
          </p:cNvSpPr>
          <p:nvPr>
            <p:ph sz="quarter" idx="14"/>
          </p:nvPr>
        </p:nvSpPr>
        <p:spPr>
          <a:xfrm>
            <a:off x="5486400" y="2971800"/>
            <a:ext cx="1219200" cy="914400"/>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Tree>
    <p:extLst>
      <p:ext uri="{BB962C8B-B14F-4D97-AF65-F5344CB8AC3E}">
        <p14:creationId xmlns:p14="http://schemas.microsoft.com/office/powerpoint/2010/main" val="17337638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914400" y="609600"/>
            <a:ext cx="10363200" cy="54864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3" name="Rectangle 4"/>
          <p:cNvSpPr>
            <a:spLocks noGrp="1" noChangeArrowheads="1"/>
          </p:cNvSpPr>
          <p:nvPr>
            <p:ph type="dt" sz="half" idx="10"/>
          </p:nvPr>
        </p:nvSpPr>
        <p:spPr>
          <a:xfrm>
            <a:off x="5661248" y="6557946"/>
            <a:ext cx="2669952" cy="226902"/>
          </a:xfrm>
          <a:prstGeom prst="rect">
            <a:avLst/>
          </a:prstGeom>
          <a:ln/>
        </p:spPr>
        <p:txBody>
          <a:bodyPr/>
          <a:lstStyle>
            <a:lvl1pPr>
              <a:defRPr/>
            </a:lvl1pPr>
          </a:lstStyle>
          <a:p>
            <a:pPr>
              <a:defRPr/>
            </a:pPr>
            <a:endParaRPr lang="es-ES_tradnl" dirty="0">
              <a:solidFill>
                <a:srgbClr val="B13F9A"/>
              </a:solidFill>
            </a:endParaRPr>
          </a:p>
        </p:txBody>
      </p:sp>
      <p:sp>
        <p:nvSpPr>
          <p:cNvPr id="4" name="Rectangle 5"/>
          <p:cNvSpPr>
            <a:spLocks noGrp="1" noChangeArrowheads="1"/>
          </p:cNvSpPr>
          <p:nvPr>
            <p:ph type="ftr" sz="quarter" idx="11"/>
          </p:nvPr>
        </p:nvSpPr>
        <p:spPr>
          <a:xfrm>
            <a:off x="609600" y="6557946"/>
            <a:ext cx="4876800" cy="228600"/>
          </a:xfrm>
          <a:prstGeom prst="rect">
            <a:avLst/>
          </a:prstGeom>
          <a:ln/>
        </p:spPr>
        <p:txBody>
          <a:bodyPr/>
          <a:lstStyle>
            <a:lvl1pPr>
              <a:defRPr/>
            </a:lvl1pPr>
          </a:lstStyle>
          <a:p>
            <a:pPr>
              <a:defRPr/>
            </a:pPr>
            <a:endParaRPr lang="es-ES_tradnl" dirty="0">
              <a:solidFill>
                <a:srgbClr val="B13F9A"/>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EBFF5B4-F864-4491-964E-3C27C291D10B}" type="slidenum">
              <a:rPr lang="es-ES_tradnl">
                <a:solidFill>
                  <a:srgbClr val="B13F9A"/>
                </a:solidFill>
              </a:rPr>
              <a:pPr>
                <a:defRPr/>
              </a:pPr>
              <a:t>‹Nº›</a:t>
            </a:fld>
            <a:endParaRPr lang="es-ES_tradnl" dirty="0">
              <a:solidFill>
                <a:srgbClr val="B13F9A"/>
              </a:solidFill>
            </a:endParaRPr>
          </a:p>
        </p:txBody>
      </p:sp>
    </p:spTree>
    <p:extLst>
      <p:ext uri="{BB962C8B-B14F-4D97-AF65-F5344CB8AC3E}">
        <p14:creationId xmlns:p14="http://schemas.microsoft.com/office/powerpoint/2010/main" val="339655665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ítulo y objetos">
    <p:spTree>
      <p:nvGrpSpPr>
        <p:cNvPr id="1" name=""/>
        <p:cNvGrpSpPr/>
        <p:nvPr/>
      </p:nvGrpSpPr>
      <p:grpSpPr>
        <a:xfrm>
          <a:off x="0" y="0"/>
          <a:ext cx="0" cy="0"/>
          <a:chOff x="0" y="0"/>
          <a:chExt cx="0" cy="0"/>
        </a:xfrm>
      </p:grpSpPr>
      <p:sp>
        <p:nvSpPr>
          <p:cNvPr id="9" name="Rectángulo 8"/>
          <p:cNvSpPr/>
          <p:nvPr userDrawn="1"/>
        </p:nvSpPr>
        <p:spPr>
          <a:xfrm>
            <a:off x="5389335" y="340451"/>
            <a:ext cx="7046188" cy="568275"/>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5602" fontAlgn="base">
              <a:spcBef>
                <a:spcPct val="0"/>
              </a:spcBef>
              <a:spcAft>
                <a:spcPct val="0"/>
              </a:spcAft>
            </a:pPr>
            <a:endParaRPr lang="es-ES" sz="1800" dirty="0">
              <a:solidFill>
                <a:srgbClr val="000000"/>
              </a:solidFill>
              <a:latin typeface="Century Gothic"/>
            </a:endParaRPr>
          </a:p>
        </p:txBody>
      </p:sp>
      <p:sp>
        <p:nvSpPr>
          <p:cNvPr id="3" name="Content Placeholder 2"/>
          <p:cNvSpPr>
            <a:spLocks noGrp="1"/>
          </p:cNvSpPr>
          <p:nvPr>
            <p:ph idx="1"/>
          </p:nvPr>
        </p:nvSpPr>
        <p:spPr/>
        <p:txBody>
          <a:bodyPr/>
          <a:lstStyle>
            <a:lvl1pPr marL="341305" marR="0" indent="-341305" algn="l" defTabSz="455602" rtl="0" eaLnBrk="1" fontAlgn="base" latinLnBrk="0" hangingPunct="1">
              <a:lnSpc>
                <a:spcPct val="100000"/>
              </a:lnSpc>
              <a:spcBef>
                <a:spcPct val="20000"/>
              </a:spcBef>
              <a:spcAft>
                <a:spcPct val="0"/>
              </a:spcAft>
              <a:buClr>
                <a:srgbClr val="641345"/>
              </a:buClr>
              <a:buSzPct val="100000"/>
              <a:buFont typeface="Webdings" pitchFamily="18" charset="2"/>
              <a:buChar char=""/>
              <a:tabLst/>
              <a:defRPr>
                <a:latin typeface="Century Gothic"/>
                <a:cs typeface="Century Gothic"/>
              </a:defRPr>
            </a:lvl1pPr>
            <a:lvl2pPr marL="741344" marR="0" indent="-284156" algn="l" defTabSz="455602" rtl="0" eaLnBrk="1" fontAlgn="base" latinLnBrk="0" hangingPunct="1">
              <a:lnSpc>
                <a:spcPct val="100000"/>
              </a:lnSpc>
              <a:spcBef>
                <a:spcPct val="20000"/>
              </a:spcBef>
              <a:spcAft>
                <a:spcPct val="0"/>
              </a:spcAft>
              <a:buClr>
                <a:srgbClr val="641345"/>
              </a:buClr>
              <a:buSzPct val="70000"/>
              <a:buFont typeface="Lucida Grande"/>
              <a:buChar char="▹"/>
              <a:tabLst/>
              <a:defRPr>
                <a:latin typeface="Century Gothic"/>
                <a:cs typeface="Century Gothic"/>
              </a:defRPr>
            </a:lvl2pPr>
            <a:lvl3pPr marL="1141385" marR="0" indent="-227008" algn="l" defTabSz="455602" rtl="0" eaLnBrk="1" fontAlgn="base" latinLnBrk="0" hangingPunct="1">
              <a:lnSpc>
                <a:spcPct val="100000"/>
              </a:lnSpc>
              <a:spcBef>
                <a:spcPct val="20000"/>
              </a:spcBef>
              <a:spcAft>
                <a:spcPct val="0"/>
              </a:spcAft>
              <a:buClr>
                <a:srgbClr val="641345"/>
              </a:buClr>
              <a:buSzPct val="80000"/>
              <a:buFont typeface="Lucida Grande"/>
              <a:buChar char="▾"/>
              <a:tabLst/>
              <a:defRPr>
                <a:latin typeface="Century Gothic"/>
                <a:cs typeface="Century Gothic"/>
              </a:defRPr>
            </a:lvl3pPr>
            <a:lvl4pPr marL="1598573" marR="0" indent="-227008" algn="l" defTabSz="455602" rtl="0" eaLnBrk="1" fontAlgn="base" latinLnBrk="0" hangingPunct="1">
              <a:lnSpc>
                <a:spcPct val="100000"/>
              </a:lnSpc>
              <a:spcBef>
                <a:spcPct val="20000"/>
              </a:spcBef>
              <a:spcAft>
                <a:spcPct val="0"/>
              </a:spcAft>
              <a:buClr>
                <a:srgbClr val="641345"/>
              </a:buClr>
              <a:buSzTx/>
              <a:buFont typeface="Lucida Grande"/>
              <a:buChar char="▿"/>
              <a:tabLst/>
              <a:defRPr>
                <a:latin typeface="Century Gothic"/>
                <a:cs typeface="Century Gothic"/>
              </a:defRPr>
            </a:lvl4pPr>
            <a:lvl5pPr marL="2055762" marR="0" indent="-227008" algn="l" defTabSz="455602" rtl="0" eaLnBrk="1" fontAlgn="base" latinLnBrk="0" hangingPunct="1">
              <a:lnSpc>
                <a:spcPct val="100000"/>
              </a:lnSpc>
              <a:spcBef>
                <a:spcPct val="20000"/>
              </a:spcBef>
              <a:spcAft>
                <a:spcPct val="0"/>
              </a:spcAft>
              <a:buClr>
                <a:srgbClr val="641345"/>
              </a:buClr>
              <a:buSzTx/>
              <a:buFont typeface="Arial" charset="0"/>
              <a:buChar char="•"/>
              <a:tabLst/>
              <a:defRPr>
                <a:latin typeface="Century Gothic"/>
                <a:cs typeface="Century Gothic"/>
              </a:defRPr>
            </a:lvl5pPr>
          </a:lstStyle>
          <a:p>
            <a:pPr marL="341305" marR="0" lvl="0" indent="-341305" algn="l" defTabSz="455602" rtl="0" eaLnBrk="1" fontAlgn="base" latinLnBrk="0" hangingPunct="1">
              <a:lnSpc>
                <a:spcPct val="100000"/>
              </a:lnSpc>
              <a:spcBef>
                <a:spcPct val="20000"/>
              </a:spcBef>
              <a:spcAft>
                <a:spcPct val="0"/>
              </a:spcAft>
              <a:buClr>
                <a:srgbClr val="641345"/>
              </a:buClr>
              <a:buSzPct val="100000"/>
              <a:buFont typeface="Webdings" pitchFamily="18" charset="2"/>
              <a:buChar char=""/>
              <a:tabLst/>
              <a:defRPr/>
            </a:pPr>
            <a:r>
              <a:rPr kumimoji="0" lang="es-ES_tradnl" sz="3200" b="0" i="0" u="none" strike="noStrike" kern="1200" cap="none" spc="0" normalizeH="0" baseline="0" noProof="0">
                <a:ln>
                  <a:noFill/>
                </a:ln>
                <a:solidFill>
                  <a:srgbClr val="000000"/>
                </a:solidFill>
                <a:effectLst/>
                <a:uLnTx/>
                <a:uFillTx/>
                <a:latin typeface="Century Gothic"/>
                <a:ea typeface="+mn-ea"/>
                <a:cs typeface="Century Gothic"/>
              </a:rPr>
              <a:t>Haga clic para modificar el estilo de texto del patrón</a:t>
            </a:r>
          </a:p>
          <a:p>
            <a:pPr marL="741344" marR="0" lvl="1" indent="-284156" algn="l" defTabSz="455602" rtl="0" eaLnBrk="1" fontAlgn="base" latinLnBrk="0" hangingPunct="1">
              <a:lnSpc>
                <a:spcPct val="100000"/>
              </a:lnSpc>
              <a:spcBef>
                <a:spcPct val="20000"/>
              </a:spcBef>
              <a:spcAft>
                <a:spcPct val="0"/>
              </a:spcAft>
              <a:buClr>
                <a:srgbClr val="641345"/>
              </a:buClr>
              <a:buSzPct val="70000"/>
              <a:buFont typeface="Lucida Grande"/>
              <a:buChar char="▹"/>
              <a:tabLst/>
              <a:defRPr/>
            </a:pPr>
            <a:r>
              <a:rPr kumimoji="0" lang="es-ES_tradnl" sz="2800" b="0" i="0" u="none" strike="noStrike" kern="1200" cap="none" spc="0" normalizeH="0" baseline="0" noProof="0">
                <a:ln>
                  <a:noFill/>
                </a:ln>
                <a:solidFill>
                  <a:srgbClr val="000000"/>
                </a:solidFill>
                <a:effectLst/>
                <a:uLnTx/>
                <a:uFillTx/>
                <a:latin typeface="Century Gothic"/>
                <a:ea typeface="+mn-ea"/>
                <a:cs typeface="Century Gothic"/>
              </a:rPr>
              <a:t>Segundo nivel</a:t>
            </a:r>
          </a:p>
          <a:p>
            <a:pPr marL="1141385" marR="0" lvl="2" indent="-227008" algn="l" defTabSz="455602" rtl="0" eaLnBrk="1" fontAlgn="base" latinLnBrk="0" hangingPunct="1">
              <a:lnSpc>
                <a:spcPct val="100000"/>
              </a:lnSpc>
              <a:spcBef>
                <a:spcPct val="20000"/>
              </a:spcBef>
              <a:spcAft>
                <a:spcPct val="0"/>
              </a:spcAft>
              <a:buClr>
                <a:srgbClr val="641345"/>
              </a:buClr>
              <a:buSzPct val="80000"/>
              <a:buFont typeface="Lucida Grande"/>
              <a:buChar char="▾"/>
              <a:tabLst/>
              <a:defRPr/>
            </a:pPr>
            <a:r>
              <a:rPr kumimoji="0" lang="es-ES_tradnl" sz="2400" b="0" i="0" u="none" strike="noStrike" kern="1200" cap="none" spc="0" normalizeH="0" baseline="0" noProof="0">
                <a:ln>
                  <a:noFill/>
                </a:ln>
                <a:solidFill>
                  <a:srgbClr val="000000"/>
                </a:solidFill>
                <a:effectLst/>
                <a:uLnTx/>
                <a:uFillTx/>
                <a:latin typeface="Century Gothic"/>
                <a:ea typeface="+mn-ea"/>
                <a:cs typeface="Century Gothic"/>
              </a:rPr>
              <a:t>Tercer nivel</a:t>
            </a:r>
          </a:p>
          <a:p>
            <a:pPr marL="1598573" marR="0" lvl="3" indent="-227008" algn="l" defTabSz="455602" rtl="0" eaLnBrk="1" fontAlgn="base" latinLnBrk="0" hangingPunct="1">
              <a:lnSpc>
                <a:spcPct val="100000"/>
              </a:lnSpc>
              <a:spcBef>
                <a:spcPct val="20000"/>
              </a:spcBef>
              <a:spcAft>
                <a:spcPct val="0"/>
              </a:spcAft>
              <a:buClr>
                <a:srgbClr val="641345"/>
              </a:buClr>
              <a:buSzTx/>
              <a:buFont typeface="Lucida Grande"/>
              <a:buChar char="▿"/>
              <a:tabLst/>
              <a:defRPr/>
            </a:pPr>
            <a:r>
              <a:rPr kumimoji="0" lang="es-ES_tradnl" sz="2000" b="0" i="0" u="none" strike="noStrike" kern="1200" cap="none" spc="0" normalizeH="0" baseline="0" noProof="0">
                <a:ln>
                  <a:noFill/>
                </a:ln>
                <a:solidFill>
                  <a:srgbClr val="000000"/>
                </a:solidFill>
                <a:effectLst/>
                <a:uLnTx/>
                <a:uFillTx/>
                <a:latin typeface="Century Gothic"/>
                <a:ea typeface="+mn-ea"/>
                <a:cs typeface="Century Gothic"/>
              </a:rPr>
              <a:t>Cuarto nivel</a:t>
            </a:r>
          </a:p>
          <a:p>
            <a:pPr marL="2055762" marR="0" lvl="4" indent="-227008" algn="l" defTabSz="455602" rtl="0" eaLnBrk="1" fontAlgn="base" latinLnBrk="0" hangingPunct="1">
              <a:lnSpc>
                <a:spcPct val="100000"/>
              </a:lnSpc>
              <a:spcBef>
                <a:spcPct val="20000"/>
              </a:spcBef>
              <a:spcAft>
                <a:spcPct val="0"/>
              </a:spcAft>
              <a:buClr>
                <a:srgbClr val="641345"/>
              </a:buClr>
              <a:buSzTx/>
              <a:buFont typeface="Arial" charset="0"/>
              <a:buChar char="•"/>
              <a:tabLst/>
              <a:defRPr/>
            </a:pPr>
            <a:r>
              <a:rPr kumimoji="0" lang="es-ES_tradnl" sz="2000" b="0" i="0" u="none" strike="noStrike" kern="1200" cap="none" spc="0" normalizeH="0" baseline="0" noProof="0">
                <a:ln>
                  <a:noFill/>
                </a:ln>
                <a:solidFill>
                  <a:srgbClr val="000000"/>
                </a:solidFill>
                <a:effectLst/>
                <a:uLnTx/>
                <a:uFillTx/>
                <a:latin typeface="Century Gothic"/>
                <a:ea typeface="+mn-ea"/>
                <a:cs typeface="Century Gothic"/>
              </a:rPr>
              <a:t>Quinto nivel</a:t>
            </a:r>
            <a:endParaRPr kumimoji="0" lang="en-US" sz="2000" b="0" i="0" u="none" strike="noStrike" kern="1200" cap="none" spc="0" normalizeH="0" baseline="0" noProof="0">
              <a:ln>
                <a:noFill/>
              </a:ln>
              <a:solidFill>
                <a:srgbClr val="000000"/>
              </a:solidFill>
              <a:effectLst/>
              <a:uLnTx/>
              <a:uFillTx/>
              <a:latin typeface="Century Gothic"/>
              <a:ea typeface="+mn-ea"/>
              <a:cs typeface="Century Gothic"/>
            </a:endParaRPr>
          </a:p>
        </p:txBody>
      </p:sp>
      <p:sp>
        <p:nvSpPr>
          <p:cNvPr id="7" name="Slide Number Placeholder 5"/>
          <p:cNvSpPr>
            <a:spLocks noGrp="1"/>
          </p:cNvSpPr>
          <p:nvPr>
            <p:ph type="sldNum" sz="quarter" idx="4"/>
          </p:nvPr>
        </p:nvSpPr>
        <p:spPr>
          <a:xfrm>
            <a:off x="7210022" y="6421444"/>
            <a:ext cx="4372383" cy="365125"/>
          </a:xfrm>
          <a:prstGeom prst="rect">
            <a:avLst/>
          </a:prstGeom>
        </p:spPr>
        <p:txBody>
          <a:bodyPr/>
          <a:lstStyle>
            <a:lvl1pPr algn="r">
              <a:defRPr sz="1000">
                <a:solidFill>
                  <a:srgbClr val="000000"/>
                </a:solidFill>
                <a:latin typeface="Calibri"/>
                <a:cs typeface="Calibri"/>
              </a:defRPr>
            </a:lvl1pPr>
          </a:lstStyle>
          <a:p>
            <a:pPr>
              <a:defRPr/>
            </a:pPr>
            <a:r>
              <a:rPr lang="es-ES_tradnl" dirty="0">
                <a:solidFill>
                  <a:srgbClr val="6B4A0B"/>
                </a:solidFill>
              </a:rPr>
              <a:t>| </a:t>
            </a:r>
            <a:fld id="{939C664E-1C2F-4D95-AF82-FF8D27121A91}" type="slidenum">
              <a:rPr lang="en-US" smtClean="0"/>
              <a:pPr>
                <a:defRPr/>
              </a:pPr>
              <a:t>‹Nº›</a:t>
            </a:fld>
            <a:endParaRPr lang="en-US" dirty="0"/>
          </a:p>
        </p:txBody>
      </p:sp>
      <p:sp>
        <p:nvSpPr>
          <p:cNvPr id="13" name="Title 1"/>
          <p:cNvSpPr>
            <a:spLocks noGrp="1"/>
          </p:cNvSpPr>
          <p:nvPr>
            <p:ph type="title"/>
          </p:nvPr>
        </p:nvSpPr>
        <p:spPr>
          <a:xfrm>
            <a:off x="5389338" y="340445"/>
            <a:ext cx="5661783" cy="551950"/>
          </a:xfrm>
        </p:spPr>
        <p:txBody>
          <a:bodyPr>
            <a:normAutofit/>
          </a:bodyPr>
          <a:lstStyle>
            <a:lvl1pPr>
              <a:defRPr sz="2400">
                <a:solidFill>
                  <a:schemeClr val="bg1"/>
                </a:solidFill>
                <a:latin typeface="Century Gothic"/>
                <a:cs typeface="Century Gothic"/>
              </a:defRPr>
            </a:lvl1pPr>
          </a:lstStyle>
          <a:p>
            <a:r>
              <a:rPr lang="es-ES_tradnl"/>
              <a:t>Clic para editar título</a:t>
            </a:r>
            <a:endParaRPr lang="en-US"/>
          </a:p>
        </p:txBody>
      </p:sp>
    </p:spTree>
    <p:extLst>
      <p:ext uri="{BB962C8B-B14F-4D97-AF65-F5344CB8AC3E}">
        <p14:creationId xmlns:p14="http://schemas.microsoft.com/office/powerpoint/2010/main" val="10812208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E1BD9-F409-4EF7-8237-F3D5E2CB0BB5}"/>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1551806-4AC1-4A77-BCEC-C03DE3D1CABF}"/>
              </a:ext>
            </a:extLst>
          </p:cNvPr>
          <p:cNvSpPr>
            <a:spLocks noGrp="1"/>
          </p:cNvSpPr>
          <p:nvPr>
            <p:ph type="subTitle" idx="1"/>
          </p:nvPr>
        </p:nvSpPr>
        <p:spPr>
          <a:xfrm>
            <a:off x="1524000" y="3602038"/>
            <a:ext cx="9144000" cy="1655762"/>
          </a:xfrm>
        </p:spPr>
        <p:txBody>
          <a:bodyPr/>
          <a:lstStyle>
            <a:lvl1pPr marL="0" indent="0" algn="ctr">
              <a:buNone/>
              <a:defRPr sz="1800"/>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8EB9660-0AD9-444E-974C-7C20848173D8}"/>
              </a:ext>
            </a:extLst>
          </p:cNvPr>
          <p:cNvSpPr>
            <a:spLocks noGrp="1"/>
          </p:cNvSpPr>
          <p:nvPr>
            <p:ph type="dt" sz="half" idx="10"/>
          </p:nvPr>
        </p:nvSpPr>
        <p:spPr/>
        <p:txBody>
          <a:bodyPr/>
          <a:lstStyle/>
          <a:p>
            <a:fld id="{93B1A856-5214-4FC5-9C87-E1F4F2F92D0D}" type="datetimeFigureOut">
              <a:rPr lang="en-US" smtClean="0"/>
              <a:t>3/27/2022</a:t>
            </a:fld>
            <a:endParaRPr lang="en-US" dirty="0"/>
          </a:p>
        </p:txBody>
      </p:sp>
      <p:sp>
        <p:nvSpPr>
          <p:cNvPr id="5" name="Footer Placeholder 4">
            <a:extLst>
              <a:ext uri="{FF2B5EF4-FFF2-40B4-BE49-F238E27FC236}">
                <a16:creationId xmlns:a16="http://schemas.microsoft.com/office/drawing/2014/main" id="{7330D760-6C55-4684-AE8B-F244EDCFD6A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0A1762C-BE25-45C5-BA09-D9DD5500118C}"/>
              </a:ext>
            </a:extLst>
          </p:cNvPr>
          <p:cNvSpPr>
            <a:spLocks noGrp="1"/>
          </p:cNvSpPr>
          <p:nvPr>
            <p:ph type="sldNum" sz="quarter" idx="12"/>
          </p:nvPr>
        </p:nvSpPr>
        <p:spPr/>
        <p:txBody>
          <a:bodyPr/>
          <a:lstStyle/>
          <a:p>
            <a:fld id="{E08D205E-34E0-4D4E-B6CF-D546C54444F4}" type="slidenum">
              <a:rPr lang="en-US" smtClean="0"/>
              <a:t>‹Nº›</a:t>
            </a:fld>
            <a:endParaRPr lang="en-US" dirty="0"/>
          </a:p>
        </p:txBody>
      </p:sp>
    </p:spTree>
    <p:extLst>
      <p:ext uri="{BB962C8B-B14F-4D97-AF65-F5344CB8AC3E}">
        <p14:creationId xmlns:p14="http://schemas.microsoft.com/office/powerpoint/2010/main" val="30681110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E2A76-9992-4B93-8D9F-A613CDC1F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4D837C-59F1-4A4F-B74B-CE03689882C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145296-A96B-47E4-B806-0CF16238494A}"/>
              </a:ext>
            </a:extLst>
          </p:cNvPr>
          <p:cNvSpPr>
            <a:spLocks noGrp="1"/>
          </p:cNvSpPr>
          <p:nvPr>
            <p:ph type="dt" sz="half" idx="10"/>
          </p:nvPr>
        </p:nvSpPr>
        <p:spPr/>
        <p:txBody>
          <a:bodyPr/>
          <a:lstStyle/>
          <a:p>
            <a:fld id="{93B1A856-5214-4FC5-9C87-E1F4F2F92D0D}" type="datetimeFigureOut">
              <a:rPr lang="en-US" smtClean="0"/>
              <a:t>3/27/2022</a:t>
            </a:fld>
            <a:endParaRPr lang="en-US" dirty="0"/>
          </a:p>
        </p:txBody>
      </p:sp>
      <p:sp>
        <p:nvSpPr>
          <p:cNvPr id="5" name="Footer Placeholder 4">
            <a:extLst>
              <a:ext uri="{FF2B5EF4-FFF2-40B4-BE49-F238E27FC236}">
                <a16:creationId xmlns:a16="http://schemas.microsoft.com/office/drawing/2014/main" id="{5E72412E-CD81-491F-AF13-B7B4FC8895F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C8CE824-EB21-4D2C-85E8-87FFE741C94E}"/>
              </a:ext>
            </a:extLst>
          </p:cNvPr>
          <p:cNvSpPr>
            <a:spLocks noGrp="1"/>
          </p:cNvSpPr>
          <p:nvPr>
            <p:ph type="sldNum" sz="quarter" idx="12"/>
          </p:nvPr>
        </p:nvSpPr>
        <p:spPr/>
        <p:txBody>
          <a:bodyPr/>
          <a:lstStyle/>
          <a:p>
            <a:fld id="{E08D205E-34E0-4D4E-B6CF-D546C54444F4}" type="slidenum">
              <a:rPr lang="en-US" smtClean="0"/>
              <a:t>‹Nº›</a:t>
            </a:fld>
            <a:endParaRPr lang="en-US" dirty="0"/>
          </a:p>
        </p:txBody>
      </p:sp>
    </p:spTree>
    <p:extLst>
      <p:ext uri="{BB962C8B-B14F-4D97-AF65-F5344CB8AC3E}">
        <p14:creationId xmlns:p14="http://schemas.microsoft.com/office/powerpoint/2010/main" val="42867222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D6BE3-483D-4C29-90DA-C14F9658CAF8}"/>
              </a:ext>
            </a:extLst>
          </p:cNvPr>
          <p:cNvSpPr>
            <a:spLocks noGrp="1"/>
          </p:cNvSpPr>
          <p:nvPr>
            <p:ph type="title"/>
          </p:nvPr>
        </p:nvSpPr>
        <p:spPr>
          <a:xfrm>
            <a:off x="831851" y="1709742"/>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7ADEF3C-F3CC-4ED6-AEF4-EB0D8707A91C}"/>
              </a:ext>
            </a:extLst>
          </p:cNvPr>
          <p:cNvSpPr>
            <a:spLocks noGrp="1"/>
          </p:cNvSpPr>
          <p:nvPr>
            <p:ph type="body" idx="1"/>
          </p:nvPr>
        </p:nvSpPr>
        <p:spPr>
          <a:xfrm>
            <a:off x="831851" y="4589467"/>
            <a:ext cx="10515600" cy="1500187"/>
          </a:xfrm>
        </p:spPr>
        <p:txBody>
          <a:bodyPr/>
          <a:lstStyle>
            <a:lvl1pPr marL="0" indent="0">
              <a:buNone/>
              <a:defRPr sz="1800">
                <a:solidFill>
                  <a:schemeClr val="tx1">
                    <a:tint val="75000"/>
                  </a:schemeClr>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F33A623-E21F-424A-A0BE-6FB227816949}"/>
              </a:ext>
            </a:extLst>
          </p:cNvPr>
          <p:cNvSpPr>
            <a:spLocks noGrp="1"/>
          </p:cNvSpPr>
          <p:nvPr>
            <p:ph type="dt" sz="half" idx="10"/>
          </p:nvPr>
        </p:nvSpPr>
        <p:spPr/>
        <p:txBody>
          <a:bodyPr/>
          <a:lstStyle/>
          <a:p>
            <a:fld id="{93B1A856-5214-4FC5-9C87-E1F4F2F92D0D}" type="datetimeFigureOut">
              <a:rPr lang="en-US" smtClean="0"/>
              <a:t>3/27/2022</a:t>
            </a:fld>
            <a:endParaRPr lang="en-US" dirty="0"/>
          </a:p>
        </p:txBody>
      </p:sp>
      <p:sp>
        <p:nvSpPr>
          <p:cNvPr id="5" name="Footer Placeholder 4">
            <a:extLst>
              <a:ext uri="{FF2B5EF4-FFF2-40B4-BE49-F238E27FC236}">
                <a16:creationId xmlns:a16="http://schemas.microsoft.com/office/drawing/2014/main" id="{2B56617C-4041-40FF-B5CB-2813AB7B992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C05C6C6-608E-4F5B-98A2-28F77096DD3D}"/>
              </a:ext>
            </a:extLst>
          </p:cNvPr>
          <p:cNvSpPr>
            <a:spLocks noGrp="1"/>
          </p:cNvSpPr>
          <p:nvPr>
            <p:ph type="sldNum" sz="quarter" idx="12"/>
          </p:nvPr>
        </p:nvSpPr>
        <p:spPr/>
        <p:txBody>
          <a:bodyPr/>
          <a:lstStyle/>
          <a:p>
            <a:fld id="{E08D205E-34E0-4D4E-B6CF-D546C54444F4}" type="slidenum">
              <a:rPr lang="en-US" smtClean="0"/>
              <a:t>‹Nº›</a:t>
            </a:fld>
            <a:endParaRPr lang="en-US" dirty="0"/>
          </a:p>
        </p:txBody>
      </p:sp>
    </p:spTree>
    <p:extLst>
      <p:ext uri="{BB962C8B-B14F-4D97-AF65-F5344CB8AC3E}">
        <p14:creationId xmlns:p14="http://schemas.microsoft.com/office/powerpoint/2010/main" val="41703702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706F-005B-4636-B612-247CD928E8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761F74-3D73-4EAC-90F3-6D5997BC518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80820D-45A5-4019-9755-3C50397B281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F3ED93-CDC5-4F5C-AC81-A3C0A52CF865}"/>
              </a:ext>
            </a:extLst>
          </p:cNvPr>
          <p:cNvSpPr>
            <a:spLocks noGrp="1"/>
          </p:cNvSpPr>
          <p:nvPr>
            <p:ph type="dt" sz="half" idx="10"/>
          </p:nvPr>
        </p:nvSpPr>
        <p:spPr/>
        <p:txBody>
          <a:bodyPr/>
          <a:lstStyle/>
          <a:p>
            <a:fld id="{93B1A856-5214-4FC5-9C87-E1F4F2F92D0D}" type="datetimeFigureOut">
              <a:rPr lang="en-US" smtClean="0"/>
              <a:t>3/27/2022</a:t>
            </a:fld>
            <a:endParaRPr lang="en-US" dirty="0"/>
          </a:p>
        </p:txBody>
      </p:sp>
      <p:sp>
        <p:nvSpPr>
          <p:cNvPr id="6" name="Footer Placeholder 5">
            <a:extLst>
              <a:ext uri="{FF2B5EF4-FFF2-40B4-BE49-F238E27FC236}">
                <a16:creationId xmlns:a16="http://schemas.microsoft.com/office/drawing/2014/main" id="{406795E7-5CD7-4BC7-950C-8037F0CC832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1AC1B08-289A-48E4-9705-EC8F13EEBAA4}"/>
              </a:ext>
            </a:extLst>
          </p:cNvPr>
          <p:cNvSpPr>
            <a:spLocks noGrp="1"/>
          </p:cNvSpPr>
          <p:nvPr>
            <p:ph type="sldNum" sz="quarter" idx="12"/>
          </p:nvPr>
        </p:nvSpPr>
        <p:spPr/>
        <p:txBody>
          <a:bodyPr/>
          <a:lstStyle/>
          <a:p>
            <a:fld id="{E08D205E-34E0-4D4E-B6CF-D546C54444F4}" type="slidenum">
              <a:rPr lang="en-US" smtClean="0"/>
              <a:t>‹Nº›</a:t>
            </a:fld>
            <a:endParaRPr lang="en-US" dirty="0"/>
          </a:p>
        </p:txBody>
      </p:sp>
    </p:spTree>
    <p:extLst>
      <p:ext uri="{BB962C8B-B14F-4D97-AF65-F5344CB8AC3E}">
        <p14:creationId xmlns:p14="http://schemas.microsoft.com/office/powerpoint/2010/main" val="24987945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272FF-A0CD-48F7-88BA-3A25899F6790}"/>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889913-EB77-4E69-A508-05933B0DF2D2}"/>
              </a:ext>
            </a:extLst>
          </p:cNvPr>
          <p:cNvSpPr>
            <a:spLocks noGrp="1"/>
          </p:cNvSpPr>
          <p:nvPr>
            <p:ph type="body" idx="1"/>
          </p:nvPr>
        </p:nvSpPr>
        <p:spPr>
          <a:xfrm>
            <a:off x="839789" y="1681163"/>
            <a:ext cx="5157787" cy="82391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1527D418-5631-43CC-B4F9-CEF547918E2E}"/>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38340A-399A-4FDE-8201-BDB29B85AD62}"/>
              </a:ext>
            </a:extLst>
          </p:cNvPr>
          <p:cNvSpPr>
            <a:spLocks noGrp="1"/>
          </p:cNvSpPr>
          <p:nvPr>
            <p:ph type="body" sz="quarter" idx="3"/>
          </p:nvPr>
        </p:nvSpPr>
        <p:spPr>
          <a:xfrm>
            <a:off x="6172202" y="1681163"/>
            <a:ext cx="5183188" cy="82391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CD4B52BD-627E-4820-9C22-EA95567CD9C6}"/>
              </a:ext>
            </a:extLst>
          </p:cNvPr>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C2E96-AE2C-4552-ACCD-415CF1249751}"/>
              </a:ext>
            </a:extLst>
          </p:cNvPr>
          <p:cNvSpPr>
            <a:spLocks noGrp="1"/>
          </p:cNvSpPr>
          <p:nvPr>
            <p:ph type="dt" sz="half" idx="10"/>
          </p:nvPr>
        </p:nvSpPr>
        <p:spPr/>
        <p:txBody>
          <a:bodyPr/>
          <a:lstStyle/>
          <a:p>
            <a:fld id="{93B1A856-5214-4FC5-9C87-E1F4F2F92D0D}" type="datetimeFigureOut">
              <a:rPr lang="en-US" smtClean="0"/>
              <a:t>3/27/2022</a:t>
            </a:fld>
            <a:endParaRPr lang="en-US" dirty="0"/>
          </a:p>
        </p:txBody>
      </p:sp>
      <p:sp>
        <p:nvSpPr>
          <p:cNvPr id="8" name="Footer Placeholder 7">
            <a:extLst>
              <a:ext uri="{FF2B5EF4-FFF2-40B4-BE49-F238E27FC236}">
                <a16:creationId xmlns:a16="http://schemas.microsoft.com/office/drawing/2014/main" id="{AC0834FD-EA39-4CA5-AEF1-C55C3A0DC5B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A31BE10-91CF-4647-8B97-F65C44E6F4F3}"/>
              </a:ext>
            </a:extLst>
          </p:cNvPr>
          <p:cNvSpPr>
            <a:spLocks noGrp="1"/>
          </p:cNvSpPr>
          <p:nvPr>
            <p:ph type="sldNum" sz="quarter" idx="12"/>
          </p:nvPr>
        </p:nvSpPr>
        <p:spPr/>
        <p:txBody>
          <a:bodyPr/>
          <a:lstStyle/>
          <a:p>
            <a:fld id="{E08D205E-34E0-4D4E-B6CF-D546C54444F4}" type="slidenum">
              <a:rPr lang="en-US" smtClean="0"/>
              <a:t>‹Nº›</a:t>
            </a:fld>
            <a:endParaRPr lang="en-US" dirty="0"/>
          </a:p>
        </p:txBody>
      </p:sp>
    </p:spTree>
    <p:extLst>
      <p:ext uri="{BB962C8B-B14F-4D97-AF65-F5344CB8AC3E}">
        <p14:creationId xmlns:p14="http://schemas.microsoft.com/office/powerpoint/2010/main" val="24578421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A35A6-447C-4A92-80F9-0F9972F14D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B8D23C-18B2-4A06-90F8-729A45D390C2}"/>
              </a:ext>
            </a:extLst>
          </p:cNvPr>
          <p:cNvSpPr>
            <a:spLocks noGrp="1"/>
          </p:cNvSpPr>
          <p:nvPr>
            <p:ph type="dt" sz="half" idx="10"/>
          </p:nvPr>
        </p:nvSpPr>
        <p:spPr/>
        <p:txBody>
          <a:bodyPr/>
          <a:lstStyle/>
          <a:p>
            <a:fld id="{93B1A856-5214-4FC5-9C87-E1F4F2F92D0D}" type="datetimeFigureOut">
              <a:rPr lang="en-US" smtClean="0"/>
              <a:t>3/27/2022</a:t>
            </a:fld>
            <a:endParaRPr lang="en-US" dirty="0"/>
          </a:p>
        </p:txBody>
      </p:sp>
      <p:sp>
        <p:nvSpPr>
          <p:cNvPr id="4" name="Footer Placeholder 3">
            <a:extLst>
              <a:ext uri="{FF2B5EF4-FFF2-40B4-BE49-F238E27FC236}">
                <a16:creationId xmlns:a16="http://schemas.microsoft.com/office/drawing/2014/main" id="{07C70DE1-9775-4B2C-AA12-C9A05595016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2F88B3F-DC2F-4BCC-A55B-75D9ED2E5D59}"/>
              </a:ext>
            </a:extLst>
          </p:cNvPr>
          <p:cNvSpPr>
            <a:spLocks noGrp="1"/>
          </p:cNvSpPr>
          <p:nvPr>
            <p:ph type="sldNum" sz="quarter" idx="12"/>
          </p:nvPr>
        </p:nvSpPr>
        <p:spPr/>
        <p:txBody>
          <a:bodyPr/>
          <a:lstStyle/>
          <a:p>
            <a:fld id="{E08D205E-34E0-4D4E-B6CF-D546C54444F4}" type="slidenum">
              <a:rPr lang="en-US" smtClean="0"/>
              <a:t>‹Nº›</a:t>
            </a:fld>
            <a:endParaRPr lang="en-US" dirty="0"/>
          </a:p>
        </p:txBody>
      </p:sp>
    </p:spTree>
    <p:extLst>
      <p:ext uri="{BB962C8B-B14F-4D97-AF65-F5344CB8AC3E}">
        <p14:creationId xmlns:p14="http://schemas.microsoft.com/office/powerpoint/2010/main" val="15454947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EB6CE9-D962-46FF-9E7A-2391CD75AE84}"/>
              </a:ext>
            </a:extLst>
          </p:cNvPr>
          <p:cNvSpPr>
            <a:spLocks noGrp="1"/>
          </p:cNvSpPr>
          <p:nvPr>
            <p:ph type="dt" sz="half" idx="10"/>
          </p:nvPr>
        </p:nvSpPr>
        <p:spPr/>
        <p:txBody>
          <a:bodyPr/>
          <a:lstStyle/>
          <a:p>
            <a:fld id="{93B1A856-5214-4FC5-9C87-E1F4F2F92D0D}" type="datetimeFigureOut">
              <a:rPr lang="en-US" smtClean="0"/>
              <a:t>3/27/2022</a:t>
            </a:fld>
            <a:endParaRPr lang="en-US" dirty="0"/>
          </a:p>
        </p:txBody>
      </p:sp>
      <p:sp>
        <p:nvSpPr>
          <p:cNvPr id="3" name="Footer Placeholder 2">
            <a:extLst>
              <a:ext uri="{FF2B5EF4-FFF2-40B4-BE49-F238E27FC236}">
                <a16:creationId xmlns:a16="http://schemas.microsoft.com/office/drawing/2014/main" id="{D17574D7-7592-45AB-8139-E18CBC913E6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80646CC-E651-4536-8649-7C73267C3864}"/>
              </a:ext>
            </a:extLst>
          </p:cNvPr>
          <p:cNvSpPr>
            <a:spLocks noGrp="1"/>
          </p:cNvSpPr>
          <p:nvPr>
            <p:ph type="sldNum" sz="quarter" idx="12"/>
          </p:nvPr>
        </p:nvSpPr>
        <p:spPr/>
        <p:txBody>
          <a:bodyPr/>
          <a:lstStyle/>
          <a:p>
            <a:fld id="{E08D205E-34E0-4D4E-B6CF-D546C54444F4}" type="slidenum">
              <a:rPr lang="en-US" smtClean="0"/>
              <a:t>‹Nº›</a:t>
            </a:fld>
            <a:endParaRPr lang="en-US" dirty="0"/>
          </a:p>
        </p:txBody>
      </p:sp>
    </p:spTree>
    <p:extLst>
      <p:ext uri="{BB962C8B-B14F-4D97-AF65-F5344CB8AC3E}">
        <p14:creationId xmlns:p14="http://schemas.microsoft.com/office/powerpoint/2010/main" val="38859775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51A95-53FD-46AE-912D-9B7E7DD55E5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392F760-7DB1-4178-82B5-77FD32C7E70B}"/>
              </a:ext>
            </a:extLst>
          </p:cNvPr>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CB1E97-B616-4885-81EC-4ED6B3901CBA}"/>
              </a:ext>
            </a:extLst>
          </p:cNvPr>
          <p:cNvSpPr>
            <a:spLocks noGrp="1"/>
          </p:cNvSpPr>
          <p:nvPr>
            <p:ph type="body" sz="half" idx="2"/>
          </p:nvPr>
        </p:nvSpPr>
        <p:spPr>
          <a:xfrm>
            <a:off x="839788" y="2057400"/>
            <a:ext cx="3932237" cy="38115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Edit Master text styles</a:t>
            </a:r>
          </a:p>
        </p:txBody>
      </p:sp>
      <p:sp>
        <p:nvSpPr>
          <p:cNvPr id="5" name="Date Placeholder 4">
            <a:extLst>
              <a:ext uri="{FF2B5EF4-FFF2-40B4-BE49-F238E27FC236}">
                <a16:creationId xmlns:a16="http://schemas.microsoft.com/office/drawing/2014/main" id="{F5F6A400-2B76-47E4-8D34-557CD1865283}"/>
              </a:ext>
            </a:extLst>
          </p:cNvPr>
          <p:cNvSpPr>
            <a:spLocks noGrp="1"/>
          </p:cNvSpPr>
          <p:nvPr>
            <p:ph type="dt" sz="half" idx="10"/>
          </p:nvPr>
        </p:nvSpPr>
        <p:spPr/>
        <p:txBody>
          <a:bodyPr/>
          <a:lstStyle/>
          <a:p>
            <a:fld id="{93B1A856-5214-4FC5-9C87-E1F4F2F92D0D}" type="datetimeFigureOut">
              <a:rPr lang="en-US" smtClean="0"/>
              <a:t>3/27/2022</a:t>
            </a:fld>
            <a:endParaRPr lang="en-US" dirty="0"/>
          </a:p>
        </p:txBody>
      </p:sp>
      <p:sp>
        <p:nvSpPr>
          <p:cNvPr id="6" name="Footer Placeholder 5">
            <a:extLst>
              <a:ext uri="{FF2B5EF4-FFF2-40B4-BE49-F238E27FC236}">
                <a16:creationId xmlns:a16="http://schemas.microsoft.com/office/drawing/2014/main" id="{A978225C-1BE4-49E4-97E7-F07644E2E64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CE6A69F-1F69-4328-9CB4-CDE124A08BB9}"/>
              </a:ext>
            </a:extLst>
          </p:cNvPr>
          <p:cNvSpPr>
            <a:spLocks noGrp="1"/>
          </p:cNvSpPr>
          <p:nvPr>
            <p:ph type="sldNum" sz="quarter" idx="12"/>
          </p:nvPr>
        </p:nvSpPr>
        <p:spPr/>
        <p:txBody>
          <a:bodyPr/>
          <a:lstStyle/>
          <a:p>
            <a:fld id="{E08D205E-34E0-4D4E-B6CF-D546C54444F4}" type="slidenum">
              <a:rPr lang="en-US" smtClean="0"/>
              <a:t>‹Nº›</a:t>
            </a:fld>
            <a:endParaRPr lang="en-US" dirty="0"/>
          </a:p>
        </p:txBody>
      </p:sp>
    </p:spTree>
    <p:extLst>
      <p:ext uri="{BB962C8B-B14F-4D97-AF65-F5344CB8AC3E}">
        <p14:creationId xmlns:p14="http://schemas.microsoft.com/office/powerpoint/2010/main" val="19483826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0FF0E-872D-4D7B-A68F-64A494D7A806}"/>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C885D58-F8AE-43A2-87D5-4437DB2F4D71}"/>
              </a:ext>
            </a:extLst>
          </p:cNvPr>
          <p:cNvSpPr>
            <a:spLocks noGrp="1"/>
          </p:cNvSpPr>
          <p:nvPr>
            <p:ph type="pic" idx="1"/>
          </p:nvPr>
        </p:nvSpPr>
        <p:spPr>
          <a:xfrm>
            <a:off x="5183188" y="987429"/>
            <a:ext cx="6172200" cy="4873625"/>
          </a:xfr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endParaRPr lang="en-US" dirty="0"/>
          </a:p>
        </p:txBody>
      </p:sp>
      <p:sp>
        <p:nvSpPr>
          <p:cNvPr id="4" name="Text Placeholder 3">
            <a:extLst>
              <a:ext uri="{FF2B5EF4-FFF2-40B4-BE49-F238E27FC236}">
                <a16:creationId xmlns:a16="http://schemas.microsoft.com/office/drawing/2014/main" id="{2E14E315-0146-484D-9208-E3B3170F0CA0}"/>
              </a:ext>
            </a:extLst>
          </p:cNvPr>
          <p:cNvSpPr>
            <a:spLocks noGrp="1"/>
          </p:cNvSpPr>
          <p:nvPr>
            <p:ph type="body" sz="half" idx="2"/>
          </p:nvPr>
        </p:nvSpPr>
        <p:spPr>
          <a:xfrm>
            <a:off x="839788" y="2057400"/>
            <a:ext cx="3932237" cy="38115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Edit Master text styles</a:t>
            </a:r>
          </a:p>
        </p:txBody>
      </p:sp>
      <p:sp>
        <p:nvSpPr>
          <p:cNvPr id="5" name="Date Placeholder 4">
            <a:extLst>
              <a:ext uri="{FF2B5EF4-FFF2-40B4-BE49-F238E27FC236}">
                <a16:creationId xmlns:a16="http://schemas.microsoft.com/office/drawing/2014/main" id="{29029B0F-3FD8-4F1B-B453-A754E2997A20}"/>
              </a:ext>
            </a:extLst>
          </p:cNvPr>
          <p:cNvSpPr>
            <a:spLocks noGrp="1"/>
          </p:cNvSpPr>
          <p:nvPr>
            <p:ph type="dt" sz="half" idx="10"/>
          </p:nvPr>
        </p:nvSpPr>
        <p:spPr/>
        <p:txBody>
          <a:bodyPr/>
          <a:lstStyle/>
          <a:p>
            <a:fld id="{93B1A856-5214-4FC5-9C87-E1F4F2F92D0D}" type="datetimeFigureOut">
              <a:rPr lang="en-US" smtClean="0"/>
              <a:t>3/27/2022</a:t>
            </a:fld>
            <a:endParaRPr lang="en-US" dirty="0"/>
          </a:p>
        </p:txBody>
      </p:sp>
      <p:sp>
        <p:nvSpPr>
          <p:cNvPr id="6" name="Footer Placeholder 5">
            <a:extLst>
              <a:ext uri="{FF2B5EF4-FFF2-40B4-BE49-F238E27FC236}">
                <a16:creationId xmlns:a16="http://schemas.microsoft.com/office/drawing/2014/main" id="{C6CFCACD-AC4D-498A-B630-ECB8C3EF1C5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9017543-646F-4096-A644-763DC6320277}"/>
              </a:ext>
            </a:extLst>
          </p:cNvPr>
          <p:cNvSpPr>
            <a:spLocks noGrp="1"/>
          </p:cNvSpPr>
          <p:nvPr>
            <p:ph type="sldNum" sz="quarter" idx="12"/>
          </p:nvPr>
        </p:nvSpPr>
        <p:spPr/>
        <p:txBody>
          <a:bodyPr/>
          <a:lstStyle/>
          <a:p>
            <a:fld id="{E08D205E-34E0-4D4E-B6CF-D546C54444F4}" type="slidenum">
              <a:rPr lang="en-US" smtClean="0"/>
              <a:t>‹Nº›</a:t>
            </a:fld>
            <a:endParaRPr lang="en-US" dirty="0"/>
          </a:p>
        </p:txBody>
      </p:sp>
    </p:spTree>
    <p:extLst>
      <p:ext uri="{BB962C8B-B14F-4D97-AF65-F5344CB8AC3E}">
        <p14:creationId xmlns:p14="http://schemas.microsoft.com/office/powerpoint/2010/main" val="30791347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90C1A-FA68-46B1-8D6D-C9DCE7DFAE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9EB6FCD-629D-4BCF-A076-E74413FE560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E0017E-AECE-46E6-A6BD-50C209D84B1F}"/>
              </a:ext>
            </a:extLst>
          </p:cNvPr>
          <p:cNvSpPr>
            <a:spLocks noGrp="1"/>
          </p:cNvSpPr>
          <p:nvPr>
            <p:ph type="dt" sz="half" idx="10"/>
          </p:nvPr>
        </p:nvSpPr>
        <p:spPr/>
        <p:txBody>
          <a:bodyPr/>
          <a:lstStyle/>
          <a:p>
            <a:fld id="{93B1A856-5214-4FC5-9C87-E1F4F2F92D0D}" type="datetimeFigureOut">
              <a:rPr lang="en-US" smtClean="0"/>
              <a:t>3/27/2022</a:t>
            </a:fld>
            <a:endParaRPr lang="en-US" dirty="0"/>
          </a:p>
        </p:txBody>
      </p:sp>
      <p:sp>
        <p:nvSpPr>
          <p:cNvPr id="5" name="Footer Placeholder 4">
            <a:extLst>
              <a:ext uri="{FF2B5EF4-FFF2-40B4-BE49-F238E27FC236}">
                <a16:creationId xmlns:a16="http://schemas.microsoft.com/office/drawing/2014/main" id="{0FDE3A58-4458-4AE3-B591-6C26C27DA36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7D5156F-50FE-4720-8636-FBC0CEE5BC78}"/>
              </a:ext>
            </a:extLst>
          </p:cNvPr>
          <p:cNvSpPr>
            <a:spLocks noGrp="1"/>
          </p:cNvSpPr>
          <p:nvPr>
            <p:ph type="sldNum" sz="quarter" idx="12"/>
          </p:nvPr>
        </p:nvSpPr>
        <p:spPr/>
        <p:txBody>
          <a:bodyPr/>
          <a:lstStyle/>
          <a:p>
            <a:fld id="{E08D205E-34E0-4D4E-B6CF-D546C54444F4}" type="slidenum">
              <a:rPr lang="en-US" smtClean="0"/>
              <a:t>‹Nº›</a:t>
            </a:fld>
            <a:endParaRPr lang="en-US" dirty="0"/>
          </a:p>
        </p:txBody>
      </p:sp>
    </p:spTree>
    <p:extLst>
      <p:ext uri="{BB962C8B-B14F-4D97-AF65-F5344CB8AC3E}">
        <p14:creationId xmlns:p14="http://schemas.microsoft.com/office/powerpoint/2010/main" val="684230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Encabezado de sección">
    <p:spTree>
      <p:nvGrpSpPr>
        <p:cNvPr id="1" name=""/>
        <p:cNvGrpSpPr/>
        <p:nvPr/>
      </p:nvGrpSpPr>
      <p:grpSpPr>
        <a:xfrm>
          <a:off x="0" y="0"/>
          <a:ext cx="0" cy="0"/>
          <a:chOff x="0" y="0"/>
          <a:chExt cx="0" cy="0"/>
        </a:xfrm>
      </p:grpSpPr>
      <p:sp>
        <p:nvSpPr>
          <p:cNvPr id="7" name="Rectángulo 6"/>
          <p:cNvSpPr/>
          <p:nvPr userDrawn="1"/>
        </p:nvSpPr>
        <p:spPr>
          <a:xfrm>
            <a:off x="0" y="3018940"/>
            <a:ext cx="12192000" cy="1336045"/>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5602" fontAlgn="base">
              <a:spcBef>
                <a:spcPct val="0"/>
              </a:spcBef>
              <a:spcAft>
                <a:spcPct val="0"/>
              </a:spcAft>
            </a:pPr>
            <a:endParaRPr lang="es-ES" sz="1800" dirty="0">
              <a:solidFill>
                <a:srgbClr val="000000"/>
              </a:solidFill>
              <a:latin typeface="Century Gothic"/>
            </a:endParaRPr>
          </a:p>
        </p:txBody>
      </p:sp>
      <p:sp>
        <p:nvSpPr>
          <p:cNvPr id="6" name="Rectángulo 5"/>
          <p:cNvSpPr/>
          <p:nvPr/>
        </p:nvSpPr>
        <p:spPr>
          <a:xfrm>
            <a:off x="0" y="3018940"/>
            <a:ext cx="12192000" cy="1336045"/>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5602" fontAlgn="base">
              <a:spcBef>
                <a:spcPct val="0"/>
              </a:spcBef>
              <a:spcAft>
                <a:spcPct val="0"/>
              </a:spcAft>
            </a:pPr>
            <a:endParaRPr lang="es-ES" sz="1800" dirty="0">
              <a:solidFill>
                <a:srgbClr val="000000"/>
              </a:solidFill>
              <a:latin typeface="Century Gothic"/>
            </a:endParaRPr>
          </a:p>
        </p:txBody>
      </p:sp>
      <p:sp>
        <p:nvSpPr>
          <p:cNvPr id="2" name="Title 1"/>
          <p:cNvSpPr>
            <a:spLocks noGrp="1"/>
          </p:cNvSpPr>
          <p:nvPr>
            <p:ph type="title"/>
          </p:nvPr>
        </p:nvSpPr>
        <p:spPr>
          <a:xfrm>
            <a:off x="3510296" y="3126900"/>
            <a:ext cx="5565253" cy="1254117"/>
          </a:xfrm>
        </p:spPr>
        <p:txBody>
          <a:bodyPr anchor="t">
            <a:normAutofit/>
          </a:bodyPr>
          <a:lstStyle>
            <a:lvl1pPr algn="ctr">
              <a:defRPr sz="3200" b="0" cap="all">
                <a:solidFill>
                  <a:srgbClr val="FFFFFF"/>
                </a:solidFill>
              </a:defRPr>
            </a:lvl1pPr>
          </a:lstStyle>
          <a:p>
            <a:r>
              <a:rPr lang="es-ES_tradnl"/>
              <a:t>Clic para editar título</a:t>
            </a:r>
            <a:endParaRPr lang="en-US"/>
          </a:p>
        </p:txBody>
      </p:sp>
      <p:sp>
        <p:nvSpPr>
          <p:cNvPr id="3" name="Text Placeholder 2"/>
          <p:cNvSpPr>
            <a:spLocks noGrp="1"/>
          </p:cNvSpPr>
          <p:nvPr>
            <p:ph type="body" idx="1"/>
          </p:nvPr>
        </p:nvSpPr>
        <p:spPr>
          <a:xfrm>
            <a:off x="3510296" y="1518754"/>
            <a:ext cx="5565253" cy="1500187"/>
          </a:xfrm>
        </p:spPr>
        <p:txBody>
          <a:bodyPr anchor="b"/>
          <a:lstStyle>
            <a:lvl1pPr marL="0" indent="0" algn="ctr">
              <a:buNone/>
              <a:defRPr sz="1800">
                <a:solidFill>
                  <a:schemeClr val="tx1">
                    <a:tint val="75000"/>
                  </a:schemeClr>
                </a:solidFill>
              </a:defRPr>
            </a:lvl1pPr>
            <a:lvl2pPr marL="457135" indent="0">
              <a:buNone/>
              <a:defRPr sz="1800">
                <a:solidFill>
                  <a:schemeClr val="tx1">
                    <a:tint val="75000"/>
                  </a:schemeClr>
                </a:solidFill>
              </a:defRPr>
            </a:lvl2pPr>
            <a:lvl3pPr marL="914270" indent="0">
              <a:buNone/>
              <a:defRPr sz="1600">
                <a:solidFill>
                  <a:schemeClr val="tx1">
                    <a:tint val="75000"/>
                  </a:schemeClr>
                </a:solidFill>
              </a:defRPr>
            </a:lvl3pPr>
            <a:lvl4pPr marL="1371406" indent="0">
              <a:buNone/>
              <a:defRPr sz="1400">
                <a:solidFill>
                  <a:schemeClr val="tx1">
                    <a:tint val="75000"/>
                  </a:schemeClr>
                </a:solidFill>
              </a:defRPr>
            </a:lvl4pPr>
            <a:lvl5pPr marL="1828541" indent="0">
              <a:buNone/>
              <a:defRPr sz="1400">
                <a:solidFill>
                  <a:schemeClr val="tx1">
                    <a:tint val="75000"/>
                  </a:schemeClr>
                </a:solidFill>
              </a:defRPr>
            </a:lvl5pPr>
            <a:lvl6pPr marL="2285676" indent="0">
              <a:buNone/>
              <a:defRPr sz="1400">
                <a:solidFill>
                  <a:schemeClr val="tx1">
                    <a:tint val="75000"/>
                  </a:schemeClr>
                </a:solidFill>
              </a:defRPr>
            </a:lvl6pPr>
            <a:lvl7pPr marL="2742810" indent="0">
              <a:buNone/>
              <a:defRPr sz="1400">
                <a:solidFill>
                  <a:schemeClr val="tx1">
                    <a:tint val="75000"/>
                  </a:schemeClr>
                </a:solidFill>
              </a:defRPr>
            </a:lvl7pPr>
            <a:lvl8pPr marL="3199947" indent="0">
              <a:buNone/>
              <a:defRPr sz="1400">
                <a:solidFill>
                  <a:schemeClr val="tx1">
                    <a:tint val="75000"/>
                  </a:schemeClr>
                </a:solidFill>
              </a:defRPr>
            </a:lvl8pPr>
            <a:lvl9pPr marL="3657081" indent="0">
              <a:buNone/>
              <a:defRPr sz="1400">
                <a:solidFill>
                  <a:schemeClr val="tx1">
                    <a:tint val="75000"/>
                  </a:schemeClr>
                </a:solidFill>
              </a:defRPr>
            </a:lvl9pPr>
          </a:lstStyle>
          <a:p>
            <a:pPr lvl="0"/>
            <a:r>
              <a:rPr lang="es-ES_tradnl"/>
              <a:t>Haga clic para modificar el estilo de texto del patrón</a:t>
            </a:r>
          </a:p>
        </p:txBody>
      </p:sp>
      <p:sp>
        <p:nvSpPr>
          <p:cNvPr id="18" name="Slide Number Placeholder 5"/>
          <p:cNvSpPr>
            <a:spLocks noGrp="1"/>
          </p:cNvSpPr>
          <p:nvPr>
            <p:ph type="sldNum" sz="quarter" idx="4"/>
          </p:nvPr>
        </p:nvSpPr>
        <p:spPr>
          <a:xfrm>
            <a:off x="7210022" y="6421444"/>
            <a:ext cx="4372383" cy="365125"/>
          </a:xfrm>
          <a:prstGeom prst="rect">
            <a:avLst/>
          </a:prstGeom>
        </p:spPr>
        <p:txBody>
          <a:bodyPr/>
          <a:lstStyle>
            <a:lvl1pPr algn="r">
              <a:defRPr sz="1000">
                <a:solidFill>
                  <a:srgbClr val="000000"/>
                </a:solidFill>
                <a:latin typeface="Calibri"/>
                <a:cs typeface="Calibri"/>
              </a:defRPr>
            </a:lvl1pPr>
          </a:lstStyle>
          <a:p>
            <a:pPr>
              <a:defRPr/>
            </a:pPr>
            <a:r>
              <a:rPr lang="es-ES" sz="800" dirty="0"/>
              <a:t>Nombre del Área</a:t>
            </a:r>
            <a:r>
              <a:rPr lang="es-ES_tradnl" sz="8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Tree>
    <p:extLst>
      <p:ext uri="{BB962C8B-B14F-4D97-AF65-F5344CB8AC3E}">
        <p14:creationId xmlns:p14="http://schemas.microsoft.com/office/powerpoint/2010/main" val="2313249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9F9B05-7D82-48EA-801F-CA3F48155B05}"/>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CAD148-A404-4229-B9D3-936E7AE055DD}"/>
              </a:ext>
            </a:extLst>
          </p:cNvPr>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FE5245-69E2-4609-B6A1-2FD1DE3D5088}"/>
              </a:ext>
            </a:extLst>
          </p:cNvPr>
          <p:cNvSpPr>
            <a:spLocks noGrp="1"/>
          </p:cNvSpPr>
          <p:nvPr>
            <p:ph type="dt" sz="half" idx="10"/>
          </p:nvPr>
        </p:nvSpPr>
        <p:spPr/>
        <p:txBody>
          <a:bodyPr/>
          <a:lstStyle/>
          <a:p>
            <a:fld id="{93B1A856-5214-4FC5-9C87-E1F4F2F92D0D}" type="datetimeFigureOut">
              <a:rPr lang="en-US" smtClean="0"/>
              <a:t>3/27/2022</a:t>
            </a:fld>
            <a:endParaRPr lang="en-US" dirty="0"/>
          </a:p>
        </p:txBody>
      </p:sp>
      <p:sp>
        <p:nvSpPr>
          <p:cNvPr id="5" name="Footer Placeholder 4">
            <a:extLst>
              <a:ext uri="{FF2B5EF4-FFF2-40B4-BE49-F238E27FC236}">
                <a16:creationId xmlns:a16="http://schemas.microsoft.com/office/drawing/2014/main" id="{8039EA0F-E244-4415-87BD-2F934D2C797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C468E52-B594-4BB5-AE57-7A77F6411C7F}"/>
              </a:ext>
            </a:extLst>
          </p:cNvPr>
          <p:cNvSpPr>
            <a:spLocks noGrp="1"/>
          </p:cNvSpPr>
          <p:nvPr>
            <p:ph type="sldNum" sz="quarter" idx="12"/>
          </p:nvPr>
        </p:nvSpPr>
        <p:spPr/>
        <p:txBody>
          <a:bodyPr/>
          <a:lstStyle/>
          <a:p>
            <a:fld id="{E08D205E-34E0-4D4E-B6CF-D546C54444F4}" type="slidenum">
              <a:rPr lang="en-US" smtClean="0"/>
              <a:t>‹Nº›</a:t>
            </a:fld>
            <a:endParaRPr lang="en-US" dirty="0"/>
          </a:p>
        </p:txBody>
      </p:sp>
    </p:spTree>
    <p:extLst>
      <p:ext uri="{BB962C8B-B14F-4D97-AF65-F5344CB8AC3E}">
        <p14:creationId xmlns:p14="http://schemas.microsoft.com/office/powerpoint/2010/main" val="16243769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Título y objetos">
    <p:spTree>
      <p:nvGrpSpPr>
        <p:cNvPr id="1" name=""/>
        <p:cNvGrpSpPr/>
        <p:nvPr/>
      </p:nvGrpSpPr>
      <p:grpSpPr>
        <a:xfrm>
          <a:off x="0" y="0"/>
          <a:ext cx="0" cy="0"/>
          <a:chOff x="0" y="0"/>
          <a:chExt cx="0" cy="0"/>
        </a:xfrm>
      </p:grpSpPr>
      <p:sp>
        <p:nvSpPr>
          <p:cNvPr id="9" name="Rectángulo 8"/>
          <p:cNvSpPr/>
          <p:nvPr userDrawn="1"/>
        </p:nvSpPr>
        <p:spPr>
          <a:xfrm>
            <a:off x="5389335" y="340451"/>
            <a:ext cx="7046188" cy="568275"/>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1702" fontAlgn="base">
              <a:spcBef>
                <a:spcPct val="0"/>
              </a:spcBef>
              <a:spcAft>
                <a:spcPct val="0"/>
              </a:spcAft>
            </a:pPr>
            <a:endParaRPr lang="es-ES" sz="1351" dirty="0">
              <a:solidFill>
                <a:srgbClr val="000000"/>
              </a:solidFill>
              <a:latin typeface="Century Gothic"/>
            </a:endParaRPr>
          </a:p>
        </p:txBody>
      </p:sp>
      <p:sp>
        <p:nvSpPr>
          <p:cNvPr id="3" name="Content Placeholder 2"/>
          <p:cNvSpPr>
            <a:spLocks noGrp="1"/>
          </p:cNvSpPr>
          <p:nvPr>
            <p:ph idx="1"/>
          </p:nvPr>
        </p:nvSpPr>
        <p:spPr/>
        <p:txBody>
          <a:bodyPr/>
          <a:lstStyle>
            <a:lvl1pPr marL="255979" marR="0" indent="-255979" algn="l" defTabSz="341702" rtl="0" eaLnBrk="1" fontAlgn="base" latinLnBrk="0" hangingPunct="1">
              <a:lnSpc>
                <a:spcPct val="100000"/>
              </a:lnSpc>
              <a:spcBef>
                <a:spcPct val="20000"/>
              </a:spcBef>
              <a:spcAft>
                <a:spcPct val="0"/>
              </a:spcAft>
              <a:buClr>
                <a:srgbClr val="641345"/>
              </a:buClr>
              <a:buSzPct val="100000"/>
              <a:buFont typeface="Webdings" pitchFamily="18" charset="2"/>
              <a:buChar char=""/>
              <a:tabLst/>
              <a:defRPr>
                <a:latin typeface="Century Gothic"/>
                <a:cs typeface="Century Gothic"/>
              </a:defRPr>
            </a:lvl1pPr>
            <a:lvl2pPr marL="556009" marR="0" indent="-213117" algn="l" defTabSz="341702" rtl="0" eaLnBrk="1" fontAlgn="base" latinLnBrk="0" hangingPunct="1">
              <a:lnSpc>
                <a:spcPct val="100000"/>
              </a:lnSpc>
              <a:spcBef>
                <a:spcPct val="20000"/>
              </a:spcBef>
              <a:spcAft>
                <a:spcPct val="0"/>
              </a:spcAft>
              <a:buClr>
                <a:srgbClr val="641345"/>
              </a:buClr>
              <a:buSzPct val="70000"/>
              <a:buFont typeface="Lucida Grande"/>
              <a:buChar char="▹"/>
              <a:tabLst/>
              <a:defRPr>
                <a:latin typeface="Century Gothic"/>
                <a:cs typeface="Century Gothic"/>
              </a:defRPr>
            </a:lvl2pPr>
            <a:lvl3pPr marL="856039" marR="0" indent="-170256" algn="l" defTabSz="341702" rtl="0" eaLnBrk="1" fontAlgn="base" latinLnBrk="0" hangingPunct="1">
              <a:lnSpc>
                <a:spcPct val="100000"/>
              </a:lnSpc>
              <a:spcBef>
                <a:spcPct val="20000"/>
              </a:spcBef>
              <a:spcAft>
                <a:spcPct val="0"/>
              </a:spcAft>
              <a:buClr>
                <a:srgbClr val="641345"/>
              </a:buClr>
              <a:buSzPct val="80000"/>
              <a:buFont typeface="Lucida Grande"/>
              <a:buChar char="▾"/>
              <a:tabLst/>
              <a:defRPr>
                <a:latin typeface="Century Gothic"/>
                <a:cs typeface="Century Gothic"/>
              </a:defRPr>
            </a:lvl3pPr>
            <a:lvl4pPr marL="1198930" marR="0" indent="-170256" algn="l" defTabSz="341702" rtl="0" eaLnBrk="1" fontAlgn="base" latinLnBrk="0" hangingPunct="1">
              <a:lnSpc>
                <a:spcPct val="100000"/>
              </a:lnSpc>
              <a:spcBef>
                <a:spcPct val="20000"/>
              </a:spcBef>
              <a:spcAft>
                <a:spcPct val="0"/>
              </a:spcAft>
              <a:buClr>
                <a:srgbClr val="641345"/>
              </a:buClr>
              <a:buSzTx/>
              <a:buFont typeface="Lucida Grande"/>
              <a:buChar char="▿"/>
              <a:tabLst/>
              <a:defRPr>
                <a:latin typeface="Century Gothic"/>
                <a:cs typeface="Century Gothic"/>
              </a:defRPr>
            </a:lvl4pPr>
            <a:lvl5pPr marL="1541821" marR="0" indent="-170256" algn="l" defTabSz="341702" rtl="0" eaLnBrk="1" fontAlgn="base" latinLnBrk="0" hangingPunct="1">
              <a:lnSpc>
                <a:spcPct val="100000"/>
              </a:lnSpc>
              <a:spcBef>
                <a:spcPct val="20000"/>
              </a:spcBef>
              <a:spcAft>
                <a:spcPct val="0"/>
              </a:spcAft>
              <a:buClr>
                <a:srgbClr val="641345"/>
              </a:buClr>
              <a:buSzTx/>
              <a:buFont typeface="Arial" charset="0"/>
              <a:buChar char="•"/>
              <a:tabLst/>
              <a:defRPr>
                <a:latin typeface="Century Gothic"/>
                <a:cs typeface="Century Gothic"/>
              </a:defRPr>
            </a:lvl5pPr>
          </a:lstStyle>
          <a:p>
            <a:pPr marL="255979" marR="0" lvl="0" indent="-255979" algn="l" defTabSz="341702" rtl="0" eaLnBrk="1" fontAlgn="base" latinLnBrk="0" hangingPunct="1">
              <a:lnSpc>
                <a:spcPct val="100000"/>
              </a:lnSpc>
              <a:spcBef>
                <a:spcPct val="20000"/>
              </a:spcBef>
              <a:spcAft>
                <a:spcPct val="0"/>
              </a:spcAft>
              <a:buClr>
                <a:srgbClr val="641345"/>
              </a:buClr>
              <a:buSzPct val="100000"/>
              <a:buFont typeface="Webdings" pitchFamily="18" charset="2"/>
              <a:buChar char=""/>
              <a:tabLst/>
              <a:defRPr/>
            </a:pPr>
            <a:r>
              <a:rPr kumimoji="0" lang="es-ES_tradnl" sz="2400" b="0" i="0" u="none" strike="noStrike" kern="1200" cap="none" spc="0" normalizeH="0" baseline="0" noProof="0" dirty="0">
                <a:ln>
                  <a:noFill/>
                </a:ln>
                <a:solidFill>
                  <a:srgbClr val="000000"/>
                </a:solidFill>
                <a:effectLst/>
                <a:uLnTx/>
                <a:uFillTx/>
                <a:latin typeface="Century Gothic"/>
                <a:ea typeface="+mn-ea"/>
                <a:cs typeface="Century Gothic"/>
              </a:rPr>
              <a:t>Haga clic para modificar el estilo de texto del patrón</a:t>
            </a:r>
          </a:p>
          <a:p>
            <a:pPr marL="556009" marR="0" lvl="1" indent="-213117" algn="l" defTabSz="341702" rtl="0" eaLnBrk="1" fontAlgn="base" latinLnBrk="0" hangingPunct="1">
              <a:lnSpc>
                <a:spcPct val="100000"/>
              </a:lnSpc>
              <a:spcBef>
                <a:spcPct val="20000"/>
              </a:spcBef>
              <a:spcAft>
                <a:spcPct val="0"/>
              </a:spcAft>
              <a:buClr>
                <a:srgbClr val="641345"/>
              </a:buClr>
              <a:buSzPct val="70000"/>
              <a:buFont typeface="Lucida Grande"/>
              <a:buChar char="▹"/>
              <a:tabLst/>
              <a:defRPr/>
            </a:pPr>
            <a:r>
              <a:rPr kumimoji="0" lang="es-ES_tradnl" sz="2100" b="0" i="0" u="none" strike="noStrike" kern="1200" cap="none" spc="0" normalizeH="0" baseline="0" noProof="0" dirty="0">
                <a:ln>
                  <a:noFill/>
                </a:ln>
                <a:solidFill>
                  <a:srgbClr val="000000"/>
                </a:solidFill>
                <a:effectLst/>
                <a:uLnTx/>
                <a:uFillTx/>
                <a:latin typeface="Century Gothic"/>
                <a:ea typeface="+mn-ea"/>
                <a:cs typeface="Century Gothic"/>
              </a:rPr>
              <a:t>Segundo nivel</a:t>
            </a:r>
          </a:p>
          <a:p>
            <a:pPr marL="856039" marR="0" lvl="2" indent="-170256" algn="l" defTabSz="341702" rtl="0" eaLnBrk="1" fontAlgn="base" latinLnBrk="0" hangingPunct="1">
              <a:lnSpc>
                <a:spcPct val="100000"/>
              </a:lnSpc>
              <a:spcBef>
                <a:spcPct val="20000"/>
              </a:spcBef>
              <a:spcAft>
                <a:spcPct val="0"/>
              </a:spcAft>
              <a:buClr>
                <a:srgbClr val="641345"/>
              </a:buClr>
              <a:buSzPct val="80000"/>
              <a:buFont typeface="Lucida Grande"/>
              <a:buChar char="▾"/>
              <a:tabLst/>
              <a:defRPr/>
            </a:pPr>
            <a:r>
              <a:rPr kumimoji="0" lang="es-ES_tradnl" sz="1800" b="0" i="0" u="none" strike="noStrike" kern="1200" cap="none" spc="0" normalizeH="0" baseline="0" noProof="0" dirty="0">
                <a:ln>
                  <a:noFill/>
                </a:ln>
                <a:solidFill>
                  <a:srgbClr val="000000"/>
                </a:solidFill>
                <a:effectLst/>
                <a:uLnTx/>
                <a:uFillTx/>
                <a:latin typeface="Century Gothic"/>
                <a:ea typeface="+mn-ea"/>
                <a:cs typeface="Century Gothic"/>
              </a:rPr>
              <a:t>Tercer nivel</a:t>
            </a:r>
          </a:p>
          <a:p>
            <a:pPr marL="1198930" marR="0" lvl="3" indent="-170256" algn="l" defTabSz="341702" rtl="0" eaLnBrk="1" fontAlgn="base" latinLnBrk="0" hangingPunct="1">
              <a:lnSpc>
                <a:spcPct val="100000"/>
              </a:lnSpc>
              <a:spcBef>
                <a:spcPct val="20000"/>
              </a:spcBef>
              <a:spcAft>
                <a:spcPct val="0"/>
              </a:spcAft>
              <a:buClr>
                <a:srgbClr val="641345"/>
              </a:buClr>
              <a:buSzTx/>
              <a:buFont typeface="Lucida Grande"/>
              <a:buChar char="▿"/>
              <a:tabLst/>
              <a:defRPr/>
            </a:pPr>
            <a:r>
              <a:rPr kumimoji="0" lang="es-ES_tradnl" sz="1500" b="0" i="0" u="none" strike="noStrike" kern="1200" cap="none" spc="0" normalizeH="0" baseline="0" noProof="0" dirty="0">
                <a:ln>
                  <a:noFill/>
                </a:ln>
                <a:solidFill>
                  <a:srgbClr val="000000"/>
                </a:solidFill>
                <a:effectLst/>
                <a:uLnTx/>
                <a:uFillTx/>
                <a:latin typeface="Century Gothic"/>
                <a:ea typeface="+mn-ea"/>
                <a:cs typeface="Century Gothic"/>
              </a:rPr>
              <a:t>Cuarto nivel</a:t>
            </a:r>
          </a:p>
          <a:p>
            <a:pPr marL="1541821" marR="0" lvl="4" indent="-170256" algn="l" defTabSz="341702" rtl="0" eaLnBrk="1" fontAlgn="base" latinLnBrk="0" hangingPunct="1">
              <a:lnSpc>
                <a:spcPct val="100000"/>
              </a:lnSpc>
              <a:spcBef>
                <a:spcPct val="20000"/>
              </a:spcBef>
              <a:spcAft>
                <a:spcPct val="0"/>
              </a:spcAft>
              <a:buClr>
                <a:srgbClr val="641345"/>
              </a:buClr>
              <a:buSzTx/>
              <a:buFont typeface="Arial" charset="0"/>
              <a:buChar char="•"/>
              <a:tabLst/>
              <a:defRPr/>
            </a:pPr>
            <a:r>
              <a:rPr kumimoji="0" lang="es-ES_tradnl" sz="1500" b="0" i="0" u="none" strike="noStrike" kern="1200" cap="none" spc="0" normalizeH="0" baseline="0" noProof="0" dirty="0">
                <a:ln>
                  <a:noFill/>
                </a:ln>
                <a:solidFill>
                  <a:srgbClr val="000000"/>
                </a:solidFill>
                <a:effectLst/>
                <a:uLnTx/>
                <a:uFillTx/>
                <a:latin typeface="Century Gothic"/>
                <a:ea typeface="+mn-ea"/>
                <a:cs typeface="Century Gothic"/>
              </a:rPr>
              <a:t>Quinto nivel</a:t>
            </a:r>
            <a:endParaRPr kumimoji="0" lang="en-US" sz="1500" b="0" i="0" u="none" strike="noStrike" kern="1200" cap="none" spc="0" normalizeH="0" baseline="0" noProof="0" dirty="0">
              <a:ln>
                <a:noFill/>
              </a:ln>
              <a:solidFill>
                <a:srgbClr val="000000"/>
              </a:solidFill>
              <a:effectLst/>
              <a:uLnTx/>
              <a:uFillTx/>
              <a:latin typeface="Century Gothic"/>
              <a:ea typeface="+mn-ea"/>
              <a:cs typeface="Century Gothic"/>
            </a:endParaRPr>
          </a:p>
        </p:txBody>
      </p:sp>
      <p:sp>
        <p:nvSpPr>
          <p:cNvPr id="13" name="Title 1"/>
          <p:cNvSpPr>
            <a:spLocks noGrp="1"/>
          </p:cNvSpPr>
          <p:nvPr>
            <p:ph type="title"/>
          </p:nvPr>
        </p:nvSpPr>
        <p:spPr>
          <a:xfrm>
            <a:off x="5389338" y="340445"/>
            <a:ext cx="5661783" cy="551950"/>
          </a:xfrm>
        </p:spPr>
        <p:txBody>
          <a:bodyPr>
            <a:normAutofit/>
          </a:bodyPr>
          <a:lstStyle>
            <a:lvl1pPr>
              <a:defRPr sz="1800">
                <a:solidFill>
                  <a:schemeClr val="bg1"/>
                </a:solidFill>
                <a:latin typeface="Century Gothic"/>
                <a:cs typeface="Century Gothic"/>
              </a:defRPr>
            </a:lvl1pPr>
          </a:lstStyle>
          <a:p>
            <a:r>
              <a:rPr lang="es-ES_tradnl" dirty="0"/>
              <a:t>Clic para editar título</a:t>
            </a:r>
            <a:endParaRPr lang="en-US" dirty="0"/>
          </a:p>
        </p:txBody>
      </p:sp>
    </p:spTree>
    <p:extLst>
      <p:ext uri="{BB962C8B-B14F-4D97-AF65-F5344CB8AC3E}">
        <p14:creationId xmlns:p14="http://schemas.microsoft.com/office/powerpoint/2010/main" val="23700942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Diapositiva de título">
    <p:spTree>
      <p:nvGrpSpPr>
        <p:cNvPr id="1" name=""/>
        <p:cNvGrpSpPr/>
        <p:nvPr/>
      </p:nvGrpSpPr>
      <p:grpSpPr>
        <a:xfrm>
          <a:off x="0" y="0"/>
          <a:ext cx="0" cy="0"/>
          <a:chOff x="0" y="0"/>
          <a:chExt cx="0" cy="0"/>
        </a:xfrm>
      </p:grpSpPr>
      <p:sp>
        <p:nvSpPr>
          <p:cNvPr id="8" name="Rectángulo 7"/>
          <p:cNvSpPr/>
          <p:nvPr userDrawn="1"/>
        </p:nvSpPr>
        <p:spPr>
          <a:xfrm>
            <a:off x="0" y="2075492"/>
            <a:ext cx="12192000" cy="1611238"/>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5602" fontAlgn="base">
              <a:spcBef>
                <a:spcPct val="0"/>
              </a:spcBef>
              <a:spcAft>
                <a:spcPct val="0"/>
              </a:spcAft>
            </a:pPr>
            <a:endParaRPr lang="es-ES" sz="1800" dirty="0">
              <a:solidFill>
                <a:srgbClr val="000000"/>
              </a:solidFill>
              <a:latin typeface="Century Gothic"/>
            </a:endParaRPr>
          </a:p>
        </p:txBody>
      </p:sp>
      <p:sp>
        <p:nvSpPr>
          <p:cNvPr id="2" name="Rectángulo 1"/>
          <p:cNvSpPr/>
          <p:nvPr/>
        </p:nvSpPr>
        <p:spPr>
          <a:xfrm>
            <a:off x="0" y="2075492"/>
            <a:ext cx="12192000" cy="1611238"/>
          </a:xfrm>
          <a:prstGeom prst="rect">
            <a:avLst/>
          </a:prstGeom>
          <a:solidFill>
            <a:srgbClr val="64134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5602" fontAlgn="base">
              <a:spcBef>
                <a:spcPct val="0"/>
              </a:spcBef>
              <a:spcAft>
                <a:spcPct val="0"/>
              </a:spcAft>
            </a:pPr>
            <a:endParaRPr lang="es-ES" sz="1800" dirty="0">
              <a:solidFill>
                <a:srgbClr val="000000"/>
              </a:solidFill>
              <a:latin typeface="Century Gothic"/>
            </a:endParaRPr>
          </a:p>
        </p:txBody>
      </p:sp>
      <p:sp>
        <p:nvSpPr>
          <p:cNvPr id="21" name="Marcador de texto 20"/>
          <p:cNvSpPr>
            <a:spLocks noGrp="1"/>
          </p:cNvSpPr>
          <p:nvPr>
            <p:ph type="body" sz="quarter" idx="10"/>
          </p:nvPr>
        </p:nvSpPr>
        <p:spPr>
          <a:xfrm>
            <a:off x="946776" y="3824779"/>
            <a:ext cx="10305277" cy="991373"/>
          </a:xfrm>
        </p:spPr>
        <p:txBody>
          <a:bodyPr/>
          <a:lstStyle>
            <a:lvl1pPr marL="0" indent="0" algn="ctr">
              <a:buNone/>
              <a:defRPr sz="2000">
                <a:latin typeface="Century Gothic"/>
                <a:cs typeface="Century Gothic"/>
              </a:defRPr>
            </a:lvl1pPr>
            <a:lvl2pPr marL="457189" indent="0">
              <a:buNone/>
              <a:defRPr sz="1800"/>
            </a:lvl2pPr>
            <a:lvl3pPr marL="914377" indent="0">
              <a:buNone/>
              <a:defRPr sz="1600"/>
            </a:lvl3pPr>
            <a:lvl4pPr marL="1371566" indent="0">
              <a:buNone/>
              <a:defRPr sz="1400"/>
            </a:lvl4pPr>
            <a:lvl5pPr marL="1828754" indent="0">
              <a:buNone/>
              <a:defRPr sz="1400"/>
            </a:lvl5pPr>
          </a:lstStyle>
          <a:p>
            <a:pPr lvl="0"/>
            <a:r>
              <a:rPr lang="es-ES_tradnl" dirty="0"/>
              <a:t>Haga clic para modificar el estilo de texto del patrón</a:t>
            </a:r>
          </a:p>
        </p:txBody>
      </p:sp>
      <p:sp>
        <p:nvSpPr>
          <p:cNvPr id="23" name="Marcador de texto 22"/>
          <p:cNvSpPr>
            <a:spLocks noGrp="1"/>
          </p:cNvSpPr>
          <p:nvPr>
            <p:ph type="body" sz="quarter" idx="11"/>
          </p:nvPr>
        </p:nvSpPr>
        <p:spPr>
          <a:xfrm>
            <a:off x="2364720" y="5355469"/>
            <a:ext cx="7540073" cy="488689"/>
          </a:xfrm>
        </p:spPr>
        <p:txBody>
          <a:bodyPr/>
          <a:lstStyle>
            <a:lvl1pPr marL="0" indent="0" algn="ctr">
              <a:buNone/>
              <a:defRPr sz="1600" b="1">
                <a:solidFill>
                  <a:schemeClr val="tx1">
                    <a:lumMod val="50000"/>
                    <a:lumOff val="50000"/>
                  </a:schemeClr>
                </a:solidFill>
                <a:latin typeface="Century Gothic"/>
                <a:cs typeface="Century Gothic"/>
              </a:defRPr>
            </a:lvl1pPr>
            <a:lvl2pPr marL="457189" indent="0" algn="r">
              <a:buNone/>
              <a:defRPr sz="1400">
                <a:solidFill>
                  <a:schemeClr val="tx1">
                    <a:lumMod val="50000"/>
                    <a:lumOff val="50000"/>
                  </a:schemeClr>
                </a:solidFill>
              </a:defRPr>
            </a:lvl2pPr>
            <a:lvl3pPr marL="914377" indent="0" algn="r">
              <a:buNone/>
              <a:defRPr sz="1200">
                <a:solidFill>
                  <a:schemeClr val="tx1">
                    <a:lumMod val="50000"/>
                    <a:lumOff val="50000"/>
                  </a:schemeClr>
                </a:solidFill>
              </a:defRPr>
            </a:lvl3pPr>
            <a:lvl4pPr marL="1371566" indent="0" algn="r">
              <a:buNone/>
              <a:defRPr sz="1100">
                <a:solidFill>
                  <a:schemeClr val="tx1">
                    <a:lumMod val="50000"/>
                    <a:lumOff val="50000"/>
                  </a:schemeClr>
                </a:solidFill>
              </a:defRPr>
            </a:lvl4pPr>
            <a:lvl5pPr marL="1828754" indent="0" algn="r">
              <a:buNone/>
              <a:defRPr sz="1100">
                <a:solidFill>
                  <a:schemeClr val="tx1">
                    <a:lumMod val="50000"/>
                    <a:lumOff val="50000"/>
                  </a:schemeClr>
                </a:solidFill>
              </a:defRPr>
            </a:lvl5pPr>
          </a:lstStyle>
          <a:p>
            <a:pPr lvl="0"/>
            <a:r>
              <a:rPr lang="es-ES_tradnl" dirty="0"/>
              <a:t>Haga clic para modificar el estilo de texto del patrón</a:t>
            </a:r>
          </a:p>
        </p:txBody>
      </p:sp>
      <p:sp>
        <p:nvSpPr>
          <p:cNvPr id="24" name="Marcador de texto 22"/>
          <p:cNvSpPr>
            <a:spLocks noGrp="1"/>
          </p:cNvSpPr>
          <p:nvPr>
            <p:ph type="body" sz="quarter" idx="12"/>
          </p:nvPr>
        </p:nvSpPr>
        <p:spPr>
          <a:xfrm>
            <a:off x="2364718" y="5856052"/>
            <a:ext cx="7540073" cy="406400"/>
          </a:xfrm>
        </p:spPr>
        <p:txBody>
          <a:bodyPr/>
          <a:lstStyle>
            <a:lvl1pPr marL="0" indent="0" algn="ctr">
              <a:buNone/>
              <a:defRPr sz="1200">
                <a:solidFill>
                  <a:schemeClr val="tx1">
                    <a:lumMod val="50000"/>
                    <a:lumOff val="50000"/>
                  </a:schemeClr>
                </a:solidFill>
                <a:latin typeface="Century Gothic"/>
                <a:cs typeface="Century Gothic"/>
              </a:defRPr>
            </a:lvl1pPr>
            <a:lvl2pPr marL="457189" indent="0" algn="r">
              <a:buNone/>
              <a:defRPr sz="1400">
                <a:solidFill>
                  <a:schemeClr val="tx1">
                    <a:lumMod val="50000"/>
                    <a:lumOff val="50000"/>
                  </a:schemeClr>
                </a:solidFill>
              </a:defRPr>
            </a:lvl2pPr>
            <a:lvl3pPr marL="914377" indent="0" algn="r">
              <a:buNone/>
              <a:defRPr sz="1200">
                <a:solidFill>
                  <a:schemeClr val="tx1">
                    <a:lumMod val="50000"/>
                    <a:lumOff val="50000"/>
                  </a:schemeClr>
                </a:solidFill>
              </a:defRPr>
            </a:lvl3pPr>
            <a:lvl4pPr marL="1371566" indent="0" algn="r">
              <a:buNone/>
              <a:defRPr sz="1100">
                <a:solidFill>
                  <a:schemeClr val="tx1">
                    <a:lumMod val="50000"/>
                    <a:lumOff val="50000"/>
                  </a:schemeClr>
                </a:solidFill>
              </a:defRPr>
            </a:lvl4pPr>
            <a:lvl5pPr marL="1828754" indent="0" algn="r">
              <a:buNone/>
              <a:defRPr sz="1100">
                <a:solidFill>
                  <a:schemeClr val="tx1">
                    <a:lumMod val="50000"/>
                    <a:lumOff val="50000"/>
                  </a:schemeClr>
                </a:solidFill>
              </a:defRPr>
            </a:lvl5pPr>
          </a:lstStyle>
          <a:p>
            <a:pPr lvl="0"/>
            <a:r>
              <a:rPr lang="es-ES_tradnl"/>
              <a:t>Haga clic para modificar el estilo de texto del patrón</a:t>
            </a:r>
          </a:p>
        </p:txBody>
      </p:sp>
      <p:sp>
        <p:nvSpPr>
          <p:cNvPr id="26" name="Marcador de texto 25"/>
          <p:cNvSpPr>
            <a:spLocks noGrp="1"/>
          </p:cNvSpPr>
          <p:nvPr>
            <p:ph type="body" sz="quarter" idx="13" hasCustomPrompt="1"/>
          </p:nvPr>
        </p:nvSpPr>
        <p:spPr>
          <a:xfrm>
            <a:off x="946776" y="2416855"/>
            <a:ext cx="10305277" cy="1667360"/>
          </a:xfrm>
        </p:spPr>
        <p:txBody>
          <a:bodyPr/>
          <a:lstStyle>
            <a:lvl1pPr marL="0" indent="0" algn="ctr">
              <a:buNone/>
              <a:defRPr sz="3200">
                <a:solidFill>
                  <a:schemeClr val="bg1"/>
                </a:solidFill>
                <a:latin typeface="Century Gothic"/>
                <a:cs typeface="Century Gothic"/>
              </a:defRPr>
            </a:lvl1pPr>
            <a:lvl2pPr marL="457189" indent="0">
              <a:buNone/>
              <a:defRPr/>
            </a:lvl2pPr>
            <a:lvl3pPr marL="914377" indent="0">
              <a:buNone/>
              <a:defRPr/>
            </a:lvl3pPr>
            <a:lvl4pPr marL="1371566" indent="0">
              <a:buNone/>
              <a:defRPr/>
            </a:lvl4pPr>
            <a:lvl5pPr marL="1828754" indent="0">
              <a:buNone/>
              <a:defRPr/>
            </a:lvl5pPr>
          </a:lstStyle>
          <a:p>
            <a:pPr lvl="0"/>
            <a:r>
              <a:rPr lang="es-ES_tradnl" dirty="0"/>
              <a:t>HAGA CLIC PARA MODIFICAR EL ESTILO DE TEXTO DEL PATRÓN</a:t>
            </a:r>
            <a:endParaRPr lang="es-ES" dirty="0"/>
          </a:p>
        </p:txBody>
      </p:sp>
    </p:spTree>
    <p:extLst>
      <p:ext uri="{BB962C8B-B14F-4D97-AF65-F5344CB8AC3E}">
        <p14:creationId xmlns:p14="http://schemas.microsoft.com/office/powerpoint/2010/main" val="3679435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ítulo y objetos">
    <p:spTree>
      <p:nvGrpSpPr>
        <p:cNvPr id="1" name=""/>
        <p:cNvGrpSpPr/>
        <p:nvPr/>
      </p:nvGrpSpPr>
      <p:grpSpPr>
        <a:xfrm>
          <a:off x="0" y="0"/>
          <a:ext cx="0" cy="0"/>
          <a:chOff x="0" y="0"/>
          <a:chExt cx="0" cy="0"/>
        </a:xfrm>
      </p:grpSpPr>
      <p:sp>
        <p:nvSpPr>
          <p:cNvPr id="9" name="Rectángulo 8"/>
          <p:cNvSpPr/>
          <p:nvPr userDrawn="1"/>
        </p:nvSpPr>
        <p:spPr>
          <a:xfrm>
            <a:off x="5389335" y="340453"/>
            <a:ext cx="7046188" cy="568275"/>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5602" fontAlgn="base">
              <a:spcBef>
                <a:spcPct val="0"/>
              </a:spcBef>
              <a:spcAft>
                <a:spcPct val="0"/>
              </a:spcAft>
            </a:pPr>
            <a:endParaRPr lang="es-ES" sz="1800" dirty="0">
              <a:solidFill>
                <a:srgbClr val="000000"/>
              </a:solidFill>
              <a:latin typeface="Century Gothic"/>
            </a:endParaRPr>
          </a:p>
        </p:txBody>
      </p:sp>
      <p:sp>
        <p:nvSpPr>
          <p:cNvPr id="3" name="Content Placeholder 2"/>
          <p:cNvSpPr>
            <a:spLocks noGrp="1"/>
          </p:cNvSpPr>
          <p:nvPr>
            <p:ph idx="1"/>
          </p:nvPr>
        </p:nvSpPr>
        <p:spPr/>
        <p:txBody>
          <a:bodyPr/>
          <a:lstStyle>
            <a:lvl1pPr marL="341305" marR="0" indent="-341305" algn="l" defTabSz="455602" rtl="0" eaLnBrk="1" fontAlgn="base" latinLnBrk="0" hangingPunct="1">
              <a:lnSpc>
                <a:spcPct val="100000"/>
              </a:lnSpc>
              <a:spcBef>
                <a:spcPct val="20000"/>
              </a:spcBef>
              <a:spcAft>
                <a:spcPct val="0"/>
              </a:spcAft>
              <a:buClr>
                <a:srgbClr val="641345"/>
              </a:buClr>
              <a:buSzPct val="100000"/>
              <a:buFont typeface="Webdings" pitchFamily="18" charset="2"/>
              <a:buChar char=""/>
              <a:tabLst/>
              <a:defRPr>
                <a:latin typeface="Century Gothic"/>
                <a:cs typeface="Century Gothic"/>
              </a:defRPr>
            </a:lvl1pPr>
            <a:lvl2pPr marL="741344" marR="0" indent="-284156" algn="l" defTabSz="455602" rtl="0" eaLnBrk="1" fontAlgn="base" latinLnBrk="0" hangingPunct="1">
              <a:lnSpc>
                <a:spcPct val="100000"/>
              </a:lnSpc>
              <a:spcBef>
                <a:spcPct val="20000"/>
              </a:spcBef>
              <a:spcAft>
                <a:spcPct val="0"/>
              </a:spcAft>
              <a:buClr>
                <a:srgbClr val="641345"/>
              </a:buClr>
              <a:buSzPct val="70000"/>
              <a:buFont typeface="Lucida Grande"/>
              <a:buChar char="▹"/>
              <a:tabLst/>
              <a:defRPr>
                <a:latin typeface="Century Gothic"/>
                <a:cs typeface="Century Gothic"/>
              </a:defRPr>
            </a:lvl2pPr>
            <a:lvl3pPr marL="1141385" marR="0" indent="-227008" algn="l" defTabSz="455602" rtl="0" eaLnBrk="1" fontAlgn="base" latinLnBrk="0" hangingPunct="1">
              <a:lnSpc>
                <a:spcPct val="100000"/>
              </a:lnSpc>
              <a:spcBef>
                <a:spcPct val="20000"/>
              </a:spcBef>
              <a:spcAft>
                <a:spcPct val="0"/>
              </a:spcAft>
              <a:buClr>
                <a:srgbClr val="641345"/>
              </a:buClr>
              <a:buSzPct val="80000"/>
              <a:buFont typeface="Lucida Grande"/>
              <a:buChar char="▾"/>
              <a:tabLst/>
              <a:defRPr>
                <a:latin typeface="Century Gothic"/>
                <a:cs typeface="Century Gothic"/>
              </a:defRPr>
            </a:lvl3pPr>
            <a:lvl4pPr marL="1598573" marR="0" indent="-227008" algn="l" defTabSz="455602" rtl="0" eaLnBrk="1" fontAlgn="base" latinLnBrk="0" hangingPunct="1">
              <a:lnSpc>
                <a:spcPct val="100000"/>
              </a:lnSpc>
              <a:spcBef>
                <a:spcPct val="20000"/>
              </a:spcBef>
              <a:spcAft>
                <a:spcPct val="0"/>
              </a:spcAft>
              <a:buClr>
                <a:srgbClr val="641345"/>
              </a:buClr>
              <a:buSzTx/>
              <a:buFont typeface="Lucida Grande"/>
              <a:buChar char="▿"/>
              <a:tabLst/>
              <a:defRPr>
                <a:latin typeface="Century Gothic"/>
                <a:cs typeface="Century Gothic"/>
              </a:defRPr>
            </a:lvl4pPr>
            <a:lvl5pPr marL="2055762" marR="0" indent="-227008" algn="l" defTabSz="455602" rtl="0" eaLnBrk="1" fontAlgn="base" latinLnBrk="0" hangingPunct="1">
              <a:lnSpc>
                <a:spcPct val="100000"/>
              </a:lnSpc>
              <a:spcBef>
                <a:spcPct val="20000"/>
              </a:spcBef>
              <a:spcAft>
                <a:spcPct val="0"/>
              </a:spcAft>
              <a:buClr>
                <a:srgbClr val="641345"/>
              </a:buClr>
              <a:buSzTx/>
              <a:buFont typeface="Arial" charset="0"/>
              <a:buChar char="•"/>
              <a:tabLst/>
              <a:defRPr>
                <a:latin typeface="Century Gothic"/>
                <a:cs typeface="Century Gothic"/>
              </a:defRPr>
            </a:lvl5pPr>
          </a:lstStyle>
          <a:p>
            <a:pPr marL="341305" marR="0" lvl="0" indent="-341305" algn="l" defTabSz="455602" rtl="0" eaLnBrk="1" fontAlgn="base" latinLnBrk="0" hangingPunct="1">
              <a:lnSpc>
                <a:spcPct val="100000"/>
              </a:lnSpc>
              <a:spcBef>
                <a:spcPct val="20000"/>
              </a:spcBef>
              <a:spcAft>
                <a:spcPct val="0"/>
              </a:spcAft>
              <a:buClr>
                <a:srgbClr val="641345"/>
              </a:buClr>
              <a:buSzPct val="100000"/>
              <a:buFont typeface="Webdings" pitchFamily="18" charset="2"/>
              <a:buChar char=""/>
              <a:tabLst/>
              <a:defRPr/>
            </a:pPr>
            <a:r>
              <a:rPr kumimoji="0" lang="es-ES_tradnl" sz="3200" b="0" i="0" u="none" strike="noStrike" kern="1200" cap="none" spc="0" normalizeH="0" baseline="0" noProof="0" dirty="0">
                <a:ln>
                  <a:noFill/>
                </a:ln>
                <a:solidFill>
                  <a:srgbClr val="000000"/>
                </a:solidFill>
                <a:effectLst/>
                <a:uLnTx/>
                <a:uFillTx/>
                <a:latin typeface="Century Gothic"/>
                <a:ea typeface="+mn-ea"/>
                <a:cs typeface="Century Gothic"/>
              </a:rPr>
              <a:t>Haga clic para modificar el estilo de texto del patrón</a:t>
            </a:r>
          </a:p>
          <a:p>
            <a:pPr marL="741344" marR="0" lvl="1" indent="-284156" algn="l" defTabSz="455602" rtl="0" eaLnBrk="1" fontAlgn="base" latinLnBrk="0" hangingPunct="1">
              <a:lnSpc>
                <a:spcPct val="100000"/>
              </a:lnSpc>
              <a:spcBef>
                <a:spcPct val="20000"/>
              </a:spcBef>
              <a:spcAft>
                <a:spcPct val="0"/>
              </a:spcAft>
              <a:buClr>
                <a:srgbClr val="641345"/>
              </a:buClr>
              <a:buSzPct val="70000"/>
              <a:buFont typeface="Lucida Grande"/>
              <a:buChar char="▹"/>
              <a:tabLst/>
              <a:defRPr/>
            </a:pPr>
            <a:r>
              <a:rPr kumimoji="0" lang="es-ES_tradnl" sz="2800" b="0" i="0" u="none" strike="noStrike" kern="1200" cap="none" spc="0" normalizeH="0" baseline="0" noProof="0" dirty="0">
                <a:ln>
                  <a:noFill/>
                </a:ln>
                <a:solidFill>
                  <a:srgbClr val="000000"/>
                </a:solidFill>
                <a:effectLst/>
                <a:uLnTx/>
                <a:uFillTx/>
                <a:latin typeface="Century Gothic"/>
                <a:ea typeface="+mn-ea"/>
                <a:cs typeface="Century Gothic"/>
              </a:rPr>
              <a:t>Segundo nivel</a:t>
            </a:r>
          </a:p>
          <a:p>
            <a:pPr marL="1141385" marR="0" lvl="2" indent="-227008" algn="l" defTabSz="455602" rtl="0" eaLnBrk="1" fontAlgn="base" latinLnBrk="0" hangingPunct="1">
              <a:lnSpc>
                <a:spcPct val="100000"/>
              </a:lnSpc>
              <a:spcBef>
                <a:spcPct val="20000"/>
              </a:spcBef>
              <a:spcAft>
                <a:spcPct val="0"/>
              </a:spcAft>
              <a:buClr>
                <a:srgbClr val="641345"/>
              </a:buClr>
              <a:buSzPct val="80000"/>
              <a:buFont typeface="Lucida Grande"/>
              <a:buChar char="▾"/>
              <a:tabLst/>
              <a:defRPr/>
            </a:pPr>
            <a:r>
              <a:rPr kumimoji="0" lang="es-ES_tradnl" sz="2400" b="0" i="0" u="none" strike="noStrike" kern="1200" cap="none" spc="0" normalizeH="0" baseline="0" noProof="0" dirty="0">
                <a:ln>
                  <a:noFill/>
                </a:ln>
                <a:solidFill>
                  <a:srgbClr val="000000"/>
                </a:solidFill>
                <a:effectLst/>
                <a:uLnTx/>
                <a:uFillTx/>
                <a:latin typeface="Century Gothic"/>
                <a:ea typeface="+mn-ea"/>
                <a:cs typeface="Century Gothic"/>
              </a:rPr>
              <a:t>Tercer nivel</a:t>
            </a:r>
          </a:p>
          <a:p>
            <a:pPr marL="1598573" marR="0" lvl="3" indent="-227008" algn="l" defTabSz="455602" rtl="0" eaLnBrk="1" fontAlgn="base" latinLnBrk="0" hangingPunct="1">
              <a:lnSpc>
                <a:spcPct val="100000"/>
              </a:lnSpc>
              <a:spcBef>
                <a:spcPct val="20000"/>
              </a:spcBef>
              <a:spcAft>
                <a:spcPct val="0"/>
              </a:spcAft>
              <a:buClr>
                <a:srgbClr val="641345"/>
              </a:buClr>
              <a:buSzTx/>
              <a:buFont typeface="Lucida Grande"/>
              <a:buChar char="▿"/>
              <a:tabLst/>
              <a:defRPr/>
            </a:pPr>
            <a:r>
              <a:rPr kumimoji="0" lang="es-ES_tradnl" sz="2000" b="0" i="0" u="none" strike="noStrike" kern="1200" cap="none" spc="0" normalizeH="0" baseline="0" noProof="0" dirty="0">
                <a:ln>
                  <a:noFill/>
                </a:ln>
                <a:solidFill>
                  <a:srgbClr val="000000"/>
                </a:solidFill>
                <a:effectLst/>
                <a:uLnTx/>
                <a:uFillTx/>
                <a:latin typeface="Century Gothic"/>
                <a:ea typeface="+mn-ea"/>
                <a:cs typeface="Century Gothic"/>
              </a:rPr>
              <a:t>Cuarto nivel</a:t>
            </a:r>
          </a:p>
          <a:p>
            <a:pPr marL="2055762" marR="0" lvl="4" indent="-227008" algn="l" defTabSz="455602" rtl="0" eaLnBrk="1" fontAlgn="base" latinLnBrk="0" hangingPunct="1">
              <a:lnSpc>
                <a:spcPct val="100000"/>
              </a:lnSpc>
              <a:spcBef>
                <a:spcPct val="20000"/>
              </a:spcBef>
              <a:spcAft>
                <a:spcPct val="0"/>
              </a:spcAft>
              <a:buClr>
                <a:srgbClr val="641345"/>
              </a:buClr>
              <a:buSzTx/>
              <a:buFont typeface="Arial" charset="0"/>
              <a:buChar char="•"/>
              <a:tabLst/>
              <a:defRPr/>
            </a:pPr>
            <a:r>
              <a:rPr kumimoji="0" lang="es-ES_tradnl" sz="2000" b="0" i="0" u="none" strike="noStrike" kern="1200" cap="none" spc="0" normalizeH="0" baseline="0" noProof="0" dirty="0">
                <a:ln>
                  <a:noFill/>
                </a:ln>
                <a:solidFill>
                  <a:srgbClr val="000000"/>
                </a:solidFill>
                <a:effectLst/>
                <a:uLnTx/>
                <a:uFillTx/>
                <a:latin typeface="Century Gothic"/>
                <a:ea typeface="+mn-ea"/>
                <a:cs typeface="Century Gothic"/>
              </a:rPr>
              <a:t>Quinto nivel</a:t>
            </a:r>
            <a:endParaRPr kumimoji="0" lang="en-US" sz="2000" b="0" i="0" u="none" strike="noStrike" kern="1200" cap="none" spc="0" normalizeH="0" baseline="0" noProof="0" dirty="0">
              <a:ln>
                <a:noFill/>
              </a:ln>
              <a:solidFill>
                <a:srgbClr val="000000"/>
              </a:solidFill>
              <a:effectLst/>
              <a:uLnTx/>
              <a:uFillTx/>
              <a:latin typeface="Century Gothic"/>
              <a:ea typeface="+mn-ea"/>
              <a:cs typeface="Century Gothic"/>
            </a:endParaRPr>
          </a:p>
        </p:txBody>
      </p:sp>
      <p:sp>
        <p:nvSpPr>
          <p:cNvPr id="7" name="Slide Number Placeholder 5"/>
          <p:cNvSpPr>
            <a:spLocks noGrp="1"/>
          </p:cNvSpPr>
          <p:nvPr>
            <p:ph type="sldNum" sz="quarter" idx="4"/>
          </p:nvPr>
        </p:nvSpPr>
        <p:spPr>
          <a:xfrm>
            <a:off x="7210023" y="6421446"/>
            <a:ext cx="4372383" cy="365125"/>
          </a:xfrm>
          <a:prstGeom prst="rect">
            <a:avLst/>
          </a:prstGeom>
        </p:spPr>
        <p:txBody>
          <a:bodyPr/>
          <a:lstStyle>
            <a:lvl1pPr algn="r">
              <a:defRPr sz="1000">
                <a:solidFill>
                  <a:srgbClr val="000000"/>
                </a:solidFill>
                <a:latin typeface="Calibri"/>
                <a:cs typeface="Calibri"/>
              </a:defRPr>
            </a:lvl1pPr>
          </a:lstStyle>
          <a:p>
            <a:pPr>
              <a:defRPr/>
            </a:pPr>
            <a:r>
              <a:rPr lang="es-ES_tradnl" dirty="0">
                <a:solidFill>
                  <a:srgbClr val="6B4A0B"/>
                </a:solidFill>
              </a:rPr>
              <a:t>| </a:t>
            </a:r>
            <a:fld id="{939C664E-1C2F-4D95-AF82-FF8D27121A91}" type="slidenum">
              <a:rPr lang="en-US" smtClean="0"/>
              <a:pPr>
                <a:defRPr/>
              </a:pPr>
              <a:t>‹Nº›</a:t>
            </a:fld>
            <a:endParaRPr lang="en-US" dirty="0"/>
          </a:p>
        </p:txBody>
      </p:sp>
      <p:sp>
        <p:nvSpPr>
          <p:cNvPr id="13" name="Title 1"/>
          <p:cNvSpPr>
            <a:spLocks noGrp="1"/>
          </p:cNvSpPr>
          <p:nvPr>
            <p:ph type="title"/>
          </p:nvPr>
        </p:nvSpPr>
        <p:spPr>
          <a:xfrm>
            <a:off x="5389339" y="340445"/>
            <a:ext cx="5661783" cy="551950"/>
          </a:xfrm>
        </p:spPr>
        <p:txBody>
          <a:bodyPr>
            <a:normAutofit/>
          </a:bodyPr>
          <a:lstStyle>
            <a:lvl1pPr>
              <a:defRPr sz="2400">
                <a:solidFill>
                  <a:schemeClr val="bg1"/>
                </a:solidFill>
                <a:latin typeface="Century Gothic"/>
                <a:cs typeface="Century Gothic"/>
              </a:defRPr>
            </a:lvl1pPr>
          </a:lstStyle>
          <a:p>
            <a:r>
              <a:rPr lang="es-ES_tradnl" dirty="0"/>
              <a:t>Clic para editar título</a:t>
            </a:r>
            <a:endParaRPr lang="en-US" dirty="0"/>
          </a:p>
        </p:txBody>
      </p:sp>
    </p:spTree>
    <p:extLst>
      <p:ext uri="{BB962C8B-B14F-4D97-AF65-F5344CB8AC3E}">
        <p14:creationId xmlns:p14="http://schemas.microsoft.com/office/powerpoint/2010/main" val="25916244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Encabezado de sección">
    <p:spTree>
      <p:nvGrpSpPr>
        <p:cNvPr id="1" name=""/>
        <p:cNvGrpSpPr/>
        <p:nvPr/>
      </p:nvGrpSpPr>
      <p:grpSpPr>
        <a:xfrm>
          <a:off x="0" y="0"/>
          <a:ext cx="0" cy="0"/>
          <a:chOff x="0" y="0"/>
          <a:chExt cx="0" cy="0"/>
        </a:xfrm>
      </p:grpSpPr>
      <p:sp>
        <p:nvSpPr>
          <p:cNvPr id="7" name="Rectángulo 6"/>
          <p:cNvSpPr/>
          <p:nvPr userDrawn="1"/>
        </p:nvSpPr>
        <p:spPr>
          <a:xfrm>
            <a:off x="0" y="3018941"/>
            <a:ext cx="12192000" cy="1336045"/>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5602" fontAlgn="base">
              <a:spcBef>
                <a:spcPct val="0"/>
              </a:spcBef>
              <a:spcAft>
                <a:spcPct val="0"/>
              </a:spcAft>
            </a:pPr>
            <a:endParaRPr lang="es-ES" sz="1800" dirty="0">
              <a:solidFill>
                <a:srgbClr val="000000"/>
              </a:solidFill>
              <a:latin typeface="Century Gothic"/>
            </a:endParaRPr>
          </a:p>
        </p:txBody>
      </p:sp>
      <p:sp>
        <p:nvSpPr>
          <p:cNvPr id="6" name="Rectángulo 5"/>
          <p:cNvSpPr/>
          <p:nvPr/>
        </p:nvSpPr>
        <p:spPr>
          <a:xfrm>
            <a:off x="0" y="3018941"/>
            <a:ext cx="12192000" cy="1336045"/>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5602" fontAlgn="base">
              <a:spcBef>
                <a:spcPct val="0"/>
              </a:spcBef>
              <a:spcAft>
                <a:spcPct val="0"/>
              </a:spcAft>
            </a:pPr>
            <a:endParaRPr lang="es-ES" sz="1800" dirty="0">
              <a:solidFill>
                <a:srgbClr val="000000"/>
              </a:solidFill>
              <a:latin typeface="Century Gothic"/>
            </a:endParaRPr>
          </a:p>
        </p:txBody>
      </p:sp>
      <p:sp>
        <p:nvSpPr>
          <p:cNvPr id="2" name="Title 1"/>
          <p:cNvSpPr>
            <a:spLocks noGrp="1"/>
          </p:cNvSpPr>
          <p:nvPr>
            <p:ph type="title"/>
          </p:nvPr>
        </p:nvSpPr>
        <p:spPr>
          <a:xfrm>
            <a:off x="3510296" y="3126901"/>
            <a:ext cx="5565253" cy="1254117"/>
          </a:xfrm>
        </p:spPr>
        <p:txBody>
          <a:bodyPr anchor="t">
            <a:normAutofit/>
          </a:bodyPr>
          <a:lstStyle>
            <a:lvl1pPr algn="ctr">
              <a:defRPr sz="3200" b="0" cap="all">
                <a:solidFill>
                  <a:srgbClr val="FFFFFF"/>
                </a:solidFill>
              </a:defRPr>
            </a:lvl1pPr>
          </a:lstStyle>
          <a:p>
            <a:r>
              <a:rPr lang="es-ES_tradnl"/>
              <a:t>Clic para editar título</a:t>
            </a:r>
            <a:endParaRPr lang="en-US" dirty="0"/>
          </a:p>
        </p:txBody>
      </p:sp>
      <p:sp>
        <p:nvSpPr>
          <p:cNvPr id="3" name="Text Placeholder 2"/>
          <p:cNvSpPr>
            <a:spLocks noGrp="1"/>
          </p:cNvSpPr>
          <p:nvPr>
            <p:ph type="body" idx="1"/>
          </p:nvPr>
        </p:nvSpPr>
        <p:spPr>
          <a:xfrm>
            <a:off x="3510296" y="1518756"/>
            <a:ext cx="5565253" cy="1500187"/>
          </a:xfrm>
        </p:spPr>
        <p:txBody>
          <a:bodyPr anchor="b"/>
          <a:lstStyle>
            <a:lvl1pPr marL="0" indent="0" algn="ctr">
              <a:buNone/>
              <a:defRPr sz="1800">
                <a:solidFill>
                  <a:schemeClr val="tx1">
                    <a:tint val="75000"/>
                  </a:schemeClr>
                </a:solidFill>
              </a:defRPr>
            </a:lvl1pPr>
            <a:lvl2pPr marL="457135" indent="0">
              <a:buNone/>
              <a:defRPr sz="1800">
                <a:solidFill>
                  <a:schemeClr val="tx1">
                    <a:tint val="75000"/>
                  </a:schemeClr>
                </a:solidFill>
              </a:defRPr>
            </a:lvl2pPr>
            <a:lvl3pPr marL="914270" indent="0">
              <a:buNone/>
              <a:defRPr sz="1600">
                <a:solidFill>
                  <a:schemeClr val="tx1">
                    <a:tint val="75000"/>
                  </a:schemeClr>
                </a:solidFill>
              </a:defRPr>
            </a:lvl3pPr>
            <a:lvl4pPr marL="1371406" indent="0">
              <a:buNone/>
              <a:defRPr sz="1400">
                <a:solidFill>
                  <a:schemeClr val="tx1">
                    <a:tint val="75000"/>
                  </a:schemeClr>
                </a:solidFill>
              </a:defRPr>
            </a:lvl4pPr>
            <a:lvl5pPr marL="1828541" indent="0">
              <a:buNone/>
              <a:defRPr sz="1400">
                <a:solidFill>
                  <a:schemeClr val="tx1">
                    <a:tint val="75000"/>
                  </a:schemeClr>
                </a:solidFill>
              </a:defRPr>
            </a:lvl5pPr>
            <a:lvl6pPr marL="2285676" indent="0">
              <a:buNone/>
              <a:defRPr sz="1400">
                <a:solidFill>
                  <a:schemeClr val="tx1">
                    <a:tint val="75000"/>
                  </a:schemeClr>
                </a:solidFill>
              </a:defRPr>
            </a:lvl6pPr>
            <a:lvl7pPr marL="2742810" indent="0">
              <a:buNone/>
              <a:defRPr sz="1400">
                <a:solidFill>
                  <a:schemeClr val="tx1">
                    <a:tint val="75000"/>
                  </a:schemeClr>
                </a:solidFill>
              </a:defRPr>
            </a:lvl7pPr>
            <a:lvl8pPr marL="3199947" indent="0">
              <a:buNone/>
              <a:defRPr sz="1400">
                <a:solidFill>
                  <a:schemeClr val="tx1">
                    <a:tint val="75000"/>
                  </a:schemeClr>
                </a:solidFill>
              </a:defRPr>
            </a:lvl8pPr>
            <a:lvl9pPr marL="3657081" indent="0">
              <a:buNone/>
              <a:defRPr sz="1400">
                <a:solidFill>
                  <a:schemeClr val="tx1">
                    <a:tint val="75000"/>
                  </a:schemeClr>
                </a:solidFill>
              </a:defRPr>
            </a:lvl9pPr>
          </a:lstStyle>
          <a:p>
            <a:pPr lvl="0"/>
            <a:r>
              <a:rPr lang="es-ES_tradnl"/>
              <a:t>Haga clic para modificar el estilo de texto del patrón</a:t>
            </a:r>
          </a:p>
        </p:txBody>
      </p:sp>
      <p:sp>
        <p:nvSpPr>
          <p:cNvPr id="18" name="Slide Number Placeholder 5"/>
          <p:cNvSpPr>
            <a:spLocks noGrp="1"/>
          </p:cNvSpPr>
          <p:nvPr>
            <p:ph type="sldNum" sz="quarter" idx="4"/>
          </p:nvPr>
        </p:nvSpPr>
        <p:spPr>
          <a:xfrm>
            <a:off x="7210023" y="6421446"/>
            <a:ext cx="4372383" cy="365125"/>
          </a:xfrm>
          <a:prstGeom prst="rect">
            <a:avLst/>
          </a:prstGeom>
        </p:spPr>
        <p:txBody>
          <a:bodyPr/>
          <a:lstStyle>
            <a:lvl1pPr algn="r">
              <a:defRPr sz="1000">
                <a:solidFill>
                  <a:srgbClr val="000000"/>
                </a:solidFill>
                <a:latin typeface="Calibri"/>
                <a:cs typeface="Calibri"/>
              </a:defRPr>
            </a:lvl1pPr>
          </a:lstStyle>
          <a:p>
            <a:pPr>
              <a:defRPr/>
            </a:pPr>
            <a:r>
              <a:rPr lang="es-ES" sz="800" dirty="0"/>
              <a:t>Nombre del Área</a:t>
            </a:r>
            <a:r>
              <a:rPr lang="es-ES_tradnl" sz="8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Tree>
    <p:extLst>
      <p:ext uri="{BB962C8B-B14F-4D97-AF65-F5344CB8AC3E}">
        <p14:creationId xmlns:p14="http://schemas.microsoft.com/office/powerpoint/2010/main" val="18977113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3124929" y="340445"/>
            <a:ext cx="7926193" cy="551950"/>
          </a:xfrm>
        </p:spPr>
        <p:txBody>
          <a:bodyPr/>
          <a:lstStyle/>
          <a:p>
            <a:r>
              <a:rPr lang="es-ES_tradnl"/>
              <a:t>Clic para editar título</a:t>
            </a:r>
            <a:endParaRPr lang="en-US" dirty="0"/>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8" name="Slide Number Placeholder 5"/>
          <p:cNvSpPr>
            <a:spLocks noGrp="1"/>
          </p:cNvSpPr>
          <p:nvPr>
            <p:ph type="sldNum" sz="quarter" idx="4"/>
          </p:nvPr>
        </p:nvSpPr>
        <p:spPr>
          <a:xfrm>
            <a:off x="7210023" y="6421446"/>
            <a:ext cx="4372383" cy="365125"/>
          </a:xfrm>
          <a:prstGeom prst="rect">
            <a:avLst/>
          </a:prstGeom>
        </p:spPr>
        <p:txBody>
          <a:bodyPr/>
          <a:lstStyle>
            <a:lvl1pPr algn="r">
              <a:defRPr sz="1000">
                <a:solidFill>
                  <a:srgbClr val="000000"/>
                </a:solidFill>
                <a:latin typeface="Century Gothic"/>
                <a:cs typeface="Century Gothic"/>
              </a:defRPr>
            </a:lvl1pPr>
          </a:lstStyle>
          <a:p>
            <a:pPr>
              <a:defRPr/>
            </a:pPr>
            <a:r>
              <a:rPr lang="es-ES" sz="800" dirty="0"/>
              <a:t>Nombre del Área</a:t>
            </a:r>
            <a:r>
              <a:rPr lang="es-ES_tradnl" sz="8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Tree>
    <p:extLst>
      <p:ext uri="{BB962C8B-B14F-4D97-AF65-F5344CB8AC3E}">
        <p14:creationId xmlns:p14="http://schemas.microsoft.com/office/powerpoint/2010/main" val="20516744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4" y="1535113"/>
            <a:ext cx="5386917" cy="639762"/>
          </a:xfrm>
        </p:spPr>
        <p:txBody>
          <a:bodyPr anchor="b"/>
          <a:lstStyle>
            <a:lvl1pPr marL="0" indent="0" algn="ctr">
              <a:buNone/>
              <a:defRPr sz="1600" b="0">
                <a:solidFill>
                  <a:srgbClr val="6B4A0B"/>
                </a:solidFill>
              </a:defRPr>
            </a:lvl1pPr>
            <a:lvl2pPr marL="457135" indent="0">
              <a:buNone/>
              <a:defRPr sz="2000" b="1"/>
            </a:lvl2pPr>
            <a:lvl3pPr marL="914270" indent="0">
              <a:buNone/>
              <a:defRPr sz="1800" b="1"/>
            </a:lvl3pPr>
            <a:lvl4pPr marL="1371406" indent="0">
              <a:buNone/>
              <a:defRPr sz="1600" b="1"/>
            </a:lvl4pPr>
            <a:lvl5pPr marL="1828541" indent="0">
              <a:buNone/>
              <a:defRPr sz="1600" b="1"/>
            </a:lvl5pPr>
            <a:lvl6pPr marL="2285676" indent="0">
              <a:buNone/>
              <a:defRPr sz="1600" b="1"/>
            </a:lvl6pPr>
            <a:lvl7pPr marL="2742810" indent="0">
              <a:buNone/>
              <a:defRPr sz="1600" b="1"/>
            </a:lvl7pPr>
            <a:lvl8pPr marL="3199947" indent="0">
              <a:buNone/>
              <a:defRPr sz="1600" b="1"/>
            </a:lvl8pPr>
            <a:lvl9pPr marL="3657081" indent="0">
              <a:buNone/>
              <a:defRPr sz="1600" b="1"/>
            </a:lvl9pPr>
          </a:lstStyle>
          <a:p>
            <a:pPr lvl="0"/>
            <a:r>
              <a:rPr lang="es-ES_tradnl"/>
              <a:t>Haga clic para modificar el estilo de texto del patrón</a:t>
            </a:r>
          </a:p>
        </p:txBody>
      </p:sp>
      <p:sp>
        <p:nvSpPr>
          <p:cNvPr id="4" name="Content Placeholder 3"/>
          <p:cNvSpPr>
            <a:spLocks noGrp="1"/>
          </p:cNvSpPr>
          <p:nvPr>
            <p:ph sz="half" idx="2"/>
          </p:nvPr>
        </p:nvSpPr>
        <p:spPr>
          <a:xfrm>
            <a:off x="609604"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5" name="Text Placeholder 4"/>
          <p:cNvSpPr>
            <a:spLocks noGrp="1"/>
          </p:cNvSpPr>
          <p:nvPr>
            <p:ph type="body" sz="quarter" idx="3"/>
          </p:nvPr>
        </p:nvSpPr>
        <p:spPr>
          <a:xfrm>
            <a:off x="6193374" y="1535113"/>
            <a:ext cx="5389033" cy="639762"/>
          </a:xfrm>
        </p:spPr>
        <p:txBody>
          <a:bodyPr anchor="b"/>
          <a:lstStyle>
            <a:lvl1pPr marL="0" indent="0" algn="ctr">
              <a:buNone/>
              <a:defRPr sz="1600" b="0">
                <a:solidFill>
                  <a:srgbClr val="6B4A0B"/>
                </a:solidFill>
              </a:defRPr>
            </a:lvl1pPr>
            <a:lvl2pPr marL="457135" indent="0">
              <a:buNone/>
              <a:defRPr sz="2000" b="1"/>
            </a:lvl2pPr>
            <a:lvl3pPr marL="914270" indent="0">
              <a:buNone/>
              <a:defRPr sz="1800" b="1"/>
            </a:lvl3pPr>
            <a:lvl4pPr marL="1371406" indent="0">
              <a:buNone/>
              <a:defRPr sz="1600" b="1"/>
            </a:lvl4pPr>
            <a:lvl5pPr marL="1828541" indent="0">
              <a:buNone/>
              <a:defRPr sz="1600" b="1"/>
            </a:lvl5pPr>
            <a:lvl6pPr marL="2285676" indent="0">
              <a:buNone/>
              <a:defRPr sz="1600" b="1"/>
            </a:lvl6pPr>
            <a:lvl7pPr marL="2742810" indent="0">
              <a:buNone/>
              <a:defRPr sz="1600" b="1"/>
            </a:lvl7pPr>
            <a:lvl8pPr marL="3199947" indent="0">
              <a:buNone/>
              <a:defRPr sz="1600" b="1"/>
            </a:lvl8pPr>
            <a:lvl9pPr marL="3657081" indent="0">
              <a:buNone/>
              <a:defRPr sz="1600" b="1"/>
            </a:lvl9pPr>
          </a:lstStyle>
          <a:p>
            <a:pPr lvl="0"/>
            <a:r>
              <a:rPr lang="es-ES_tradnl"/>
              <a:t>Haga clic para modificar el estilo de texto del patrón</a:t>
            </a:r>
          </a:p>
        </p:txBody>
      </p:sp>
      <p:sp>
        <p:nvSpPr>
          <p:cNvPr id="6" name="Content Placeholder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10" name="Slide Number Placeholder 5"/>
          <p:cNvSpPr>
            <a:spLocks noGrp="1"/>
          </p:cNvSpPr>
          <p:nvPr>
            <p:ph type="sldNum" sz="quarter" idx="10"/>
          </p:nvPr>
        </p:nvSpPr>
        <p:spPr>
          <a:xfrm>
            <a:off x="7210023" y="6421446"/>
            <a:ext cx="4372383" cy="365125"/>
          </a:xfrm>
          <a:prstGeom prst="rect">
            <a:avLst/>
          </a:prstGeom>
        </p:spPr>
        <p:txBody>
          <a:bodyPr/>
          <a:lstStyle>
            <a:lvl1pPr algn="r">
              <a:defRPr sz="1000">
                <a:solidFill>
                  <a:srgbClr val="000000"/>
                </a:solidFill>
                <a:latin typeface="Century Gothic"/>
                <a:cs typeface="Century Gothic"/>
              </a:defRPr>
            </a:lvl1pPr>
          </a:lstStyle>
          <a:p>
            <a:pPr>
              <a:defRPr/>
            </a:pPr>
            <a:r>
              <a:rPr lang="es-ES" sz="800" dirty="0"/>
              <a:t>Nombre del Área</a:t>
            </a:r>
            <a:r>
              <a:rPr lang="es-ES_tradnl" sz="8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
        <p:nvSpPr>
          <p:cNvPr id="15" name="Title 1"/>
          <p:cNvSpPr>
            <a:spLocks noGrp="1"/>
          </p:cNvSpPr>
          <p:nvPr>
            <p:ph type="title"/>
          </p:nvPr>
        </p:nvSpPr>
        <p:spPr>
          <a:xfrm>
            <a:off x="3124929" y="340445"/>
            <a:ext cx="7926193" cy="551950"/>
          </a:xfrm>
        </p:spPr>
        <p:txBody>
          <a:bodyPr/>
          <a:lstStyle/>
          <a:p>
            <a:r>
              <a:rPr lang="es-ES_tradnl"/>
              <a:t>Clic para editar título</a:t>
            </a:r>
            <a:endParaRPr lang="en-US" dirty="0"/>
          </a:p>
        </p:txBody>
      </p:sp>
    </p:spTree>
    <p:extLst>
      <p:ext uri="{BB962C8B-B14F-4D97-AF65-F5344CB8AC3E}">
        <p14:creationId xmlns:p14="http://schemas.microsoft.com/office/powerpoint/2010/main" val="25639146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ólo el título">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210023" y="6421446"/>
            <a:ext cx="4372383" cy="365125"/>
          </a:xfrm>
          <a:prstGeom prst="rect">
            <a:avLst/>
          </a:prstGeom>
        </p:spPr>
        <p:txBody>
          <a:bodyPr/>
          <a:lstStyle>
            <a:lvl1pPr algn="r">
              <a:defRPr sz="1000">
                <a:solidFill>
                  <a:srgbClr val="000000"/>
                </a:solidFill>
                <a:latin typeface="Century Gothic"/>
                <a:cs typeface="Century Gothic"/>
              </a:defRPr>
            </a:lvl1pPr>
          </a:lstStyle>
          <a:p>
            <a:pPr>
              <a:defRPr/>
            </a:pPr>
            <a:r>
              <a:rPr lang="es-ES" sz="800" dirty="0"/>
              <a:t>Nombre del Área</a:t>
            </a:r>
            <a:r>
              <a:rPr lang="es-ES_tradnl" sz="8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
        <p:nvSpPr>
          <p:cNvPr id="10" name="Title 1"/>
          <p:cNvSpPr>
            <a:spLocks noGrp="1"/>
          </p:cNvSpPr>
          <p:nvPr>
            <p:ph type="title"/>
          </p:nvPr>
        </p:nvSpPr>
        <p:spPr>
          <a:xfrm>
            <a:off x="3124929" y="340445"/>
            <a:ext cx="7926193" cy="551950"/>
          </a:xfrm>
        </p:spPr>
        <p:txBody>
          <a:bodyPr/>
          <a:lstStyle/>
          <a:p>
            <a:r>
              <a:rPr lang="es-ES_tradnl"/>
              <a:t>Clic para editar título</a:t>
            </a:r>
            <a:endParaRPr lang="en-US" dirty="0"/>
          </a:p>
        </p:txBody>
      </p:sp>
    </p:spTree>
    <p:extLst>
      <p:ext uri="{BB962C8B-B14F-4D97-AF65-F5344CB8AC3E}">
        <p14:creationId xmlns:p14="http://schemas.microsoft.com/office/powerpoint/2010/main" val="41283952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7210023" y="6421446"/>
            <a:ext cx="4372383" cy="365125"/>
          </a:xfrm>
          <a:prstGeom prst="rect">
            <a:avLst/>
          </a:prstGeom>
        </p:spPr>
        <p:txBody>
          <a:bodyPr/>
          <a:lstStyle>
            <a:lvl1pPr algn="r">
              <a:defRPr sz="1000">
                <a:solidFill>
                  <a:srgbClr val="000000"/>
                </a:solidFill>
                <a:latin typeface="Century Gothic"/>
                <a:cs typeface="Century Gothic"/>
              </a:defRPr>
            </a:lvl1pPr>
          </a:lstStyle>
          <a:p>
            <a:pPr>
              <a:defRPr/>
            </a:pPr>
            <a:r>
              <a:rPr lang="es-ES" sz="800" dirty="0"/>
              <a:t>Nombre del Área</a:t>
            </a:r>
            <a:r>
              <a:rPr lang="es-ES_tradnl" sz="8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Tree>
    <p:extLst>
      <p:ext uri="{BB962C8B-B14F-4D97-AF65-F5344CB8AC3E}">
        <p14:creationId xmlns:p14="http://schemas.microsoft.com/office/powerpoint/2010/main" val="26259488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s-ES_tradnl"/>
              <a:t>Clic para editar título</a:t>
            </a:r>
            <a:endParaRPr lang="en-US" dirty="0"/>
          </a:p>
        </p:txBody>
      </p:sp>
      <p:sp>
        <p:nvSpPr>
          <p:cNvPr id="3" name="Content Placeholder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35" indent="0">
              <a:buNone/>
              <a:defRPr sz="1200"/>
            </a:lvl2pPr>
            <a:lvl3pPr marL="914270" indent="0">
              <a:buNone/>
              <a:defRPr sz="1000"/>
            </a:lvl3pPr>
            <a:lvl4pPr marL="1371406" indent="0">
              <a:buNone/>
              <a:defRPr sz="900"/>
            </a:lvl4pPr>
            <a:lvl5pPr marL="1828541" indent="0">
              <a:buNone/>
              <a:defRPr sz="900"/>
            </a:lvl5pPr>
            <a:lvl6pPr marL="2285676" indent="0">
              <a:buNone/>
              <a:defRPr sz="900"/>
            </a:lvl6pPr>
            <a:lvl7pPr marL="2742810" indent="0">
              <a:buNone/>
              <a:defRPr sz="900"/>
            </a:lvl7pPr>
            <a:lvl8pPr marL="3199947" indent="0">
              <a:buNone/>
              <a:defRPr sz="900"/>
            </a:lvl8pPr>
            <a:lvl9pPr marL="3657081" indent="0">
              <a:buNone/>
              <a:defRPr sz="900"/>
            </a:lvl9pPr>
          </a:lstStyle>
          <a:p>
            <a:pPr lvl="0"/>
            <a:r>
              <a:rPr lang="es-ES_tradnl"/>
              <a:t>Haga clic para modificar el estilo de texto del patrón</a:t>
            </a:r>
          </a:p>
        </p:txBody>
      </p:sp>
      <p:sp>
        <p:nvSpPr>
          <p:cNvPr id="8" name="Slide Number Placeholder 5"/>
          <p:cNvSpPr>
            <a:spLocks noGrp="1"/>
          </p:cNvSpPr>
          <p:nvPr>
            <p:ph type="sldNum" sz="quarter" idx="4"/>
          </p:nvPr>
        </p:nvSpPr>
        <p:spPr>
          <a:xfrm>
            <a:off x="7210023" y="6421446"/>
            <a:ext cx="4372383" cy="365125"/>
          </a:xfrm>
          <a:prstGeom prst="rect">
            <a:avLst/>
          </a:prstGeom>
        </p:spPr>
        <p:txBody>
          <a:bodyPr/>
          <a:lstStyle>
            <a:lvl1pPr algn="r">
              <a:defRPr sz="1000">
                <a:solidFill>
                  <a:srgbClr val="000000"/>
                </a:solidFill>
                <a:latin typeface="Century Gothic"/>
                <a:cs typeface="Century Gothic"/>
              </a:defRPr>
            </a:lvl1pPr>
          </a:lstStyle>
          <a:p>
            <a:pPr>
              <a:defRPr/>
            </a:pPr>
            <a:r>
              <a:rPr lang="es-ES" sz="800" dirty="0"/>
              <a:t>Nombre del Área</a:t>
            </a:r>
            <a:r>
              <a:rPr lang="es-ES_tradnl" sz="8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Tree>
    <p:extLst>
      <p:ext uri="{BB962C8B-B14F-4D97-AF65-F5344CB8AC3E}">
        <p14:creationId xmlns:p14="http://schemas.microsoft.com/office/powerpoint/2010/main" val="4079364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3124928" y="340445"/>
            <a:ext cx="7926193" cy="551950"/>
          </a:xfrm>
        </p:spPr>
        <p:txBody>
          <a:bodyPr/>
          <a:lstStyle/>
          <a:p>
            <a:r>
              <a:rPr lang="es-ES_tradnl"/>
              <a:t>Clic para editar título</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8" name="Slide Number Placeholder 5"/>
          <p:cNvSpPr>
            <a:spLocks noGrp="1"/>
          </p:cNvSpPr>
          <p:nvPr>
            <p:ph type="sldNum" sz="quarter" idx="4"/>
          </p:nvPr>
        </p:nvSpPr>
        <p:spPr>
          <a:xfrm>
            <a:off x="7210022" y="6421444"/>
            <a:ext cx="4372383" cy="365125"/>
          </a:xfrm>
          <a:prstGeom prst="rect">
            <a:avLst/>
          </a:prstGeom>
        </p:spPr>
        <p:txBody>
          <a:bodyPr/>
          <a:lstStyle>
            <a:lvl1pPr algn="r">
              <a:defRPr sz="1000">
                <a:solidFill>
                  <a:srgbClr val="000000"/>
                </a:solidFill>
                <a:latin typeface="Century Gothic"/>
                <a:cs typeface="Century Gothic"/>
              </a:defRPr>
            </a:lvl1pPr>
          </a:lstStyle>
          <a:p>
            <a:pPr>
              <a:defRPr/>
            </a:pPr>
            <a:r>
              <a:rPr lang="es-ES" sz="800" dirty="0"/>
              <a:t>Nombre del Área</a:t>
            </a:r>
            <a:r>
              <a:rPr lang="es-ES_tradnl" sz="8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Tree>
    <p:extLst>
      <p:ext uri="{BB962C8B-B14F-4D97-AF65-F5344CB8AC3E}">
        <p14:creationId xmlns:p14="http://schemas.microsoft.com/office/powerpoint/2010/main" val="22806187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s-ES_tradnl"/>
              <a:t>Clic para editar título</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35" indent="0">
              <a:buNone/>
              <a:defRPr sz="2800"/>
            </a:lvl2pPr>
            <a:lvl3pPr marL="914270" indent="0">
              <a:buNone/>
              <a:defRPr sz="2400"/>
            </a:lvl3pPr>
            <a:lvl4pPr marL="1371406" indent="0">
              <a:buNone/>
              <a:defRPr sz="2000"/>
            </a:lvl4pPr>
            <a:lvl5pPr marL="1828541" indent="0">
              <a:buNone/>
              <a:defRPr sz="2000"/>
            </a:lvl5pPr>
            <a:lvl6pPr marL="2285676" indent="0">
              <a:buNone/>
              <a:defRPr sz="2000"/>
            </a:lvl6pPr>
            <a:lvl7pPr marL="2742810" indent="0">
              <a:buNone/>
              <a:defRPr sz="2000"/>
            </a:lvl7pPr>
            <a:lvl8pPr marL="3199947" indent="0">
              <a:buNone/>
              <a:defRPr sz="2000"/>
            </a:lvl8pPr>
            <a:lvl9pPr marL="3657081" indent="0">
              <a:buNone/>
              <a:defRPr sz="2000"/>
            </a:lvl9pPr>
          </a:lstStyle>
          <a:p>
            <a:pPr lvl="0"/>
            <a:r>
              <a:rPr lang="es-ES_tradnl" noProof="0" dirty="0"/>
              <a:t>Arrastre la imagen al marcador de posición o haga clic en el icono para agregar</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35" indent="0">
              <a:buNone/>
              <a:defRPr sz="1200"/>
            </a:lvl2pPr>
            <a:lvl3pPr marL="914270" indent="0">
              <a:buNone/>
              <a:defRPr sz="1000"/>
            </a:lvl3pPr>
            <a:lvl4pPr marL="1371406" indent="0">
              <a:buNone/>
              <a:defRPr sz="900"/>
            </a:lvl4pPr>
            <a:lvl5pPr marL="1828541" indent="0">
              <a:buNone/>
              <a:defRPr sz="900"/>
            </a:lvl5pPr>
            <a:lvl6pPr marL="2285676" indent="0">
              <a:buNone/>
              <a:defRPr sz="900"/>
            </a:lvl6pPr>
            <a:lvl7pPr marL="2742810" indent="0">
              <a:buNone/>
              <a:defRPr sz="900"/>
            </a:lvl7pPr>
            <a:lvl8pPr marL="3199947" indent="0">
              <a:buNone/>
              <a:defRPr sz="900"/>
            </a:lvl8pPr>
            <a:lvl9pPr marL="3657081" indent="0">
              <a:buNone/>
              <a:defRPr sz="900"/>
            </a:lvl9pPr>
          </a:lstStyle>
          <a:p>
            <a:pPr lvl="0"/>
            <a:r>
              <a:rPr lang="es-ES_tradnl"/>
              <a:t>Haga clic para modificar el estilo de texto del patrón</a:t>
            </a:r>
          </a:p>
        </p:txBody>
      </p:sp>
      <p:sp>
        <p:nvSpPr>
          <p:cNvPr id="8" name="Slide Number Placeholder 5"/>
          <p:cNvSpPr>
            <a:spLocks noGrp="1"/>
          </p:cNvSpPr>
          <p:nvPr>
            <p:ph type="sldNum" sz="quarter" idx="4"/>
          </p:nvPr>
        </p:nvSpPr>
        <p:spPr>
          <a:xfrm>
            <a:off x="7210023" y="6421446"/>
            <a:ext cx="4372383" cy="365125"/>
          </a:xfrm>
          <a:prstGeom prst="rect">
            <a:avLst/>
          </a:prstGeom>
        </p:spPr>
        <p:txBody>
          <a:bodyPr/>
          <a:lstStyle>
            <a:lvl1pPr algn="r">
              <a:defRPr sz="1000">
                <a:solidFill>
                  <a:srgbClr val="000000"/>
                </a:solidFill>
                <a:latin typeface="Century Gothic"/>
                <a:cs typeface="Century Gothic"/>
              </a:defRPr>
            </a:lvl1pPr>
          </a:lstStyle>
          <a:p>
            <a:pPr>
              <a:defRPr/>
            </a:pPr>
            <a:r>
              <a:rPr lang="es-ES" sz="800" dirty="0"/>
              <a:t>Nombre del Área</a:t>
            </a:r>
            <a:r>
              <a:rPr lang="es-ES_tradnl" sz="8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Tree>
    <p:extLst>
      <p:ext uri="{BB962C8B-B14F-4D97-AF65-F5344CB8AC3E}">
        <p14:creationId xmlns:p14="http://schemas.microsoft.com/office/powerpoint/2010/main" val="475514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ítulo y texto vertical">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7" name="Slide Number Placeholder 5"/>
          <p:cNvSpPr>
            <a:spLocks noGrp="1"/>
          </p:cNvSpPr>
          <p:nvPr>
            <p:ph type="sldNum" sz="quarter" idx="4"/>
          </p:nvPr>
        </p:nvSpPr>
        <p:spPr>
          <a:xfrm>
            <a:off x="7210023" y="6421446"/>
            <a:ext cx="4372383" cy="365125"/>
          </a:xfrm>
          <a:prstGeom prst="rect">
            <a:avLst/>
          </a:prstGeom>
        </p:spPr>
        <p:txBody>
          <a:bodyPr/>
          <a:lstStyle>
            <a:lvl1pPr algn="r">
              <a:defRPr sz="1000">
                <a:solidFill>
                  <a:srgbClr val="000000"/>
                </a:solidFill>
                <a:latin typeface="Century Gothic"/>
                <a:cs typeface="Century Gothic"/>
              </a:defRPr>
            </a:lvl1pPr>
          </a:lstStyle>
          <a:p>
            <a:pPr>
              <a:defRPr/>
            </a:pPr>
            <a:r>
              <a:rPr lang="es-ES" sz="800" dirty="0"/>
              <a:t>Nombre del Área</a:t>
            </a:r>
            <a:r>
              <a:rPr lang="es-ES_tradnl" sz="8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
        <p:nvSpPr>
          <p:cNvPr id="12" name="Title 1"/>
          <p:cNvSpPr>
            <a:spLocks noGrp="1"/>
          </p:cNvSpPr>
          <p:nvPr>
            <p:ph type="title"/>
          </p:nvPr>
        </p:nvSpPr>
        <p:spPr>
          <a:xfrm>
            <a:off x="3124929" y="340445"/>
            <a:ext cx="7926193" cy="551950"/>
          </a:xfrm>
        </p:spPr>
        <p:txBody>
          <a:bodyPr/>
          <a:lstStyle/>
          <a:p>
            <a:r>
              <a:rPr lang="es-ES_tradnl"/>
              <a:t>Clic para editar título</a:t>
            </a:r>
            <a:endParaRPr lang="en-US" dirty="0"/>
          </a:p>
        </p:txBody>
      </p:sp>
    </p:spTree>
    <p:extLst>
      <p:ext uri="{BB962C8B-B14F-4D97-AF65-F5344CB8AC3E}">
        <p14:creationId xmlns:p14="http://schemas.microsoft.com/office/powerpoint/2010/main" val="11991364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7"/>
            <a:ext cx="2743200" cy="5851525"/>
          </a:xfrm>
        </p:spPr>
        <p:txBody>
          <a:bodyPr vert="eaVert"/>
          <a:lstStyle/>
          <a:p>
            <a:r>
              <a:rPr lang="es-ES_tradnl"/>
              <a:t>Clic para editar título</a:t>
            </a:r>
            <a:endParaRPr lang="en-US"/>
          </a:p>
        </p:txBody>
      </p:sp>
      <p:sp>
        <p:nvSpPr>
          <p:cNvPr id="3" name="Vertical Text Placeholder 2"/>
          <p:cNvSpPr>
            <a:spLocks noGrp="1"/>
          </p:cNvSpPr>
          <p:nvPr>
            <p:ph type="body" orient="vert" idx="1"/>
          </p:nvPr>
        </p:nvSpPr>
        <p:spPr>
          <a:xfrm>
            <a:off x="609600" y="274647"/>
            <a:ext cx="8026400" cy="5851525"/>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7" name="Slide Number Placeholder 5"/>
          <p:cNvSpPr>
            <a:spLocks noGrp="1"/>
          </p:cNvSpPr>
          <p:nvPr>
            <p:ph type="sldNum" sz="quarter" idx="4"/>
          </p:nvPr>
        </p:nvSpPr>
        <p:spPr>
          <a:xfrm>
            <a:off x="7210023" y="6421446"/>
            <a:ext cx="4372383" cy="365125"/>
          </a:xfrm>
          <a:prstGeom prst="rect">
            <a:avLst/>
          </a:prstGeom>
        </p:spPr>
        <p:txBody>
          <a:bodyPr/>
          <a:lstStyle>
            <a:lvl1pPr algn="r">
              <a:defRPr sz="1000">
                <a:solidFill>
                  <a:srgbClr val="000000"/>
                </a:solidFill>
                <a:latin typeface="Century Gothic"/>
                <a:cs typeface="Century Gothic"/>
              </a:defRPr>
            </a:lvl1pPr>
          </a:lstStyle>
          <a:p>
            <a:pPr>
              <a:defRPr/>
            </a:pPr>
            <a:r>
              <a:rPr lang="es-ES" sz="800" dirty="0"/>
              <a:t>Nombre del Área</a:t>
            </a:r>
            <a:r>
              <a:rPr lang="es-ES_tradnl" sz="8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Tree>
    <p:extLst>
      <p:ext uri="{BB962C8B-B14F-4D97-AF65-F5344CB8AC3E}">
        <p14:creationId xmlns:p14="http://schemas.microsoft.com/office/powerpoint/2010/main" val="26659472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Rectángulo 1"/>
          <p:cNvSpPr/>
          <p:nvPr userDrawn="1"/>
        </p:nvSpPr>
        <p:spPr>
          <a:xfrm>
            <a:off x="0" y="2075492"/>
            <a:ext cx="12192000" cy="1611238"/>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5602" fontAlgn="base">
              <a:spcBef>
                <a:spcPct val="0"/>
              </a:spcBef>
              <a:spcAft>
                <a:spcPct val="0"/>
              </a:spcAft>
            </a:pPr>
            <a:endParaRPr lang="es-ES" sz="1800" dirty="0">
              <a:solidFill>
                <a:srgbClr val="000000"/>
              </a:solidFill>
              <a:latin typeface="Century Gothic"/>
            </a:endParaRPr>
          </a:p>
        </p:txBody>
      </p:sp>
      <p:sp>
        <p:nvSpPr>
          <p:cNvPr id="9" name="CuadroTexto 8"/>
          <p:cNvSpPr txBox="1"/>
          <p:nvPr userDrawn="1"/>
        </p:nvSpPr>
        <p:spPr>
          <a:xfrm>
            <a:off x="5918153" y="352290"/>
            <a:ext cx="5810031" cy="584775"/>
          </a:xfrm>
          <a:prstGeom prst="rect">
            <a:avLst/>
          </a:prstGeom>
          <a:noFill/>
        </p:spPr>
        <p:txBody>
          <a:bodyPr wrap="square" rtlCol="0">
            <a:spAutoFit/>
          </a:bodyPr>
          <a:lstStyle/>
          <a:p>
            <a:pPr algn="r" defTabSz="455602" fontAlgn="base">
              <a:spcBef>
                <a:spcPct val="0"/>
              </a:spcBef>
              <a:spcAft>
                <a:spcPct val="0"/>
              </a:spcAft>
            </a:pPr>
            <a:r>
              <a:rPr lang="es-ES" sz="1600" dirty="0">
                <a:solidFill>
                  <a:srgbClr val="FFFFFF">
                    <a:lumMod val="50000"/>
                  </a:srgbClr>
                </a:solidFill>
                <a:latin typeface="Century Gothic"/>
                <a:cs typeface="Century Gothic"/>
              </a:rPr>
              <a:t>DIRECCIÓN EJECUTIVA DEL </a:t>
            </a:r>
            <a:br>
              <a:rPr lang="es-ES" sz="1600" dirty="0">
                <a:solidFill>
                  <a:srgbClr val="FFFFFF">
                    <a:lumMod val="50000"/>
                  </a:srgbClr>
                </a:solidFill>
                <a:latin typeface="Century Gothic"/>
                <a:cs typeface="Century Gothic"/>
              </a:rPr>
            </a:br>
            <a:r>
              <a:rPr lang="es-ES" sz="1600" dirty="0">
                <a:solidFill>
                  <a:srgbClr val="FFFFFF">
                    <a:lumMod val="50000"/>
                  </a:srgbClr>
                </a:solidFill>
                <a:latin typeface="Century Gothic"/>
                <a:cs typeface="Century Gothic"/>
              </a:rPr>
              <a:t>REGISTRO FEDERAL DE ELECTORES</a:t>
            </a:r>
          </a:p>
        </p:txBody>
      </p:sp>
      <p:sp>
        <p:nvSpPr>
          <p:cNvPr id="21" name="Marcador de texto 20"/>
          <p:cNvSpPr>
            <a:spLocks noGrp="1"/>
          </p:cNvSpPr>
          <p:nvPr>
            <p:ph type="body" sz="quarter" idx="10"/>
          </p:nvPr>
        </p:nvSpPr>
        <p:spPr>
          <a:xfrm>
            <a:off x="2364718" y="4111534"/>
            <a:ext cx="7521799" cy="991373"/>
          </a:xfrm>
        </p:spPr>
        <p:txBody>
          <a:bodyPr/>
          <a:lstStyle>
            <a:lvl1pPr marL="0" indent="0" algn="ctr">
              <a:buNone/>
              <a:defRPr sz="2000">
                <a:latin typeface="Century Gothic"/>
                <a:cs typeface="Century Gothic"/>
              </a:defRPr>
            </a:lvl1pPr>
            <a:lvl2pPr marL="457189" indent="0">
              <a:buNone/>
              <a:defRPr sz="1800"/>
            </a:lvl2pPr>
            <a:lvl3pPr marL="914377" indent="0">
              <a:buNone/>
              <a:defRPr sz="1600"/>
            </a:lvl3pPr>
            <a:lvl4pPr marL="1371566" indent="0">
              <a:buNone/>
              <a:defRPr sz="1400"/>
            </a:lvl4pPr>
            <a:lvl5pPr marL="1828754" indent="0">
              <a:buNone/>
              <a:defRPr sz="1400"/>
            </a:lvl5pPr>
          </a:lstStyle>
          <a:p>
            <a:pPr lvl="0"/>
            <a:r>
              <a:rPr lang="es-ES_tradnl" dirty="0"/>
              <a:t>Haga clic para modificar el estilo de texto del patrón</a:t>
            </a:r>
            <a:endParaRPr lang="es-ES" dirty="0"/>
          </a:p>
        </p:txBody>
      </p:sp>
      <p:sp>
        <p:nvSpPr>
          <p:cNvPr id="23" name="Marcador de texto 22"/>
          <p:cNvSpPr>
            <a:spLocks noGrp="1"/>
          </p:cNvSpPr>
          <p:nvPr>
            <p:ph type="body" sz="quarter" idx="11"/>
          </p:nvPr>
        </p:nvSpPr>
        <p:spPr>
          <a:xfrm>
            <a:off x="2364720" y="5355460"/>
            <a:ext cx="7540073" cy="746890"/>
          </a:xfrm>
        </p:spPr>
        <p:txBody>
          <a:bodyPr/>
          <a:lstStyle>
            <a:lvl1pPr marL="0" indent="0" algn="ctr">
              <a:buNone/>
              <a:defRPr sz="1600" b="1">
                <a:solidFill>
                  <a:schemeClr val="tx1">
                    <a:lumMod val="50000"/>
                    <a:lumOff val="50000"/>
                  </a:schemeClr>
                </a:solidFill>
                <a:latin typeface="Century Gothic"/>
                <a:cs typeface="Century Gothic"/>
              </a:defRPr>
            </a:lvl1pPr>
            <a:lvl2pPr marL="457189" indent="0" algn="r">
              <a:buNone/>
              <a:defRPr sz="1400">
                <a:solidFill>
                  <a:schemeClr val="tx1">
                    <a:lumMod val="50000"/>
                    <a:lumOff val="50000"/>
                  </a:schemeClr>
                </a:solidFill>
              </a:defRPr>
            </a:lvl2pPr>
            <a:lvl3pPr marL="914377" indent="0" algn="r">
              <a:buNone/>
              <a:defRPr sz="1200">
                <a:solidFill>
                  <a:schemeClr val="tx1">
                    <a:lumMod val="50000"/>
                    <a:lumOff val="50000"/>
                  </a:schemeClr>
                </a:solidFill>
              </a:defRPr>
            </a:lvl3pPr>
            <a:lvl4pPr marL="1371566" indent="0" algn="r">
              <a:buNone/>
              <a:defRPr sz="1100">
                <a:solidFill>
                  <a:schemeClr val="tx1">
                    <a:lumMod val="50000"/>
                    <a:lumOff val="50000"/>
                  </a:schemeClr>
                </a:solidFill>
              </a:defRPr>
            </a:lvl4pPr>
            <a:lvl5pPr marL="1828754" indent="0" algn="r">
              <a:buNone/>
              <a:defRPr sz="1100">
                <a:solidFill>
                  <a:schemeClr val="tx1">
                    <a:lumMod val="50000"/>
                    <a:lumOff val="50000"/>
                  </a:schemeClr>
                </a:solidFill>
              </a:defRPr>
            </a:lvl5pPr>
          </a:lstStyle>
          <a:p>
            <a:pPr lvl="0"/>
            <a:r>
              <a:rPr lang="es-ES_tradnl" dirty="0"/>
              <a:t>Haga clic para modificar el estilo de texto del patrón</a:t>
            </a:r>
          </a:p>
        </p:txBody>
      </p:sp>
      <p:sp>
        <p:nvSpPr>
          <p:cNvPr id="24" name="Marcador de texto 22"/>
          <p:cNvSpPr>
            <a:spLocks noGrp="1"/>
          </p:cNvSpPr>
          <p:nvPr>
            <p:ph type="body" sz="quarter" idx="12"/>
          </p:nvPr>
        </p:nvSpPr>
        <p:spPr>
          <a:xfrm>
            <a:off x="2364718" y="6115489"/>
            <a:ext cx="7540073" cy="406400"/>
          </a:xfrm>
        </p:spPr>
        <p:txBody>
          <a:bodyPr/>
          <a:lstStyle>
            <a:lvl1pPr marL="0" indent="0" algn="ctr">
              <a:buNone/>
              <a:defRPr sz="1200">
                <a:solidFill>
                  <a:schemeClr val="tx1">
                    <a:lumMod val="50000"/>
                    <a:lumOff val="50000"/>
                  </a:schemeClr>
                </a:solidFill>
                <a:latin typeface="Century Gothic"/>
                <a:cs typeface="Century Gothic"/>
              </a:defRPr>
            </a:lvl1pPr>
            <a:lvl2pPr marL="457189" indent="0" algn="r">
              <a:buNone/>
              <a:defRPr sz="1400">
                <a:solidFill>
                  <a:schemeClr val="tx1">
                    <a:lumMod val="50000"/>
                    <a:lumOff val="50000"/>
                  </a:schemeClr>
                </a:solidFill>
              </a:defRPr>
            </a:lvl2pPr>
            <a:lvl3pPr marL="914377" indent="0" algn="r">
              <a:buNone/>
              <a:defRPr sz="1200">
                <a:solidFill>
                  <a:schemeClr val="tx1">
                    <a:lumMod val="50000"/>
                    <a:lumOff val="50000"/>
                  </a:schemeClr>
                </a:solidFill>
              </a:defRPr>
            </a:lvl3pPr>
            <a:lvl4pPr marL="1371566" indent="0" algn="r">
              <a:buNone/>
              <a:defRPr sz="1100">
                <a:solidFill>
                  <a:schemeClr val="tx1">
                    <a:lumMod val="50000"/>
                    <a:lumOff val="50000"/>
                  </a:schemeClr>
                </a:solidFill>
              </a:defRPr>
            </a:lvl4pPr>
            <a:lvl5pPr marL="1828754" indent="0" algn="r">
              <a:buNone/>
              <a:defRPr sz="1100">
                <a:solidFill>
                  <a:schemeClr val="tx1">
                    <a:lumMod val="50000"/>
                    <a:lumOff val="50000"/>
                  </a:schemeClr>
                </a:solidFill>
              </a:defRPr>
            </a:lvl5pPr>
          </a:lstStyle>
          <a:p>
            <a:pPr lvl="0"/>
            <a:r>
              <a:rPr lang="es-ES_tradnl" dirty="0"/>
              <a:t>Haga clic para modificar el estilo de texto del patrón</a:t>
            </a:r>
          </a:p>
        </p:txBody>
      </p:sp>
      <p:sp>
        <p:nvSpPr>
          <p:cNvPr id="26" name="Marcador de texto 25"/>
          <p:cNvSpPr>
            <a:spLocks noGrp="1"/>
          </p:cNvSpPr>
          <p:nvPr>
            <p:ph type="body" sz="quarter" idx="13" hasCustomPrompt="1"/>
          </p:nvPr>
        </p:nvSpPr>
        <p:spPr>
          <a:xfrm>
            <a:off x="2364718" y="2416855"/>
            <a:ext cx="7521799" cy="1667360"/>
          </a:xfrm>
        </p:spPr>
        <p:txBody>
          <a:bodyPr/>
          <a:lstStyle>
            <a:lvl1pPr marL="0" indent="0" algn="ctr">
              <a:buNone/>
              <a:defRPr sz="2800">
                <a:solidFill>
                  <a:schemeClr val="bg1"/>
                </a:solidFill>
                <a:latin typeface="Century Gothic"/>
                <a:cs typeface="Century Gothic"/>
              </a:defRPr>
            </a:lvl1pPr>
            <a:lvl2pPr marL="457189" indent="0">
              <a:buNone/>
              <a:defRPr/>
            </a:lvl2pPr>
            <a:lvl3pPr marL="914377" indent="0">
              <a:buNone/>
              <a:defRPr/>
            </a:lvl3pPr>
            <a:lvl4pPr marL="1371566" indent="0">
              <a:buNone/>
              <a:defRPr/>
            </a:lvl4pPr>
            <a:lvl5pPr marL="1828754" indent="0">
              <a:buNone/>
              <a:defRPr/>
            </a:lvl5pPr>
          </a:lstStyle>
          <a:p>
            <a:pPr lvl="0"/>
            <a:r>
              <a:rPr lang="es-ES_tradnl" dirty="0"/>
              <a:t>HAGA CLIC PARA MODIFICAR EL ESTILO DE TEXTO DEL PATRÓN</a:t>
            </a:r>
            <a:endParaRPr lang="es-ES" dirty="0"/>
          </a:p>
        </p:txBody>
      </p:sp>
    </p:spTree>
    <p:extLst>
      <p:ext uri="{BB962C8B-B14F-4D97-AF65-F5344CB8AC3E}">
        <p14:creationId xmlns:p14="http://schemas.microsoft.com/office/powerpoint/2010/main" val="16859799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628635" indent="-450839">
              <a:buSzPct val="100000"/>
              <a:buFont typeface="Wingdings" charset="2"/>
              <a:buChar char="▶"/>
              <a:defRPr>
                <a:latin typeface="Century Gothic"/>
                <a:cs typeface="Century Gothic"/>
              </a:defRPr>
            </a:lvl1pPr>
            <a:lvl2pPr marL="904852" indent="-284156">
              <a:defRPr>
                <a:latin typeface="Century Gothic"/>
                <a:cs typeface="Century Gothic"/>
              </a:defRPr>
            </a:lvl2pPr>
            <a:lvl3pPr>
              <a:defRPr>
                <a:latin typeface="Century Gothic"/>
                <a:cs typeface="Century Gothic"/>
              </a:defRPr>
            </a:lvl3pPr>
            <a:lvl4pPr>
              <a:defRPr>
                <a:latin typeface="Century Gothic"/>
                <a:cs typeface="Century Gothic"/>
              </a:defRPr>
            </a:lvl4pPr>
            <a:lvl5pPr>
              <a:defRPr>
                <a:latin typeface="Century Gothic"/>
                <a:cs typeface="Century Gothic"/>
              </a:defRPr>
            </a:lvl5pPr>
          </a:lstStyle>
          <a:p>
            <a:pPr lvl="0"/>
            <a:r>
              <a:rPr lang="es-ES_tradnl" dirty="0"/>
              <a:t> 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n-US" dirty="0"/>
          </a:p>
        </p:txBody>
      </p:sp>
      <p:sp>
        <p:nvSpPr>
          <p:cNvPr id="7" name="Slide Number Placeholder 5"/>
          <p:cNvSpPr>
            <a:spLocks noGrp="1"/>
          </p:cNvSpPr>
          <p:nvPr>
            <p:ph type="sldNum" sz="quarter" idx="4"/>
          </p:nvPr>
        </p:nvSpPr>
        <p:spPr>
          <a:xfrm>
            <a:off x="7210023" y="6421446"/>
            <a:ext cx="4372383" cy="365125"/>
          </a:xfrm>
          <a:prstGeom prst="rect">
            <a:avLst/>
          </a:prstGeom>
        </p:spPr>
        <p:txBody>
          <a:bodyPr/>
          <a:lstStyle>
            <a:lvl1pPr algn="r">
              <a:defRPr sz="1000">
                <a:solidFill>
                  <a:srgbClr val="000000"/>
                </a:solidFill>
                <a:latin typeface="Calibri"/>
                <a:cs typeface="Calibri"/>
              </a:defRPr>
            </a:lvl1pPr>
          </a:lstStyle>
          <a:p>
            <a:pPr>
              <a:defRPr/>
            </a:pPr>
            <a:r>
              <a:rPr lang="es-ES" sz="800" dirty="0"/>
              <a:t>Nombre del Área</a:t>
            </a:r>
            <a:r>
              <a:rPr lang="es-ES_tradnl" sz="8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
        <p:nvSpPr>
          <p:cNvPr id="13" name="Title 1"/>
          <p:cNvSpPr>
            <a:spLocks noGrp="1"/>
          </p:cNvSpPr>
          <p:nvPr>
            <p:ph type="title"/>
          </p:nvPr>
        </p:nvSpPr>
        <p:spPr>
          <a:xfrm>
            <a:off x="3124929" y="340445"/>
            <a:ext cx="7926193" cy="551950"/>
          </a:xfrm>
        </p:spPr>
        <p:txBody>
          <a:bodyPr/>
          <a:lstStyle>
            <a:lvl1pPr>
              <a:defRPr>
                <a:latin typeface="Century Gothic"/>
                <a:cs typeface="Century Gothic"/>
              </a:defRPr>
            </a:lvl1pPr>
          </a:lstStyle>
          <a:p>
            <a:r>
              <a:rPr lang="es-ES_tradnl" dirty="0"/>
              <a:t>Clic para editar título</a:t>
            </a:r>
            <a:endParaRPr lang="en-US" dirty="0"/>
          </a:p>
        </p:txBody>
      </p:sp>
    </p:spTree>
    <p:extLst>
      <p:ext uri="{BB962C8B-B14F-4D97-AF65-F5344CB8AC3E}">
        <p14:creationId xmlns:p14="http://schemas.microsoft.com/office/powerpoint/2010/main" val="21548452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Encabezado de sección">
    <p:spTree>
      <p:nvGrpSpPr>
        <p:cNvPr id="1" name=""/>
        <p:cNvGrpSpPr/>
        <p:nvPr/>
      </p:nvGrpSpPr>
      <p:grpSpPr>
        <a:xfrm>
          <a:off x="0" y="0"/>
          <a:ext cx="0" cy="0"/>
          <a:chOff x="0" y="0"/>
          <a:chExt cx="0" cy="0"/>
        </a:xfrm>
      </p:grpSpPr>
      <p:sp>
        <p:nvSpPr>
          <p:cNvPr id="6" name="Rectángulo 5"/>
          <p:cNvSpPr/>
          <p:nvPr userDrawn="1"/>
        </p:nvSpPr>
        <p:spPr>
          <a:xfrm>
            <a:off x="0" y="3018941"/>
            <a:ext cx="12192000" cy="1336045"/>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5602" fontAlgn="base">
              <a:spcBef>
                <a:spcPct val="0"/>
              </a:spcBef>
              <a:spcAft>
                <a:spcPct val="0"/>
              </a:spcAft>
            </a:pPr>
            <a:endParaRPr lang="es-ES" sz="1800" dirty="0">
              <a:solidFill>
                <a:srgbClr val="000000"/>
              </a:solidFill>
              <a:latin typeface="Century Gothic"/>
            </a:endParaRPr>
          </a:p>
        </p:txBody>
      </p:sp>
      <p:sp>
        <p:nvSpPr>
          <p:cNvPr id="2" name="Title 1"/>
          <p:cNvSpPr>
            <a:spLocks noGrp="1"/>
          </p:cNvSpPr>
          <p:nvPr>
            <p:ph type="title"/>
          </p:nvPr>
        </p:nvSpPr>
        <p:spPr>
          <a:xfrm>
            <a:off x="3510296" y="3126901"/>
            <a:ext cx="5565253" cy="1254117"/>
          </a:xfrm>
        </p:spPr>
        <p:txBody>
          <a:bodyPr anchor="t">
            <a:normAutofit/>
          </a:bodyPr>
          <a:lstStyle>
            <a:lvl1pPr algn="ctr">
              <a:defRPr sz="3200" b="0" cap="all">
                <a:solidFill>
                  <a:srgbClr val="FFFFFF"/>
                </a:solidFill>
              </a:defRPr>
            </a:lvl1pPr>
          </a:lstStyle>
          <a:p>
            <a:r>
              <a:rPr lang="es-ES_tradnl" dirty="0"/>
              <a:t>Clic para editar título</a:t>
            </a:r>
            <a:endParaRPr lang="en-US" dirty="0"/>
          </a:p>
        </p:txBody>
      </p:sp>
      <p:sp>
        <p:nvSpPr>
          <p:cNvPr id="3" name="Text Placeholder 2"/>
          <p:cNvSpPr>
            <a:spLocks noGrp="1"/>
          </p:cNvSpPr>
          <p:nvPr>
            <p:ph type="body" idx="1"/>
          </p:nvPr>
        </p:nvSpPr>
        <p:spPr>
          <a:xfrm>
            <a:off x="3510296" y="1518756"/>
            <a:ext cx="5565253" cy="1500187"/>
          </a:xfrm>
        </p:spPr>
        <p:txBody>
          <a:bodyPr anchor="b"/>
          <a:lstStyle>
            <a:lvl1pPr marL="0" indent="0" algn="ctr">
              <a:buNone/>
              <a:defRPr sz="1800">
                <a:solidFill>
                  <a:schemeClr val="tx1">
                    <a:tint val="75000"/>
                  </a:schemeClr>
                </a:solidFill>
              </a:defRPr>
            </a:lvl1pPr>
            <a:lvl2pPr marL="457135" indent="0">
              <a:buNone/>
              <a:defRPr sz="1800">
                <a:solidFill>
                  <a:schemeClr val="tx1">
                    <a:tint val="75000"/>
                  </a:schemeClr>
                </a:solidFill>
              </a:defRPr>
            </a:lvl2pPr>
            <a:lvl3pPr marL="914270" indent="0">
              <a:buNone/>
              <a:defRPr sz="1600">
                <a:solidFill>
                  <a:schemeClr val="tx1">
                    <a:tint val="75000"/>
                  </a:schemeClr>
                </a:solidFill>
              </a:defRPr>
            </a:lvl3pPr>
            <a:lvl4pPr marL="1371406" indent="0">
              <a:buNone/>
              <a:defRPr sz="1400">
                <a:solidFill>
                  <a:schemeClr val="tx1">
                    <a:tint val="75000"/>
                  </a:schemeClr>
                </a:solidFill>
              </a:defRPr>
            </a:lvl4pPr>
            <a:lvl5pPr marL="1828541" indent="0">
              <a:buNone/>
              <a:defRPr sz="1400">
                <a:solidFill>
                  <a:schemeClr val="tx1">
                    <a:tint val="75000"/>
                  </a:schemeClr>
                </a:solidFill>
              </a:defRPr>
            </a:lvl5pPr>
            <a:lvl6pPr marL="2285676" indent="0">
              <a:buNone/>
              <a:defRPr sz="1400">
                <a:solidFill>
                  <a:schemeClr val="tx1">
                    <a:tint val="75000"/>
                  </a:schemeClr>
                </a:solidFill>
              </a:defRPr>
            </a:lvl6pPr>
            <a:lvl7pPr marL="2742810" indent="0">
              <a:buNone/>
              <a:defRPr sz="1400">
                <a:solidFill>
                  <a:schemeClr val="tx1">
                    <a:tint val="75000"/>
                  </a:schemeClr>
                </a:solidFill>
              </a:defRPr>
            </a:lvl7pPr>
            <a:lvl8pPr marL="3199947" indent="0">
              <a:buNone/>
              <a:defRPr sz="1400">
                <a:solidFill>
                  <a:schemeClr val="tx1">
                    <a:tint val="75000"/>
                  </a:schemeClr>
                </a:solidFill>
              </a:defRPr>
            </a:lvl8pPr>
            <a:lvl9pPr marL="3657081" indent="0">
              <a:buNone/>
              <a:defRPr sz="1400">
                <a:solidFill>
                  <a:schemeClr val="tx1">
                    <a:tint val="75000"/>
                  </a:schemeClr>
                </a:solidFill>
              </a:defRPr>
            </a:lvl9pPr>
          </a:lstStyle>
          <a:p>
            <a:pPr lvl="0"/>
            <a:r>
              <a:rPr lang="es-ES_tradnl" dirty="0"/>
              <a:t>Haga clic para modificar el estilo de texto del patrón</a:t>
            </a:r>
          </a:p>
        </p:txBody>
      </p:sp>
      <p:sp>
        <p:nvSpPr>
          <p:cNvPr id="18" name="Slide Number Placeholder 5"/>
          <p:cNvSpPr>
            <a:spLocks noGrp="1"/>
          </p:cNvSpPr>
          <p:nvPr>
            <p:ph type="sldNum" sz="quarter" idx="4"/>
          </p:nvPr>
        </p:nvSpPr>
        <p:spPr>
          <a:xfrm>
            <a:off x="7210023" y="6421446"/>
            <a:ext cx="4372383" cy="365125"/>
          </a:xfrm>
          <a:prstGeom prst="rect">
            <a:avLst/>
          </a:prstGeom>
        </p:spPr>
        <p:txBody>
          <a:bodyPr/>
          <a:lstStyle>
            <a:lvl1pPr algn="r">
              <a:defRPr sz="1000">
                <a:solidFill>
                  <a:srgbClr val="000000"/>
                </a:solidFill>
                <a:latin typeface="Calibri"/>
                <a:cs typeface="Calibri"/>
              </a:defRPr>
            </a:lvl1pPr>
          </a:lstStyle>
          <a:p>
            <a:pPr>
              <a:defRPr/>
            </a:pPr>
            <a:r>
              <a:rPr lang="es-ES" sz="800" dirty="0"/>
              <a:t>Nombre del Área</a:t>
            </a:r>
            <a:r>
              <a:rPr lang="es-ES_tradnl" sz="8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Tree>
    <p:extLst>
      <p:ext uri="{BB962C8B-B14F-4D97-AF65-F5344CB8AC3E}">
        <p14:creationId xmlns:p14="http://schemas.microsoft.com/office/powerpoint/2010/main" val="22828718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2_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34"/>
            <a:ext cx="103632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a:xfrm>
            <a:off x="609600" y="6356359"/>
            <a:ext cx="2844800" cy="365125"/>
          </a:xfrm>
          <a:prstGeom prst="rect">
            <a:avLst/>
          </a:prstGeom>
        </p:spPr>
        <p:txBody>
          <a:bodyPr/>
          <a:lstStyle/>
          <a:p>
            <a:fld id="{32D8E73B-1F1F-4BBA-9686-6E0D3EA73078}" type="datetimeFigureOut">
              <a:rPr lang="es-MX" smtClean="0"/>
              <a:pPr/>
              <a:t>27/03/2022</a:t>
            </a:fld>
            <a:endParaRPr lang="es-MX" dirty="0"/>
          </a:p>
        </p:txBody>
      </p:sp>
      <p:sp>
        <p:nvSpPr>
          <p:cNvPr id="5" name="4 Marcador de pie de página"/>
          <p:cNvSpPr>
            <a:spLocks noGrp="1"/>
          </p:cNvSpPr>
          <p:nvPr>
            <p:ph type="ftr" sz="quarter" idx="11"/>
          </p:nvPr>
        </p:nvSpPr>
        <p:spPr>
          <a:xfrm>
            <a:off x="4165600" y="6356359"/>
            <a:ext cx="3860800" cy="365125"/>
          </a:xfrm>
          <a:prstGeom prst="rect">
            <a:avLst/>
          </a:prstGeom>
        </p:spPr>
        <p:txBody>
          <a:bodyPr/>
          <a:lstStyle/>
          <a:p>
            <a:endParaRPr lang="es-MX" dirty="0"/>
          </a:p>
        </p:txBody>
      </p:sp>
      <p:sp>
        <p:nvSpPr>
          <p:cNvPr id="6" name="5 Marcador de número de diapositiva"/>
          <p:cNvSpPr>
            <a:spLocks noGrp="1"/>
          </p:cNvSpPr>
          <p:nvPr>
            <p:ph type="sldNum" sz="quarter" idx="12"/>
          </p:nvPr>
        </p:nvSpPr>
        <p:spPr/>
        <p:txBody>
          <a:bodyPr/>
          <a:lstStyle/>
          <a:p>
            <a:fld id="{9E6D49F1-C096-4F3F-8598-7952D41C8F4E}" type="slidenum">
              <a:rPr lang="es-MX" smtClean="0"/>
              <a:pPr/>
              <a:t>‹Nº›</a:t>
            </a:fld>
            <a:endParaRPr lang="es-MX" dirty="0"/>
          </a:p>
        </p:txBody>
      </p:sp>
    </p:spTree>
    <p:extLst>
      <p:ext uri="{BB962C8B-B14F-4D97-AF65-F5344CB8AC3E}">
        <p14:creationId xmlns:p14="http://schemas.microsoft.com/office/powerpoint/2010/main" val="1334984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bl">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914400" y="609600"/>
            <a:ext cx="10363200" cy="1143000"/>
          </a:xfrm>
        </p:spPr>
        <p:txBody>
          <a:bodyPr/>
          <a:lstStyle/>
          <a:p>
            <a:r>
              <a:rPr lang="es-ES"/>
              <a:t>Haga clic para modificar el estilo de título del patrón</a:t>
            </a:r>
            <a:endParaRPr lang="es-MX"/>
          </a:p>
        </p:txBody>
      </p:sp>
      <p:sp>
        <p:nvSpPr>
          <p:cNvPr id="3" name="2 Marcador de tabla"/>
          <p:cNvSpPr>
            <a:spLocks noGrp="1"/>
          </p:cNvSpPr>
          <p:nvPr>
            <p:ph type="tbl" idx="1"/>
          </p:nvPr>
        </p:nvSpPr>
        <p:spPr>
          <a:xfrm>
            <a:off x="914400" y="1981200"/>
            <a:ext cx="10363200" cy="4114800"/>
          </a:xfrm>
        </p:spPr>
        <p:txBody>
          <a:bodyPr/>
          <a:lstStyle/>
          <a:p>
            <a:pPr lvl="0"/>
            <a:endParaRPr lang="es-MX" noProof="0"/>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solidFill>
                <a:srgbClr val="B13F9A"/>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solidFill>
                <a:srgbClr val="B13F9A"/>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B0A4B0E-9187-46C5-8B81-DC697F4BD637}" type="slidenum">
              <a:rPr lang="es-ES_tradnl">
                <a:solidFill>
                  <a:srgbClr val="B13F9A"/>
                </a:solidFill>
              </a:rPr>
              <a:pPr>
                <a:defRPr/>
              </a:pPr>
              <a:t>‹Nº›</a:t>
            </a:fld>
            <a:endParaRPr lang="es-ES_tradnl">
              <a:solidFill>
                <a:srgbClr val="B13F9A"/>
              </a:solidFill>
            </a:endParaRPr>
          </a:p>
        </p:txBody>
      </p:sp>
    </p:spTree>
    <p:extLst>
      <p:ext uri="{BB962C8B-B14F-4D97-AF65-F5344CB8AC3E}">
        <p14:creationId xmlns:p14="http://schemas.microsoft.com/office/powerpoint/2010/main" val="127779546"/>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_Diapositiva de título">
    <p:spTree>
      <p:nvGrpSpPr>
        <p:cNvPr id="1" name=""/>
        <p:cNvGrpSpPr/>
        <p:nvPr/>
      </p:nvGrpSpPr>
      <p:grpSpPr>
        <a:xfrm>
          <a:off x="0" y="0"/>
          <a:ext cx="0" cy="0"/>
          <a:chOff x="0" y="0"/>
          <a:chExt cx="0" cy="0"/>
        </a:xfrm>
      </p:grpSpPr>
      <p:sp>
        <p:nvSpPr>
          <p:cNvPr id="2" name="Rectángulo 1"/>
          <p:cNvSpPr/>
          <p:nvPr userDrawn="1"/>
        </p:nvSpPr>
        <p:spPr>
          <a:xfrm>
            <a:off x="0" y="3104192"/>
            <a:ext cx="12192000" cy="1611238"/>
          </a:xfrm>
          <a:prstGeom prst="rect">
            <a:avLst/>
          </a:prstGeom>
          <a:solidFill>
            <a:srgbClr val="64134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5602" fontAlgn="base">
              <a:spcBef>
                <a:spcPct val="0"/>
              </a:spcBef>
              <a:spcAft>
                <a:spcPct val="0"/>
              </a:spcAft>
            </a:pPr>
            <a:endParaRPr lang="es-ES" sz="1800" dirty="0">
              <a:solidFill>
                <a:srgbClr val="000000"/>
              </a:solidFill>
              <a:latin typeface="Century Gothic"/>
            </a:endParaRPr>
          </a:p>
        </p:txBody>
      </p:sp>
      <p:sp>
        <p:nvSpPr>
          <p:cNvPr id="26" name="Marcador de texto 25"/>
          <p:cNvSpPr>
            <a:spLocks noGrp="1"/>
          </p:cNvSpPr>
          <p:nvPr>
            <p:ph type="body" sz="quarter" idx="13" hasCustomPrompt="1"/>
          </p:nvPr>
        </p:nvSpPr>
        <p:spPr>
          <a:xfrm>
            <a:off x="946776" y="3178855"/>
            <a:ext cx="10305277" cy="1667360"/>
          </a:xfrm>
        </p:spPr>
        <p:txBody>
          <a:bodyPr/>
          <a:lstStyle>
            <a:lvl1pPr marL="0" indent="0" algn="ctr">
              <a:buNone/>
              <a:defRPr sz="3200">
                <a:solidFill>
                  <a:schemeClr val="bg1"/>
                </a:solidFill>
                <a:latin typeface="Century Gothic"/>
                <a:cs typeface="Century Gothic"/>
              </a:defRPr>
            </a:lvl1pPr>
            <a:lvl2pPr marL="457189" indent="0">
              <a:buNone/>
              <a:defRPr/>
            </a:lvl2pPr>
            <a:lvl3pPr marL="914377" indent="0">
              <a:buNone/>
              <a:defRPr/>
            </a:lvl3pPr>
            <a:lvl4pPr marL="1371566" indent="0">
              <a:buNone/>
              <a:defRPr/>
            </a:lvl4pPr>
            <a:lvl5pPr marL="1828754" indent="0">
              <a:buNone/>
              <a:defRPr/>
            </a:lvl5pPr>
          </a:lstStyle>
          <a:p>
            <a:pPr lvl="0"/>
            <a:r>
              <a:rPr lang="es-ES_tradnl" dirty="0"/>
              <a:t>HAGA CLIC PARA MODIFICAR EL ESTILO DE TEXTO DEL PATRÓN</a:t>
            </a:r>
            <a:endParaRPr lang="es-ES" dirty="0"/>
          </a:p>
        </p:txBody>
      </p:sp>
      <p:pic>
        <p:nvPicPr>
          <p:cNvPr id="9" name="Picture 2" descr="Resultado de imagen para logo observatorio de participación política de las mujeres en mexico">
            <a:extLst>
              <a:ext uri="{FF2B5EF4-FFF2-40B4-BE49-F238E27FC236}">
                <a16:creationId xmlns:a16="http://schemas.microsoft.com/office/drawing/2014/main" id="{C1F25FE1-B5CF-484F-BD1A-853F7294D6A2}"/>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2917" t="23242" r="22392" b="32993"/>
          <a:stretch/>
        </p:blipFill>
        <p:spPr bwMode="auto">
          <a:xfrm>
            <a:off x="207437" y="39688"/>
            <a:ext cx="2352715" cy="1024998"/>
          </a:xfrm>
          <a:prstGeom prst="rect">
            <a:avLst/>
          </a:prstGeom>
          <a:noFill/>
          <a:extLst>
            <a:ext uri="{909E8E84-426E-40DD-AFC4-6F175D3DCCD1}">
              <a14:hiddenFill xmlns:a14="http://schemas.microsoft.com/office/drawing/2010/main">
                <a:solidFill>
                  <a:srgbClr val="FFFFFF"/>
                </a:solidFill>
              </a14:hiddenFill>
            </a:ext>
          </a:extLst>
        </p:spPr>
      </p:pic>
      <p:pic>
        <p:nvPicPr>
          <p:cNvPr id="10" name="0 Imagen">
            <a:extLst>
              <a:ext uri="{FF2B5EF4-FFF2-40B4-BE49-F238E27FC236}">
                <a16:creationId xmlns:a16="http://schemas.microsoft.com/office/drawing/2014/main" id="{07B70504-405D-4883-A9C8-C0973E1EB6DA}"/>
              </a:ext>
            </a:extLst>
          </p:cNvPr>
          <p:cNvPicPr/>
          <p:nvPr userDrawn="1"/>
        </p:nvPicPr>
        <p:blipFill>
          <a:blip r:embed="rId3" cstate="print">
            <a:extLst>
              <a:ext uri="{28A0092B-C50C-407E-A947-70E740481C1C}">
                <a14:useLocalDpi xmlns:a14="http://schemas.microsoft.com/office/drawing/2010/main" val="0"/>
              </a:ext>
            </a:extLst>
          </a:blip>
          <a:stretch>
            <a:fillRect/>
          </a:stretch>
        </p:blipFill>
        <p:spPr>
          <a:xfrm>
            <a:off x="9591675" y="39688"/>
            <a:ext cx="2247900" cy="1024998"/>
          </a:xfrm>
          <a:prstGeom prst="rect">
            <a:avLst/>
          </a:prstGeom>
        </p:spPr>
      </p:pic>
    </p:spTree>
    <p:extLst>
      <p:ext uri="{BB962C8B-B14F-4D97-AF65-F5344CB8AC3E}">
        <p14:creationId xmlns:p14="http://schemas.microsoft.com/office/powerpoint/2010/main" val="7095412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Encabezado de sección">
    <p:spTree>
      <p:nvGrpSpPr>
        <p:cNvPr id="1" name=""/>
        <p:cNvGrpSpPr/>
        <p:nvPr/>
      </p:nvGrpSpPr>
      <p:grpSpPr>
        <a:xfrm>
          <a:off x="0" y="0"/>
          <a:ext cx="0" cy="0"/>
          <a:chOff x="0" y="0"/>
          <a:chExt cx="0" cy="0"/>
        </a:xfrm>
      </p:grpSpPr>
      <p:sp>
        <p:nvSpPr>
          <p:cNvPr id="6" name="Rectángulo 5"/>
          <p:cNvSpPr/>
          <p:nvPr userDrawn="1"/>
        </p:nvSpPr>
        <p:spPr>
          <a:xfrm>
            <a:off x="0" y="3018938"/>
            <a:ext cx="12192000" cy="1336045"/>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5602" fontAlgn="base">
              <a:spcBef>
                <a:spcPct val="0"/>
              </a:spcBef>
              <a:spcAft>
                <a:spcPct val="0"/>
              </a:spcAft>
            </a:pPr>
            <a:endParaRPr lang="es-ES" sz="1800" dirty="0">
              <a:solidFill>
                <a:srgbClr val="000000"/>
              </a:solidFill>
              <a:latin typeface="Century Gothic"/>
            </a:endParaRPr>
          </a:p>
        </p:txBody>
      </p:sp>
      <p:sp>
        <p:nvSpPr>
          <p:cNvPr id="2" name="Title 1"/>
          <p:cNvSpPr>
            <a:spLocks noGrp="1"/>
          </p:cNvSpPr>
          <p:nvPr>
            <p:ph type="title"/>
          </p:nvPr>
        </p:nvSpPr>
        <p:spPr>
          <a:xfrm>
            <a:off x="3510296" y="3126898"/>
            <a:ext cx="5565253" cy="1254117"/>
          </a:xfrm>
        </p:spPr>
        <p:txBody>
          <a:bodyPr anchor="t">
            <a:normAutofit/>
          </a:bodyPr>
          <a:lstStyle>
            <a:lvl1pPr algn="ctr">
              <a:defRPr sz="3200" b="0" cap="all">
                <a:solidFill>
                  <a:srgbClr val="FFFFFF"/>
                </a:solidFill>
              </a:defRPr>
            </a:lvl1pPr>
          </a:lstStyle>
          <a:p>
            <a:r>
              <a:rPr lang="es-ES_tradnl" dirty="0"/>
              <a:t>Clic para editar título</a:t>
            </a:r>
            <a:endParaRPr lang="en-US" dirty="0"/>
          </a:p>
        </p:txBody>
      </p:sp>
      <p:sp>
        <p:nvSpPr>
          <p:cNvPr id="3" name="Text Placeholder 2"/>
          <p:cNvSpPr>
            <a:spLocks noGrp="1"/>
          </p:cNvSpPr>
          <p:nvPr>
            <p:ph type="body" idx="1"/>
          </p:nvPr>
        </p:nvSpPr>
        <p:spPr>
          <a:xfrm>
            <a:off x="3510296" y="1518752"/>
            <a:ext cx="5565253" cy="1500187"/>
          </a:xfrm>
        </p:spPr>
        <p:txBody>
          <a:bodyPr anchor="b"/>
          <a:lstStyle>
            <a:lvl1pPr marL="0" indent="0" algn="ctr">
              <a:buNone/>
              <a:defRPr sz="1800">
                <a:solidFill>
                  <a:schemeClr val="tx1">
                    <a:tint val="75000"/>
                  </a:schemeClr>
                </a:solidFill>
              </a:defRPr>
            </a:lvl1pPr>
            <a:lvl2pPr marL="457135" indent="0">
              <a:buNone/>
              <a:defRPr sz="1800">
                <a:solidFill>
                  <a:schemeClr val="tx1">
                    <a:tint val="75000"/>
                  </a:schemeClr>
                </a:solidFill>
              </a:defRPr>
            </a:lvl2pPr>
            <a:lvl3pPr marL="914270" indent="0">
              <a:buNone/>
              <a:defRPr sz="1600">
                <a:solidFill>
                  <a:schemeClr val="tx1">
                    <a:tint val="75000"/>
                  </a:schemeClr>
                </a:solidFill>
              </a:defRPr>
            </a:lvl3pPr>
            <a:lvl4pPr marL="1371406" indent="0">
              <a:buNone/>
              <a:defRPr sz="1400">
                <a:solidFill>
                  <a:schemeClr val="tx1">
                    <a:tint val="75000"/>
                  </a:schemeClr>
                </a:solidFill>
              </a:defRPr>
            </a:lvl4pPr>
            <a:lvl5pPr marL="1828541" indent="0">
              <a:buNone/>
              <a:defRPr sz="1400">
                <a:solidFill>
                  <a:schemeClr val="tx1">
                    <a:tint val="75000"/>
                  </a:schemeClr>
                </a:solidFill>
              </a:defRPr>
            </a:lvl5pPr>
            <a:lvl6pPr marL="2285676" indent="0">
              <a:buNone/>
              <a:defRPr sz="1400">
                <a:solidFill>
                  <a:schemeClr val="tx1">
                    <a:tint val="75000"/>
                  </a:schemeClr>
                </a:solidFill>
              </a:defRPr>
            </a:lvl6pPr>
            <a:lvl7pPr marL="2742810" indent="0">
              <a:buNone/>
              <a:defRPr sz="1400">
                <a:solidFill>
                  <a:schemeClr val="tx1">
                    <a:tint val="75000"/>
                  </a:schemeClr>
                </a:solidFill>
              </a:defRPr>
            </a:lvl7pPr>
            <a:lvl8pPr marL="3199947" indent="0">
              <a:buNone/>
              <a:defRPr sz="1400">
                <a:solidFill>
                  <a:schemeClr val="tx1">
                    <a:tint val="75000"/>
                  </a:schemeClr>
                </a:solidFill>
              </a:defRPr>
            </a:lvl8pPr>
            <a:lvl9pPr marL="3657081" indent="0">
              <a:buNone/>
              <a:defRPr sz="1400">
                <a:solidFill>
                  <a:schemeClr val="tx1">
                    <a:tint val="75000"/>
                  </a:schemeClr>
                </a:solidFill>
              </a:defRPr>
            </a:lvl9pPr>
          </a:lstStyle>
          <a:p>
            <a:pPr lvl="0"/>
            <a:r>
              <a:rPr lang="es-ES_tradnl" dirty="0"/>
              <a:t>Haga clic para modificar el estilo de texto del patrón</a:t>
            </a:r>
          </a:p>
        </p:txBody>
      </p:sp>
      <p:sp>
        <p:nvSpPr>
          <p:cNvPr id="18" name="Slide Number Placeholder 5"/>
          <p:cNvSpPr>
            <a:spLocks noGrp="1"/>
          </p:cNvSpPr>
          <p:nvPr>
            <p:ph type="sldNum" sz="quarter" idx="4"/>
          </p:nvPr>
        </p:nvSpPr>
        <p:spPr>
          <a:xfrm>
            <a:off x="7210021" y="6421442"/>
            <a:ext cx="4372383" cy="365125"/>
          </a:xfrm>
          <a:prstGeom prst="rect">
            <a:avLst/>
          </a:prstGeom>
        </p:spPr>
        <p:txBody>
          <a:bodyPr/>
          <a:lstStyle>
            <a:lvl1pPr algn="r">
              <a:defRPr sz="1000">
                <a:solidFill>
                  <a:srgbClr val="000000"/>
                </a:solidFill>
                <a:latin typeface="Calibri"/>
                <a:cs typeface="Calibri"/>
              </a:defRPr>
            </a:lvl1pPr>
          </a:lstStyle>
          <a:p>
            <a:pPr>
              <a:defRPr/>
            </a:pPr>
            <a:r>
              <a:rPr lang="es-ES" sz="800" dirty="0"/>
              <a:t>Nombre del Área</a:t>
            </a:r>
            <a:r>
              <a:rPr lang="es-ES_tradnl" sz="8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Tree>
    <p:extLst>
      <p:ext uri="{BB962C8B-B14F-4D97-AF65-F5344CB8AC3E}">
        <p14:creationId xmlns:p14="http://schemas.microsoft.com/office/powerpoint/2010/main" val="1859033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4" y="1535113"/>
            <a:ext cx="5386917" cy="639762"/>
          </a:xfrm>
        </p:spPr>
        <p:txBody>
          <a:bodyPr anchor="b"/>
          <a:lstStyle>
            <a:lvl1pPr marL="0" indent="0" algn="ctr">
              <a:buNone/>
              <a:defRPr sz="1600" b="0">
                <a:solidFill>
                  <a:srgbClr val="6B4A0B"/>
                </a:solidFill>
              </a:defRPr>
            </a:lvl1pPr>
            <a:lvl2pPr marL="457135" indent="0">
              <a:buNone/>
              <a:defRPr sz="2000" b="1"/>
            </a:lvl2pPr>
            <a:lvl3pPr marL="914270" indent="0">
              <a:buNone/>
              <a:defRPr sz="1800" b="1"/>
            </a:lvl3pPr>
            <a:lvl4pPr marL="1371406" indent="0">
              <a:buNone/>
              <a:defRPr sz="1600" b="1"/>
            </a:lvl4pPr>
            <a:lvl5pPr marL="1828541" indent="0">
              <a:buNone/>
              <a:defRPr sz="1600" b="1"/>
            </a:lvl5pPr>
            <a:lvl6pPr marL="2285676" indent="0">
              <a:buNone/>
              <a:defRPr sz="1600" b="1"/>
            </a:lvl6pPr>
            <a:lvl7pPr marL="2742810" indent="0">
              <a:buNone/>
              <a:defRPr sz="1600" b="1"/>
            </a:lvl7pPr>
            <a:lvl8pPr marL="3199947" indent="0">
              <a:buNone/>
              <a:defRPr sz="1600" b="1"/>
            </a:lvl8pPr>
            <a:lvl9pPr marL="3657081" indent="0">
              <a:buNone/>
              <a:defRPr sz="1600" b="1"/>
            </a:lvl9pPr>
          </a:lstStyle>
          <a:p>
            <a:pPr lvl="0"/>
            <a:r>
              <a:rPr lang="es-ES_tradnl"/>
              <a:t>Haga clic para modificar el estilo de texto del patrón</a:t>
            </a:r>
          </a:p>
        </p:txBody>
      </p:sp>
      <p:sp>
        <p:nvSpPr>
          <p:cNvPr id="4" name="Content Placeholder 3"/>
          <p:cNvSpPr>
            <a:spLocks noGrp="1"/>
          </p:cNvSpPr>
          <p:nvPr>
            <p:ph sz="half" idx="2"/>
          </p:nvPr>
        </p:nvSpPr>
        <p:spPr>
          <a:xfrm>
            <a:off x="609604"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5" name="Text Placeholder 4"/>
          <p:cNvSpPr>
            <a:spLocks noGrp="1"/>
          </p:cNvSpPr>
          <p:nvPr>
            <p:ph type="body" sz="quarter" idx="3"/>
          </p:nvPr>
        </p:nvSpPr>
        <p:spPr>
          <a:xfrm>
            <a:off x="6193373" y="1535113"/>
            <a:ext cx="5389033" cy="639762"/>
          </a:xfrm>
        </p:spPr>
        <p:txBody>
          <a:bodyPr anchor="b"/>
          <a:lstStyle>
            <a:lvl1pPr marL="0" indent="0" algn="ctr">
              <a:buNone/>
              <a:defRPr sz="1600" b="0">
                <a:solidFill>
                  <a:srgbClr val="6B4A0B"/>
                </a:solidFill>
              </a:defRPr>
            </a:lvl1pPr>
            <a:lvl2pPr marL="457135" indent="0">
              <a:buNone/>
              <a:defRPr sz="2000" b="1"/>
            </a:lvl2pPr>
            <a:lvl3pPr marL="914270" indent="0">
              <a:buNone/>
              <a:defRPr sz="1800" b="1"/>
            </a:lvl3pPr>
            <a:lvl4pPr marL="1371406" indent="0">
              <a:buNone/>
              <a:defRPr sz="1600" b="1"/>
            </a:lvl4pPr>
            <a:lvl5pPr marL="1828541" indent="0">
              <a:buNone/>
              <a:defRPr sz="1600" b="1"/>
            </a:lvl5pPr>
            <a:lvl6pPr marL="2285676" indent="0">
              <a:buNone/>
              <a:defRPr sz="1600" b="1"/>
            </a:lvl6pPr>
            <a:lvl7pPr marL="2742810" indent="0">
              <a:buNone/>
              <a:defRPr sz="1600" b="1"/>
            </a:lvl7pPr>
            <a:lvl8pPr marL="3199947" indent="0">
              <a:buNone/>
              <a:defRPr sz="1600" b="1"/>
            </a:lvl8pPr>
            <a:lvl9pPr marL="3657081" indent="0">
              <a:buNone/>
              <a:defRPr sz="1600" b="1"/>
            </a:lvl9pPr>
          </a:lstStyle>
          <a:p>
            <a:pPr lvl="0"/>
            <a:r>
              <a:rPr lang="es-ES_tradnl"/>
              <a:t>Haga clic para modificar el estilo de texto del patrón</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10" name="Slide Number Placeholder 5"/>
          <p:cNvSpPr>
            <a:spLocks noGrp="1"/>
          </p:cNvSpPr>
          <p:nvPr>
            <p:ph type="sldNum" sz="quarter" idx="10"/>
          </p:nvPr>
        </p:nvSpPr>
        <p:spPr>
          <a:xfrm>
            <a:off x="7210022" y="6421444"/>
            <a:ext cx="4372383" cy="365125"/>
          </a:xfrm>
          <a:prstGeom prst="rect">
            <a:avLst/>
          </a:prstGeom>
        </p:spPr>
        <p:txBody>
          <a:bodyPr/>
          <a:lstStyle>
            <a:lvl1pPr algn="r">
              <a:defRPr sz="1000">
                <a:solidFill>
                  <a:srgbClr val="000000"/>
                </a:solidFill>
                <a:latin typeface="Century Gothic"/>
                <a:cs typeface="Century Gothic"/>
              </a:defRPr>
            </a:lvl1pPr>
          </a:lstStyle>
          <a:p>
            <a:pPr>
              <a:defRPr/>
            </a:pPr>
            <a:r>
              <a:rPr lang="es-ES" sz="800" dirty="0"/>
              <a:t>Nombre del Área</a:t>
            </a:r>
            <a:r>
              <a:rPr lang="es-ES_tradnl" sz="8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
        <p:nvSpPr>
          <p:cNvPr id="15" name="Title 1"/>
          <p:cNvSpPr>
            <a:spLocks noGrp="1"/>
          </p:cNvSpPr>
          <p:nvPr>
            <p:ph type="title"/>
          </p:nvPr>
        </p:nvSpPr>
        <p:spPr>
          <a:xfrm>
            <a:off x="3124928" y="340445"/>
            <a:ext cx="7926193" cy="551950"/>
          </a:xfrm>
        </p:spPr>
        <p:txBody>
          <a:bodyPr/>
          <a:lstStyle/>
          <a:p>
            <a:r>
              <a:rPr lang="es-ES_tradnl"/>
              <a:t>Clic para editar título</a:t>
            </a:r>
            <a:endParaRPr lang="en-US"/>
          </a:p>
        </p:txBody>
      </p:sp>
    </p:spTree>
    <p:extLst>
      <p:ext uri="{BB962C8B-B14F-4D97-AF65-F5344CB8AC3E}">
        <p14:creationId xmlns:p14="http://schemas.microsoft.com/office/powerpoint/2010/main" val="3787767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2_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30"/>
            <a:ext cx="103632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a:xfrm>
            <a:off x="609600" y="6356355"/>
            <a:ext cx="2844800" cy="365125"/>
          </a:xfrm>
          <a:prstGeom prst="rect">
            <a:avLst/>
          </a:prstGeom>
        </p:spPr>
        <p:txBody>
          <a:bodyPr/>
          <a:lstStyle/>
          <a:p>
            <a:fld id="{32D8E73B-1F1F-4BBA-9686-6E0D3EA73078}" type="datetimeFigureOut">
              <a:rPr lang="es-MX" smtClean="0"/>
              <a:pPr/>
              <a:t>27/03/2022</a:t>
            </a:fld>
            <a:endParaRPr lang="es-MX" dirty="0"/>
          </a:p>
        </p:txBody>
      </p:sp>
      <p:sp>
        <p:nvSpPr>
          <p:cNvPr id="5" name="4 Marcador de pie de página"/>
          <p:cNvSpPr>
            <a:spLocks noGrp="1"/>
          </p:cNvSpPr>
          <p:nvPr>
            <p:ph type="ftr" sz="quarter" idx="11"/>
          </p:nvPr>
        </p:nvSpPr>
        <p:spPr>
          <a:xfrm>
            <a:off x="4165600" y="6356355"/>
            <a:ext cx="3860800" cy="365125"/>
          </a:xfrm>
          <a:prstGeom prst="rect">
            <a:avLst/>
          </a:prstGeom>
        </p:spPr>
        <p:txBody>
          <a:bodyPr/>
          <a:lstStyle/>
          <a:p>
            <a:endParaRPr lang="es-MX" dirty="0"/>
          </a:p>
        </p:txBody>
      </p:sp>
      <p:sp>
        <p:nvSpPr>
          <p:cNvPr id="6" name="5 Marcador de número de diapositiva"/>
          <p:cNvSpPr>
            <a:spLocks noGrp="1"/>
          </p:cNvSpPr>
          <p:nvPr>
            <p:ph type="sldNum" sz="quarter" idx="12"/>
          </p:nvPr>
        </p:nvSpPr>
        <p:spPr/>
        <p:txBody>
          <a:bodyPr/>
          <a:lstStyle/>
          <a:p>
            <a:fld id="{9E6D49F1-C096-4F3F-8598-7952D41C8F4E}" type="slidenum">
              <a:rPr lang="es-MX" smtClean="0"/>
              <a:pPr/>
              <a:t>‹Nº›</a:t>
            </a:fld>
            <a:endParaRPr lang="es-MX" dirty="0"/>
          </a:p>
        </p:txBody>
      </p:sp>
    </p:spTree>
    <p:extLst>
      <p:ext uri="{BB962C8B-B14F-4D97-AF65-F5344CB8AC3E}">
        <p14:creationId xmlns:p14="http://schemas.microsoft.com/office/powerpoint/2010/main" val="34964470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7210021" y="6421442"/>
            <a:ext cx="4372383" cy="365125"/>
          </a:xfrm>
          <a:prstGeom prst="rect">
            <a:avLst/>
          </a:prstGeom>
        </p:spPr>
        <p:txBody>
          <a:bodyPr/>
          <a:lstStyle>
            <a:lvl1pPr algn="r">
              <a:defRPr sz="1000">
                <a:solidFill>
                  <a:srgbClr val="000000"/>
                </a:solidFill>
                <a:latin typeface="Century Gothic"/>
                <a:cs typeface="Century Gothic"/>
              </a:defRPr>
            </a:lvl1pPr>
          </a:lstStyle>
          <a:p>
            <a:pPr>
              <a:defRPr/>
            </a:pPr>
            <a:r>
              <a:rPr lang="es-ES" sz="800" dirty="0"/>
              <a:t>Nombre del Área</a:t>
            </a:r>
            <a:r>
              <a:rPr lang="es-ES_tradnl" sz="8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Tree>
    <p:extLst>
      <p:ext uri="{BB962C8B-B14F-4D97-AF65-F5344CB8AC3E}">
        <p14:creationId xmlns:p14="http://schemas.microsoft.com/office/powerpoint/2010/main" val="3407300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4" y="1535113"/>
            <a:ext cx="5386917" cy="639762"/>
          </a:xfrm>
        </p:spPr>
        <p:txBody>
          <a:bodyPr anchor="b"/>
          <a:lstStyle>
            <a:lvl1pPr marL="0" indent="0" algn="ctr">
              <a:buNone/>
              <a:defRPr sz="1600" b="0">
                <a:solidFill>
                  <a:srgbClr val="6B4A0B"/>
                </a:solidFill>
              </a:defRPr>
            </a:lvl1pPr>
            <a:lvl2pPr marL="457135" indent="0">
              <a:buNone/>
              <a:defRPr sz="2000" b="1"/>
            </a:lvl2pPr>
            <a:lvl3pPr marL="914270" indent="0">
              <a:buNone/>
              <a:defRPr sz="1800" b="1"/>
            </a:lvl3pPr>
            <a:lvl4pPr marL="1371406" indent="0">
              <a:buNone/>
              <a:defRPr sz="1600" b="1"/>
            </a:lvl4pPr>
            <a:lvl5pPr marL="1828541" indent="0">
              <a:buNone/>
              <a:defRPr sz="1600" b="1"/>
            </a:lvl5pPr>
            <a:lvl6pPr marL="2285676" indent="0">
              <a:buNone/>
              <a:defRPr sz="1600" b="1"/>
            </a:lvl6pPr>
            <a:lvl7pPr marL="2742810" indent="0">
              <a:buNone/>
              <a:defRPr sz="1600" b="1"/>
            </a:lvl7pPr>
            <a:lvl8pPr marL="3199947" indent="0">
              <a:buNone/>
              <a:defRPr sz="1600" b="1"/>
            </a:lvl8pPr>
            <a:lvl9pPr marL="3657081" indent="0">
              <a:buNone/>
              <a:defRPr sz="1600" b="1"/>
            </a:lvl9pPr>
          </a:lstStyle>
          <a:p>
            <a:pPr lvl="0"/>
            <a:r>
              <a:rPr lang="es-ES_tradnl"/>
              <a:t>Haga clic para modificar el estilo de texto del patrón</a:t>
            </a:r>
          </a:p>
        </p:txBody>
      </p:sp>
      <p:sp>
        <p:nvSpPr>
          <p:cNvPr id="4" name="Content Placeholder 3"/>
          <p:cNvSpPr>
            <a:spLocks noGrp="1"/>
          </p:cNvSpPr>
          <p:nvPr>
            <p:ph sz="half" idx="2"/>
          </p:nvPr>
        </p:nvSpPr>
        <p:spPr>
          <a:xfrm>
            <a:off x="609604"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5" name="Text Placeholder 4"/>
          <p:cNvSpPr>
            <a:spLocks noGrp="1"/>
          </p:cNvSpPr>
          <p:nvPr>
            <p:ph type="body" sz="quarter" idx="3"/>
          </p:nvPr>
        </p:nvSpPr>
        <p:spPr>
          <a:xfrm>
            <a:off x="6193372" y="1535113"/>
            <a:ext cx="5389033" cy="639762"/>
          </a:xfrm>
        </p:spPr>
        <p:txBody>
          <a:bodyPr anchor="b"/>
          <a:lstStyle>
            <a:lvl1pPr marL="0" indent="0" algn="ctr">
              <a:buNone/>
              <a:defRPr sz="1600" b="0">
                <a:solidFill>
                  <a:srgbClr val="6B4A0B"/>
                </a:solidFill>
              </a:defRPr>
            </a:lvl1pPr>
            <a:lvl2pPr marL="457135" indent="0">
              <a:buNone/>
              <a:defRPr sz="2000" b="1"/>
            </a:lvl2pPr>
            <a:lvl3pPr marL="914270" indent="0">
              <a:buNone/>
              <a:defRPr sz="1800" b="1"/>
            </a:lvl3pPr>
            <a:lvl4pPr marL="1371406" indent="0">
              <a:buNone/>
              <a:defRPr sz="1600" b="1"/>
            </a:lvl4pPr>
            <a:lvl5pPr marL="1828541" indent="0">
              <a:buNone/>
              <a:defRPr sz="1600" b="1"/>
            </a:lvl5pPr>
            <a:lvl6pPr marL="2285676" indent="0">
              <a:buNone/>
              <a:defRPr sz="1600" b="1"/>
            </a:lvl6pPr>
            <a:lvl7pPr marL="2742810" indent="0">
              <a:buNone/>
              <a:defRPr sz="1600" b="1"/>
            </a:lvl7pPr>
            <a:lvl8pPr marL="3199947" indent="0">
              <a:buNone/>
              <a:defRPr sz="1600" b="1"/>
            </a:lvl8pPr>
            <a:lvl9pPr marL="3657081" indent="0">
              <a:buNone/>
              <a:defRPr sz="1600" b="1"/>
            </a:lvl9pPr>
          </a:lstStyle>
          <a:p>
            <a:pPr lvl="0"/>
            <a:r>
              <a:rPr lang="es-ES_tradnl"/>
              <a:t>Haga clic para modificar el estilo de texto del patrón</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10" name="Slide Number Placeholder 5"/>
          <p:cNvSpPr>
            <a:spLocks noGrp="1"/>
          </p:cNvSpPr>
          <p:nvPr>
            <p:ph type="sldNum" sz="quarter" idx="10"/>
          </p:nvPr>
        </p:nvSpPr>
        <p:spPr>
          <a:xfrm>
            <a:off x="7210021" y="6421442"/>
            <a:ext cx="4372383" cy="365125"/>
          </a:xfrm>
          <a:prstGeom prst="rect">
            <a:avLst/>
          </a:prstGeom>
        </p:spPr>
        <p:txBody>
          <a:bodyPr/>
          <a:lstStyle>
            <a:lvl1pPr algn="r">
              <a:defRPr sz="1000">
                <a:solidFill>
                  <a:srgbClr val="000000"/>
                </a:solidFill>
                <a:latin typeface="Century Gothic"/>
                <a:cs typeface="Century Gothic"/>
              </a:defRPr>
            </a:lvl1pPr>
          </a:lstStyle>
          <a:p>
            <a:pPr>
              <a:defRPr/>
            </a:pPr>
            <a:r>
              <a:rPr lang="es-ES" sz="800" dirty="0"/>
              <a:t>Nombre del Área</a:t>
            </a:r>
            <a:r>
              <a:rPr lang="es-ES_tradnl" sz="8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
        <p:nvSpPr>
          <p:cNvPr id="15" name="Title 1"/>
          <p:cNvSpPr>
            <a:spLocks noGrp="1"/>
          </p:cNvSpPr>
          <p:nvPr>
            <p:ph type="title"/>
          </p:nvPr>
        </p:nvSpPr>
        <p:spPr>
          <a:xfrm>
            <a:off x="3124926" y="340445"/>
            <a:ext cx="7926193" cy="551950"/>
          </a:xfrm>
        </p:spPr>
        <p:txBody>
          <a:bodyPr/>
          <a:lstStyle/>
          <a:p>
            <a:r>
              <a:rPr lang="es-ES_tradnl"/>
              <a:t>Clic para editar título</a:t>
            </a:r>
            <a:endParaRPr lang="en-US" dirty="0"/>
          </a:p>
        </p:txBody>
      </p:sp>
    </p:spTree>
    <p:extLst>
      <p:ext uri="{BB962C8B-B14F-4D97-AF65-F5344CB8AC3E}">
        <p14:creationId xmlns:p14="http://schemas.microsoft.com/office/powerpoint/2010/main" val="12901267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Diapositiva de título">
    <p:spTree>
      <p:nvGrpSpPr>
        <p:cNvPr id="1" name=""/>
        <p:cNvGrpSpPr/>
        <p:nvPr/>
      </p:nvGrpSpPr>
      <p:grpSpPr>
        <a:xfrm>
          <a:off x="0" y="0"/>
          <a:ext cx="0" cy="0"/>
          <a:chOff x="0" y="0"/>
          <a:chExt cx="0" cy="0"/>
        </a:xfrm>
      </p:grpSpPr>
      <p:sp>
        <p:nvSpPr>
          <p:cNvPr id="8" name="Rectángulo 7"/>
          <p:cNvSpPr/>
          <p:nvPr userDrawn="1"/>
        </p:nvSpPr>
        <p:spPr>
          <a:xfrm>
            <a:off x="0" y="2075492"/>
            <a:ext cx="12192000" cy="1611238"/>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1702" fontAlgn="base">
              <a:spcBef>
                <a:spcPct val="0"/>
              </a:spcBef>
              <a:spcAft>
                <a:spcPct val="0"/>
              </a:spcAft>
            </a:pPr>
            <a:endParaRPr lang="es-ES" sz="1351" dirty="0">
              <a:solidFill>
                <a:srgbClr val="000000"/>
              </a:solidFill>
            </a:endParaRPr>
          </a:p>
        </p:txBody>
      </p:sp>
      <p:sp>
        <p:nvSpPr>
          <p:cNvPr id="2" name="Rectángulo 1"/>
          <p:cNvSpPr/>
          <p:nvPr/>
        </p:nvSpPr>
        <p:spPr>
          <a:xfrm>
            <a:off x="0" y="2075492"/>
            <a:ext cx="12192000" cy="1611238"/>
          </a:xfrm>
          <a:prstGeom prst="rect">
            <a:avLst/>
          </a:prstGeom>
          <a:solidFill>
            <a:srgbClr val="64134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1702" fontAlgn="base">
              <a:spcBef>
                <a:spcPct val="0"/>
              </a:spcBef>
              <a:spcAft>
                <a:spcPct val="0"/>
              </a:spcAft>
            </a:pPr>
            <a:endParaRPr lang="es-ES" sz="1351" dirty="0">
              <a:solidFill>
                <a:srgbClr val="000000"/>
              </a:solidFill>
            </a:endParaRPr>
          </a:p>
        </p:txBody>
      </p:sp>
      <p:sp>
        <p:nvSpPr>
          <p:cNvPr id="21" name="Marcador de texto 20"/>
          <p:cNvSpPr>
            <a:spLocks noGrp="1"/>
          </p:cNvSpPr>
          <p:nvPr>
            <p:ph type="body" sz="quarter" idx="10"/>
          </p:nvPr>
        </p:nvSpPr>
        <p:spPr>
          <a:xfrm>
            <a:off x="946776" y="3824777"/>
            <a:ext cx="10305277" cy="991373"/>
          </a:xfrm>
        </p:spPr>
        <p:txBody>
          <a:bodyPr/>
          <a:lstStyle>
            <a:lvl1pPr marL="0" indent="0" algn="ctr">
              <a:buNone/>
              <a:defRPr sz="1500">
                <a:latin typeface="Century Gothic"/>
                <a:cs typeface="Century Gothic"/>
              </a:defRPr>
            </a:lvl1pPr>
            <a:lvl2pPr marL="342891" indent="0">
              <a:buNone/>
              <a:defRPr sz="1351"/>
            </a:lvl2pPr>
            <a:lvl3pPr marL="685783" indent="0">
              <a:buNone/>
              <a:defRPr sz="1200"/>
            </a:lvl3pPr>
            <a:lvl4pPr marL="1028674" indent="0">
              <a:buNone/>
              <a:defRPr sz="1051"/>
            </a:lvl4pPr>
            <a:lvl5pPr marL="1371566" indent="0">
              <a:buNone/>
              <a:defRPr sz="1051"/>
            </a:lvl5pPr>
          </a:lstStyle>
          <a:p>
            <a:pPr lvl="0"/>
            <a:r>
              <a:rPr lang="es-ES_tradnl" dirty="0"/>
              <a:t>Haga clic para modificar el estilo de texto del patrón</a:t>
            </a:r>
          </a:p>
        </p:txBody>
      </p:sp>
      <p:sp>
        <p:nvSpPr>
          <p:cNvPr id="23" name="Marcador de texto 22"/>
          <p:cNvSpPr>
            <a:spLocks noGrp="1"/>
          </p:cNvSpPr>
          <p:nvPr>
            <p:ph type="body" sz="quarter" idx="11"/>
          </p:nvPr>
        </p:nvSpPr>
        <p:spPr>
          <a:xfrm>
            <a:off x="2364718" y="5355467"/>
            <a:ext cx="7540073" cy="488689"/>
          </a:xfrm>
        </p:spPr>
        <p:txBody>
          <a:bodyPr/>
          <a:lstStyle>
            <a:lvl1pPr marL="0" indent="0" algn="ctr">
              <a:buNone/>
              <a:defRPr sz="1200" b="1">
                <a:solidFill>
                  <a:schemeClr val="tx1">
                    <a:lumMod val="50000"/>
                    <a:lumOff val="50000"/>
                  </a:schemeClr>
                </a:solidFill>
                <a:latin typeface="Century Gothic"/>
                <a:cs typeface="Century Gothic"/>
              </a:defRPr>
            </a:lvl1pPr>
            <a:lvl2pPr marL="342891" indent="0" algn="r">
              <a:buNone/>
              <a:defRPr sz="1051">
                <a:solidFill>
                  <a:schemeClr val="tx1">
                    <a:lumMod val="50000"/>
                    <a:lumOff val="50000"/>
                  </a:schemeClr>
                </a:solidFill>
              </a:defRPr>
            </a:lvl2pPr>
            <a:lvl3pPr marL="685783" indent="0" algn="r">
              <a:buNone/>
              <a:defRPr sz="900">
                <a:solidFill>
                  <a:schemeClr val="tx1">
                    <a:lumMod val="50000"/>
                    <a:lumOff val="50000"/>
                  </a:schemeClr>
                </a:solidFill>
              </a:defRPr>
            </a:lvl3pPr>
            <a:lvl4pPr marL="1028674" indent="0" algn="r">
              <a:buNone/>
              <a:defRPr sz="825">
                <a:solidFill>
                  <a:schemeClr val="tx1">
                    <a:lumMod val="50000"/>
                    <a:lumOff val="50000"/>
                  </a:schemeClr>
                </a:solidFill>
              </a:defRPr>
            </a:lvl4pPr>
            <a:lvl5pPr marL="1371566" indent="0" algn="r">
              <a:buNone/>
              <a:defRPr sz="825">
                <a:solidFill>
                  <a:schemeClr val="tx1">
                    <a:lumMod val="50000"/>
                    <a:lumOff val="50000"/>
                  </a:schemeClr>
                </a:solidFill>
              </a:defRPr>
            </a:lvl5pPr>
          </a:lstStyle>
          <a:p>
            <a:pPr lvl="0"/>
            <a:r>
              <a:rPr lang="es-ES_tradnl" dirty="0"/>
              <a:t>Haga clic para modificar el estilo de texto del patrón</a:t>
            </a:r>
          </a:p>
        </p:txBody>
      </p:sp>
      <p:sp>
        <p:nvSpPr>
          <p:cNvPr id="24" name="Marcador de texto 22"/>
          <p:cNvSpPr>
            <a:spLocks noGrp="1"/>
          </p:cNvSpPr>
          <p:nvPr>
            <p:ph type="body" sz="quarter" idx="12"/>
          </p:nvPr>
        </p:nvSpPr>
        <p:spPr>
          <a:xfrm>
            <a:off x="2364717" y="5856052"/>
            <a:ext cx="7540073" cy="406400"/>
          </a:xfrm>
        </p:spPr>
        <p:txBody>
          <a:bodyPr/>
          <a:lstStyle>
            <a:lvl1pPr marL="0" indent="0" algn="ctr">
              <a:buNone/>
              <a:defRPr sz="900">
                <a:solidFill>
                  <a:schemeClr val="tx1">
                    <a:lumMod val="50000"/>
                    <a:lumOff val="50000"/>
                  </a:schemeClr>
                </a:solidFill>
                <a:latin typeface="Century Gothic"/>
                <a:cs typeface="Century Gothic"/>
              </a:defRPr>
            </a:lvl1pPr>
            <a:lvl2pPr marL="342891" indent="0" algn="r">
              <a:buNone/>
              <a:defRPr sz="1051">
                <a:solidFill>
                  <a:schemeClr val="tx1">
                    <a:lumMod val="50000"/>
                    <a:lumOff val="50000"/>
                  </a:schemeClr>
                </a:solidFill>
              </a:defRPr>
            </a:lvl2pPr>
            <a:lvl3pPr marL="685783" indent="0" algn="r">
              <a:buNone/>
              <a:defRPr sz="900">
                <a:solidFill>
                  <a:schemeClr val="tx1">
                    <a:lumMod val="50000"/>
                    <a:lumOff val="50000"/>
                  </a:schemeClr>
                </a:solidFill>
              </a:defRPr>
            </a:lvl3pPr>
            <a:lvl4pPr marL="1028674" indent="0" algn="r">
              <a:buNone/>
              <a:defRPr sz="825">
                <a:solidFill>
                  <a:schemeClr val="tx1">
                    <a:lumMod val="50000"/>
                    <a:lumOff val="50000"/>
                  </a:schemeClr>
                </a:solidFill>
              </a:defRPr>
            </a:lvl4pPr>
            <a:lvl5pPr marL="1371566" indent="0" algn="r">
              <a:buNone/>
              <a:defRPr sz="825">
                <a:solidFill>
                  <a:schemeClr val="tx1">
                    <a:lumMod val="50000"/>
                    <a:lumOff val="50000"/>
                  </a:schemeClr>
                </a:solidFill>
              </a:defRPr>
            </a:lvl5pPr>
          </a:lstStyle>
          <a:p>
            <a:pPr lvl="0"/>
            <a:r>
              <a:rPr lang="es-ES_tradnl"/>
              <a:t>Haga clic para modificar el estilo de texto del patrón</a:t>
            </a:r>
          </a:p>
        </p:txBody>
      </p:sp>
      <p:sp>
        <p:nvSpPr>
          <p:cNvPr id="26" name="Marcador de texto 25"/>
          <p:cNvSpPr>
            <a:spLocks noGrp="1"/>
          </p:cNvSpPr>
          <p:nvPr>
            <p:ph type="body" sz="quarter" idx="13" hasCustomPrompt="1"/>
          </p:nvPr>
        </p:nvSpPr>
        <p:spPr>
          <a:xfrm>
            <a:off x="946776" y="2416855"/>
            <a:ext cx="10305277" cy="1667360"/>
          </a:xfrm>
        </p:spPr>
        <p:txBody>
          <a:bodyPr/>
          <a:lstStyle>
            <a:lvl1pPr marL="0" indent="0" algn="ctr">
              <a:buNone/>
              <a:defRPr sz="2400">
                <a:solidFill>
                  <a:schemeClr val="bg1"/>
                </a:solidFill>
                <a:latin typeface="Century Gothic"/>
                <a:cs typeface="Century Gothic"/>
              </a:defRPr>
            </a:lvl1pPr>
            <a:lvl2pPr marL="342891" indent="0">
              <a:buNone/>
              <a:defRPr/>
            </a:lvl2pPr>
            <a:lvl3pPr marL="685783" indent="0">
              <a:buNone/>
              <a:defRPr/>
            </a:lvl3pPr>
            <a:lvl4pPr marL="1028674" indent="0">
              <a:buNone/>
              <a:defRPr/>
            </a:lvl4pPr>
            <a:lvl5pPr marL="1371566" indent="0">
              <a:buNone/>
              <a:defRPr/>
            </a:lvl5pPr>
          </a:lstStyle>
          <a:p>
            <a:pPr lvl="0"/>
            <a:r>
              <a:rPr lang="es-ES_tradnl" dirty="0"/>
              <a:t>HAGA CLIC PARA MODIFICAR EL ESTILO DE TEXTO DEL PATRÓN</a:t>
            </a:r>
            <a:endParaRPr lang="es-ES" dirty="0"/>
          </a:p>
        </p:txBody>
      </p:sp>
    </p:spTree>
    <p:extLst>
      <p:ext uri="{BB962C8B-B14F-4D97-AF65-F5344CB8AC3E}">
        <p14:creationId xmlns:p14="http://schemas.microsoft.com/office/powerpoint/2010/main" val="17171179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ítulo y objetos">
    <p:spTree>
      <p:nvGrpSpPr>
        <p:cNvPr id="1" name=""/>
        <p:cNvGrpSpPr/>
        <p:nvPr/>
      </p:nvGrpSpPr>
      <p:grpSpPr>
        <a:xfrm>
          <a:off x="0" y="0"/>
          <a:ext cx="0" cy="0"/>
          <a:chOff x="0" y="0"/>
          <a:chExt cx="0" cy="0"/>
        </a:xfrm>
      </p:grpSpPr>
      <p:sp>
        <p:nvSpPr>
          <p:cNvPr id="9" name="Rectángulo 8"/>
          <p:cNvSpPr/>
          <p:nvPr userDrawn="1"/>
        </p:nvSpPr>
        <p:spPr>
          <a:xfrm>
            <a:off x="5389335" y="340451"/>
            <a:ext cx="7046188" cy="568275"/>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1702" fontAlgn="base">
              <a:spcBef>
                <a:spcPct val="0"/>
              </a:spcBef>
              <a:spcAft>
                <a:spcPct val="0"/>
              </a:spcAft>
            </a:pPr>
            <a:endParaRPr lang="es-ES" sz="1351" dirty="0">
              <a:solidFill>
                <a:srgbClr val="000000"/>
              </a:solidFill>
            </a:endParaRPr>
          </a:p>
        </p:txBody>
      </p:sp>
      <p:sp>
        <p:nvSpPr>
          <p:cNvPr id="3" name="Content Placeholder 2"/>
          <p:cNvSpPr>
            <a:spLocks noGrp="1"/>
          </p:cNvSpPr>
          <p:nvPr>
            <p:ph idx="1"/>
          </p:nvPr>
        </p:nvSpPr>
        <p:spPr/>
        <p:txBody>
          <a:bodyPr/>
          <a:lstStyle>
            <a:lvl1pPr marL="255979" marR="0" indent="-255979" algn="l" defTabSz="341702" rtl="0" eaLnBrk="1" fontAlgn="base" latinLnBrk="0" hangingPunct="1">
              <a:lnSpc>
                <a:spcPct val="100000"/>
              </a:lnSpc>
              <a:spcBef>
                <a:spcPct val="20000"/>
              </a:spcBef>
              <a:spcAft>
                <a:spcPct val="0"/>
              </a:spcAft>
              <a:buClr>
                <a:srgbClr val="641345"/>
              </a:buClr>
              <a:buSzPct val="100000"/>
              <a:buFont typeface="Webdings" pitchFamily="18" charset="2"/>
              <a:buChar char=""/>
              <a:tabLst/>
              <a:defRPr>
                <a:latin typeface="Century Gothic"/>
                <a:cs typeface="Century Gothic"/>
              </a:defRPr>
            </a:lvl1pPr>
            <a:lvl2pPr marL="556009" marR="0" indent="-213117" algn="l" defTabSz="341702" rtl="0" eaLnBrk="1" fontAlgn="base" latinLnBrk="0" hangingPunct="1">
              <a:lnSpc>
                <a:spcPct val="100000"/>
              </a:lnSpc>
              <a:spcBef>
                <a:spcPct val="20000"/>
              </a:spcBef>
              <a:spcAft>
                <a:spcPct val="0"/>
              </a:spcAft>
              <a:buClr>
                <a:srgbClr val="641345"/>
              </a:buClr>
              <a:buSzPct val="70000"/>
              <a:buFont typeface="Lucida Grande"/>
              <a:buChar char="▹"/>
              <a:tabLst/>
              <a:defRPr>
                <a:latin typeface="Century Gothic"/>
                <a:cs typeface="Century Gothic"/>
              </a:defRPr>
            </a:lvl2pPr>
            <a:lvl3pPr marL="856039" marR="0" indent="-170256" algn="l" defTabSz="341702" rtl="0" eaLnBrk="1" fontAlgn="base" latinLnBrk="0" hangingPunct="1">
              <a:lnSpc>
                <a:spcPct val="100000"/>
              </a:lnSpc>
              <a:spcBef>
                <a:spcPct val="20000"/>
              </a:spcBef>
              <a:spcAft>
                <a:spcPct val="0"/>
              </a:spcAft>
              <a:buClr>
                <a:srgbClr val="641345"/>
              </a:buClr>
              <a:buSzPct val="80000"/>
              <a:buFont typeface="Lucida Grande"/>
              <a:buChar char="▾"/>
              <a:tabLst/>
              <a:defRPr>
                <a:latin typeface="Century Gothic"/>
                <a:cs typeface="Century Gothic"/>
              </a:defRPr>
            </a:lvl3pPr>
            <a:lvl4pPr marL="1198930" marR="0" indent="-170256" algn="l" defTabSz="341702" rtl="0" eaLnBrk="1" fontAlgn="base" latinLnBrk="0" hangingPunct="1">
              <a:lnSpc>
                <a:spcPct val="100000"/>
              </a:lnSpc>
              <a:spcBef>
                <a:spcPct val="20000"/>
              </a:spcBef>
              <a:spcAft>
                <a:spcPct val="0"/>
              </a:spcAft>
              <a:buClr>
                <a:srgbClr val="641345"/>
              </a:buClr>
              <a:buSzTx/>
              <a:buFont typeface="Lucida Grande"/>
              <a:buChar char="▿"/>
              <a:tabLst/>
              <a:defRPr>
                <a:latin typeface="Century Gothic"/>
                <a:cs typeface="Century Gothic"/>
              </a:defRPr>
            </a:lvl4pPr>
            <a:lvl5pPr marL="1541821" marR="0" indent="-170256" algn="l" defTabSz="341702" rtl="0" eaLnBrk="1" fontAlgn="base" latinLnBrk="0" hangingPunct="1">
              <a:lnSpc>
                <a:spcPct val="100000"/>
              </a:lnSpc>
              <a:spcBef>
                <a:spcPct val="20000"/>
              </a:spcBef>
              <a:spcAft>
                <a:spcPct val="0"/>
              </a:spcAft>
              <a:buClr>
                <a:srgbClr val="641345"/>
              </a:buClr>
              <a:buSzTx/>
              <a:buFont typeface="Arial" charset="0"/>
              <a:buChar char="•"/>
              <a:tabLst/>
              <a:defRPr>
                <a:latin typeface="Century Gothic"/>
                <a:cs typeface="Century Gothic"/>
              </a:defRPr>
            </a:lvl5pPr>
          </a:lstStyle>
          <a:p>
            <a:pPr marL="255979" marR="0" lvl="0" indent="-255979" algn="l" defTabSz="341702" rtl="0" eaLnBrk="1" fontAlgn="base" latinLnBrk="0" hangingPunct="1">
              <a:lnSpc>
                <a:spcPct val="100000"/>
              </a:lnSpc>
              <a:spcBef>
                <a:spcPct val="20000"/>
              </a:spcBef>
              <a:spcAft>
                <a:spcPct val="0"/>
              </a:spcAft>
              <a:buClr>
                <a:srgbClr val="641345"/>
              </a:buClr>
              <a:buSzPct val="100000"/>
              <a:buFont typeface="Webdings" pitchFamily="18" charset="2"/>
              <a:buChar char=""/>
              <a:tabLst/>
              <a:defRPr/>
            </a:pPr>
            <a:r>
              <a:rPr kumimoji="0" lang="es-ES_tradnl" sz="2400" b="0" i="0" u="none" strike="noStrike" kern="1200" cap="none" spc="0" normalizeH="0" baseline="0" noProof="0" dirty="0">
                <a:ln>
                  <a:noFill/>
                </a:ln>
                <a:solidFill>
                  <a:srgbClr val="000000"/>
                </a:solidFill>
                <a:effectLst/>
                <a:uLnTx/>
                <a:uFillTx/>
                <a:latin typeface="Century Gothic"/>
                <a:ea typeface="+mn-ea"/>
                <a:cs typeface="Century Gothic"/>
              </a:rPr>
              <a:t>Haga clic para modificar el estilo de texto del patrón</a:t>
            </a:r>
          </a:p>
          <a:p>
            <a:pPr marL="556009" marR="0" lvl="1" indent="-213117" algn="l" defTabSz="341702" rtl="0" eaLnBrk="1" fontAlgn="base" latinLnBrk="0" hangingPunct="1">
              <a:lnSpc>
                <a:spcPct val="100000"/>
              </a:lnSpc>
              <a:spcBef>
                <a:spcPct val="20000"/>
              </a:spcBef>
              <a:spcAft>
                <a:spcPct val="0"/>
              </a:spcAft>
              <a:buClr>
                <a:srgbClr val="641345"/>
              </a:buClr>
              <a:buSzPct val="70000"/>
              <a:buFont typeface="Lucida Grande"/>
              <a:buChar char="▹"/>
              <a:tabLst/>
              <a:defRPr/>
            </a:pPr>
            <a:r>
              <a:rPr kumimoji="0" lang="es-ES_tradnl" sz="2100" b="0" i="0" u="none" strike="noStrike" kern="1200" cap="none" spc="0" normalizeH="0" baseline="0" noProof="0" dirty="0">
                <a:ln>
                  <a:noFill/>
                </a:ln>
                <a:solidFill>
                  <a:srgbClr val="000000"/>
                </a:solidFill>
                <a:effectLst/>
                <a:uLnTx/>
                <a:uFillTx/>
                <a:latin typeface="Century Gothic"/>
                <a:ea typeface="+mn-ea"/>
                <a:cs typeface="Century Gothic"/>
              </a:rPr>
              <a:t>Segundo nivel</a:t>
            </a:r>
          </a:p>
          <a:p>
            <a:pPr marL="856039" marR="0" lvl="2" indent="-170256" algn="l" defTabSz="341702" rtl="0" eaLnBrk="1" fontAlgn="base" latinLnBrk="0" hangingPunct="1">
              <a:lnSpc>
                <a:spcPct val="100000"/>
              </a:lnSpc>
              <a:spcBef>
                <a:spcPct val="20000"/>
              </a:spcBef>
              <a:spcAft>
                <a:spcPct val="0"/>
              </a:spcAft>
              <a:buClr>
                <a:srgbClr val="641345"/>
              </a:buClr>
              <a:buSzPct val="80000"/>
              <a:buFont typeface="Lucida Grande"/>
              <a:buChar char="▾"/>
              <a:tabLst/>
              <a:defRPr/>
            </a:pPr>
            <a:r>
              <a:rPr kumimoji="0" lang="es-ES_tradnl" sz="1800" b="0" i="0" u="none" strike="noStrike" kern="1200" cap="none" spc="0" normalizeH="0" baseline="0" noProof="0" dirty="0">
                <a:ln>
                  <a:noFill/>
                </a:ln>
                <a:solidFill>
                  <a:srgbClr val="000000"/>
                </a:solidFill>
                <a:effectLst/>
                <a:uLnTx/>
                <a:uFillTx/>
                <a:latin typeface="Century Gothic"/>
                <a:ea typeface="+mn-ea"/>
                <a:cs typeface="Century Gothic"/>
              </a:rPr>
              <a:t>Tercer nivel</a:t>
            </a:r>
          </a:p>
          <a:p>
            <a:pPr marL="1198930" marR="0" lvl="3" indent="-170256" algn="l" defTabSz="341702" rtl="0" eaLnBrk="1" fontAlgn="base" latinLnBrk="0" hangingPunct="1">
              <a:lnSpc>
                <a:spcPct val="100000"/>
              </a:lnSpc>
              <a:spcBef>
                <a:spcPct val="20000"/>
              </a:spcBef>
              <a:spcAft>
                <a:spcPct val="0"/>
              </a:spcAft>
              <a:buClr>
                <a:srgbClr val="641345"/>
              </a:buClr>
              <a:buSzTx/>
              <a:buFont typeface="Lucida Grande"/>
              <a:buChar char="▿"/>
              <a:tabLst/>
              <a:defRPr/>
            </a:pPr>
            <a:r>
              <a:rPr kumimoji="0" lang="es-ES_tradnl" sz="1500" b="0" i="0" u="none" strike="noStrike" kern="1200" cap="none" spc="0" normalizeH="0" baseline="0" noProof="0" dirty="0">
                <a:ln>
                  <a:noFill/>
                </a:ln>
                <a:solidFill>
                  <a:srgbClr val="000000"/>
                </a:solidFill>
                <a:effectLst/>
                <a:uLnTx/>
                <a:uFillTx/>
                <a:latin typeface="Century Gothic"/>
                <a:ea typeface="+mn-ea"/>
                <a:cs typeface="Century Gothic"/>
              </a:rPr>
              <a:t>Cuarto nivel</a:t>
            </a:r>
          </a:p>
          <a:p>
            <a:pPr marL="1541821" marR="0" lvl="4" indent="-170256" algn="l" defTabSz="341702" rtl="0" eaLnBrk="1" fontAlgn="base" latinLnBrk="0" hangingPunct="1">
              <a:lnSpc>
                <a:spcPct val="100000"/>
              </a:lnSpc>
              <a:spcBef>
                <a:spcPct val="20000"/>
              </a:spcBef>
              <a:spcAft>
                <a:spcPct val="0"/>
              </a:spcAft>
              <a:buClr>
                <a:srgbClr val="641345"/>
              </a:buClr>
              <a:buSzTx/>
              <a:buFont typeface="Arial" charset="0"/>
              <a:buChar char="•"/>
              <a:tabLst/>
              <a:defRPr/>
            </a:pPr>
            <a:r>
              <a:rPr kumimoji="0" lang="es-ES_tradnl" sz="1500" b="0" i="0" u="none" strike="noStrike" kern="1200" cap="none" spc="0" normalizeH="0" baseline="0" noProof="0" dirty="0">
                <a:ln>
                  <a:noFill/>
                </a:ln>
                <a:solidFill>
                  <a:srgbClr val="000000"/>
                </a:solidFill>
                <a:effectLst/>
                <a:uLnTx/>
                <a:uFillTx/>
                <a:latin typeface="Century Gothic"/>
                <a:ea typeface="+mn-ea"/>
                <a:cs typeface="Century Gothic"/>
              </a:rPr>
              <a:t>Quinto nivel</a:t>
            </a:r>
            <a:endParaRPr kumimoji="0" lang="en-US" sz="1500" b="0" i="0" u="none" strike="noStrike" kern="1200" cap="none" spc="0" normalizeH="0" baseline="0" noProof="0" dirty="0">
              <a:ln>
                <a:noFill/>
              </a:ln>
              <a:solidFill>
                <a:srgbClr val="000000"/>
              </a:solidFill>
              <a:effectLst/>
              <a:uLnTx/>
              <a:uFillTx/>
              <a:latin typeface="Century Gothic"/>
              <a:ea typeface="+mn-ea"/>
              <a:cs typeface="Century Gothic"/>
            </a:endParaRPr>
          </a:p>
        </p:txBody>
      </p:sp>
      <p:sp>
        <p:nvSpPr>
          <p:cNvPr id="13" name="Title 1"/>
          <p:cNvSpPr>
            <a:spLocks noGrp="1"/>
          </p:cNvSpPr>
          <p:nvPr>
            <p:ph type="title"/>
          </p:nvPr>
        </p:nvSpPr>
        <p:spPr>
          <a:xfrm>
            <a:off x="5389338" y="340445"/>
            <a:ext cx="5661783" cy="551950"/>
          </a:xfrm>
        </p:spPr>
        <p:txBody>
          <a:bodyPr>
            <a:normAutofit/>
          </a:bodyPr>
          <a:lstStyle>
            <a:lvl1pPr>
              <a:defRPr sz="1800">
                <a:solidFill>
                  <a:schemeClr val="bg1"/>
                </a:solidFill>
                <a:latin typeface="Century Gothic"/>
                <a:cs typeface="Century Gothic"/>
              </a:defRPr>
            </a:lvl1pPr>
          </a:lstStyle>
          <a:p>
            <a:r>
              <a:rPr lang="es-ES_tradnl" dirty="0"/>
              <a:t>Clic para editar título</a:t>
            </a:r>
            <a:endParaRPr lang="en-US" dirty="0"/>
          </a:p>
        </p:txBody>
      </p:sp>
    </p:spTree>
    <p:extLst>
      <p:ext uri="{BB962C8B-B14F-4D97-AF65-F5344CB8AC3E}">
        <p14:creationId xmlns:p14="http://schemas.microsoft.com/office/powerpoint/2010/main" val="41572888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Encabezado de sección">
    <p:spTree>
      <p:nvGrpSpPr>
        <p:cNvPr id="1" name=""/>
        <p:cNvGrpSpPr/>
        <p:nvPr/>
      </p:nvGrpSpPr>
      <p:grpSpPr>
        <a:xfrm>
          <a:off x="0" y="0"/>
          <a:ext cx="0" cy="0"/>
          <a:chOff x="0" y="0"/>
          <a:chExt cx="0" cy="0"/>
        </a:xfrm>
      </p:grpSpPr>
      <p:sp>
        <p:nvSpPr>
          <p:cNvPr id="7" name="Rectángulo 6"/>
          <p:cNvSpPr/>
          <p:nvPr userDrawn="1"/>
        </p:nvSpPr>
        <p:spPr>
          <a:xfrm>
            <a:off x="0" y="3018940"/>
            <a:ext cx="12192000" cy="1336045"/>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1702" fontAlgn="base">
              <a:spcBef>
                <a:spcPct val="0"/>
              </a:spcBef>
              <a:spcAft>
                <a:spcPct val="0"/>
              </a:spcAft>
            </a:pPr>
            <a:endParaRPr lang="es-ES" sz="1351" dirty="0">
              <a:solidFill>
                <a:srgbClr val="000000"/>
              </a:solidFill>
            </a:endParaRPr>
          </a:p>
        </p:txBody>
      </p:sp>
      <p:sp>
        <p:nvSpPr>
          <p:cNvPr id="6" name="Rectángulo 5"/>
          <p:cNvSpPr/>
          <p:nvPr/>
        </p:nvSpPr>
        <p:spPr>
          <a:xfrm>
            <a:off x="0" y="3018940"/>
            <a:ext cx="12192000" cy="1336045"/>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1702" fontAlgn="base">
              <a:spcBef>
                <a:spcPct val="0"/>
              </a:spcBef>
              <a:spcAft>
                <a:spcPct val="0"/>
              </a:spcAft>
            </a:pPr>
            <a:endParaRPr lang="es-ES" sz="1351" dirty="0">
              <a:solidFill>
                <a:srgbClr val="000000"/>
              </a:solidFill>
            </a:endParaRPr>
          </a:p>
        </p:txBody>
      </p:sp>
      <p:sp>
        <p:nvSpPr>
          <p:cNvPr id="2" name="Title 1"/>
          <p:cNvSpPr>
            <a:spLocks noGrp="1"/>
          </p:cNvSpPr>
          <p:nvPr>
            <p:ph type="title"/>
          </p:nvPr>
        </p:nvSpPr>
        <p:spPr>
          <a:xfrm>
            <a:off x="3510296" y="3126900"/>
            <a:ext cx="5565253" cy="1254117"/>
          </a:xfrm>
        </p:spPr>
        <p:txBody>
          <a:bodyPr anchor="t">
            <a:normAutofit/>
          </a:bodyPr>
          <a:lstStyle>
            <a:lvl1pPr algn="ctr">
              <a:defRPr sz="2400" b="0" cap="all">
                <a:solidFill>
                  <a:srgbClr val="FFFFFF"/>
                </a:solidFill>
              </a:defRPr>
            </a:lvl1pPr>
          </a:lstStyle>
          <a:p>
            <a:r>
              <a:rPr lang="es-ES_tradnl"/>
              <a:t>Clic para editar título</a:t>
            </a:r>
            <a:endParaRPr lang="en-US" dirty="0"/>
          </a:p>
        </p:txBody>
      </p:sp>
      <p:sp>
        <p:nvSpPr>
          <p:cNvPr id="3" name="Text Placeholder 2"/>
          <p:cNvSpPr>
            <a:spLocks noGrp="1"/>
          </p:cNvSpPr>
          <p:nvPr>
            <p:ph type="body" idx="1"/>
          </p:nvPr>
        </p:nvSpPr>
        <p:spPr>
          <a:xfrm>
            <a:off x="3510296" y="1518754"/>
            <a:ext cx="5565253" cy="1500187"/>
          </a:xfrm>
        </p:spPr>
        <p:txBody>
          <a:bodyPr anchor="b"/>
          <a:lstStyle>
            <a:lvl1pPr marL="0" indent="0" algn="ctr">
              <a:buNone/>
              <a:defRPr sz="1351">
                <a:solidFill>
                  <a:schemeClr val="tx1">
                    <a:tint val="75000"/>
                  </a:schemeClr>
                </a:solidFill>
              </a:defRPr>
            </a:lvl1pPr>
            <a:lvl2pPr marL="342851" indent="0">
              <a:buNone/>
              <a:defRPr sz="1351">
                <a:solidFill>
                  <a:schemeClr val="tx1">
                    <a:tint val="75000"/>
                  </a:schemeClr>
                </a:solidFill>
              </a:defRPr>
            </a:lvl2pPr>
            <a:lvl3pPr marL="685703" indent="0">
              <a:buNone/>
              <a:defRPr sz="1200">
                <a:solidFill>
                  <a:schemeClr val="tx1">
                    <a:tint val="75000"/>
                  </a:schemeClr>
                </a:solidFill>
              </a:defRPr>
            </a:lvl3pPr>
            <a:lvl4pPr marL="1028554" indent="0">
              <a:buNone/>
              <a:defRPr sz="1051">
                <a:solidFill>
                  <a:schemeClr val="tx1">
                    <a:tint val="75000"/>
                  </a:schemeClr>
                </a:solidFill>
              </a:defRPr>
            </a:lvl4pPr>
            <a:lvl5pPr marL="1371406" indent="0">
              <a:buNone/>
              <a:defRPr sz="1051">
                <a:solidFill>
                  <a:schemeClr val="tx1">
                    <a:tint val="75000"/>
                  </a:schemeClr>
                </a:solidFill>
              </a:defRPr>
            </a:lvl5pPr>
            <a:lvl6pPr marL="1714257" indent="0">
              <a:buNone/>
              <a:defRPr sz="1051">
                <a:solidFill>
                  <a:schemeClr val="tx1">
                    <a:tint val="75000"/>
                  </a:schemeClr>
                </a:solidFill>
              </a:defRPr>
            </a:lvl6pPr>
            <a:lvl7pPr marL="2057107" indent="0">
              <a:buNone/>
              <a:defRPr sz="1051">
                <a:solidFill>
                  <a:schemeClr val="tx1">
                    <a:tint val="75000"/>
                  </a:schemeClr>
                </a:solidFill>
              </a:defRPr>
            </a:lvl7pPr>
            <a:lvl8pPr marL="2399960" indent="0">
              <a:buNone/>
              <a:defRPr sz="1051">
                <a:solidFill>
                  <a:schemeClr val="tx1">
                    <a:tint val="75000"/>
                  </a:schemeClr>
                </a:solidFill>
              </a:defRPr>
            </a:lvl8pPr>
            <a:lvl9pPr marL="2742810" indent="0">
              <a:buNone/>
              <a:defRPr sz="1051">
                <a:solidFill>
                  <a:schemeClr val="tx1">
                    <a:tint val="75000"/>
                  </a:schemeClr>
                </a:solidFill>
              </a:defRPr>
            </a:lvl9pPr>
          </a:lstStyle>
          <a:p>
            <a:pPr lvl="0"/>
            <a:r>
              <a:rPr lang="es-ES_tradnl"/>
              <a:t>Haga clic para modificar el estilo de texto del patrón</a:t>
            </a:r>
          </a:p>
        </p:txBody>
      </p:sp>
    </p:spTree>
    <p:extLst>
      <p:ext uri="{BB962C8B-B14F-4D97-AF65-F5344CB8AC3E}">
        <p14:creationId xmlns:p14="http://schemas.microsoft.com/office/powerpoint/2010/main" val="11340487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3124928" y="340445"/>
            <a:ext cx="7926193" cy="551950"/>
          </a:xfrm>
        </p:spPr>
        <p:txBody>
          <a:bodyPr/>
          <a:lstStyle/>
          <a:p>
            <a:r>
              <a:rPr lang="es-ES_tradnl"/>
              <a:t>Clic para editar título</a:t>
            </a:r>
            <a:endParaRPr lang="en-US" dirty="0"/>
          </a:p>
        </p:txBody>
      </p:sp>
      <p:sp>
        <p:nvSpPr>
          <p:cNvPr id="3" name="Content Placeholder 2"/>
          <p:cNvSpPr>
            <a:spLocks noGrp="1"/>
          </p:cNvSpPr>
          <p:nvPr>
            <p:ph sz="half" idx="1"/>
          </p:nvPr>
        </p:nvSpPr>
        <p:spPr>
          <a:xfrm>
            <a:off x="609600" y="1600206"/>
            <a:ext cx="53848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Tree>
    <p:extLst>
      <p:ext uri="{BB962C8B-B14F-4D97-AF65-F5344CB8AC3E}">
        <p14:creationId xmlns:p14="http://schemas.microsoft.com/office/powerpoint/2010/main" val="4516868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4" y="1535113"/>
            <a:ext cx="5386917" cy="639762"/>
          </a:xfrm>
        </p:spPr>
        <p:txBody>
          <a:bodyPr anchor="b"/>
          <a:lstStyle>
            <a:lvl1pPr marL="0" indent="0" algn="ctr">
              <a:buNone/>
              <a:defRPr sz="1200" b="0">
                <a:solidFill>
                  <a:srgbClr val="6B4A0B"/>
                </a:solidFill>
              </a:defRPr>
            </a:lvl1pPr>
            <a:lvl2pPr marL="342851" indent="0">
              <a:buNone/>
              <a:defRPr sz="1500" b="1"/>
            </a:lvl2pPr>
            <a:lvl3pPr marL="685703" indent="0">
              <a:buNone/>
              <a:defRPr sz="1351" b="1"/>
            </a:lvl3pPr>
            <a:lvl4pPr marL="1028554" indent="0">
              <a:buNone/>
              <a:defRPr sz="1200" b="1"/>
            </a:lvl4pPr>
            <a:lvl5pPr marL="1371406" indent="0">
              <a:buNone/>
              <a:defRPr sz="1200" b="1"/>
            </a:lvl5pPr>
            <a:lvl6pPr marL="1714257" indent="0">
              <a:buNone/>
              <a:defRPr sz="1200" b="1"/>
            </a:lvl6pPr>
            <a:lvl7pPr marL="2057107" indent="0">
              <a:buNone/>
              <a:defRPr sz="1200" b="1"/>
            </a:lvl7pPr>
            <a:lvl8pPr marL="2399960" indent="0">
              <a:buNone/>
              <a:defRPr sz="1200" b="1"/>
            </a:lvl8pPr>
            <a:lvl9pPr marL="2742810" indent="0">
              <a:buNone/>
              <a:defRPr sz="1200" b="1"/>
            </a:lvl9pPr>
          </a:lstStyle>
          <a:p>
            <a:pPr lvl="0"/>
            <a:r>
              <a:rPr lang="es-ES_tradnl"/>
              <a:t>Haga clic para modificar el estilo de texto del patrón</a:t>
            </a:r>
          </a:p>
        </p:txBody>
      </p:sp>
      <p:sp>
        <p:nvSpPr>
          <p:cNvPr id="4" name="Content Placeholder 3"/>
          <p:cNvSpPr>
            <a:spLocks noGrp="1"/>
          </p:cNvSpPr>
          <p:nvPr>
            <p:ph sz="half" idx="2"/>
          </p:nvPr>
        </p:nvSpPr>
        <p:spPr>
          <a:xfrm>
            <a:off x="609604" y="2174875"/>
            <a:ext cx="5386917"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5" name="Text Placeholder 4"/>
          <p:cNvSpPr>
            <a:spLocks noGrp="1"/>
          </p:cNvSpPr>
          <p:nvPr>
            <p:ph type="body" sz="quarter" idx="3"/>
          </p:nvPr>
        </p:nvSpPr>
        <p:spPr>
          <a:xfrm>
            <a:off x="6193373" y="1535113"/>
            <a:ext cx="5389033" cy="639762"/>
          </a:xfrm>
        </p:spPr>
        <p:txBody>
          <a:bodyPr anchor="b"/>
          <a:lstStyle>
            <a:lvl1pPr marL="0" indent="0" algn="ctr">
              <a:buNone/>
              <a:defRPr sz="1200" b="0">
                <a:solidFill>
                  <a:srgbClr val="6B4A0B"/>
                </a:solidFill>
              </a:defRPr>
            </a:lvl1pPr>
            <a:lvl2pPr marL="342851" indent="0">
              <a:buNone/>
              <a:defRPr sz="1500" b="1"/>
            </a:lvl2pPr>
            <a:lvl3pPr marL="685703" indent="0">
              <a:buNone/>
              <a:defRPr sz="1351" b="1"/>
            </a:lvl3pPr>
            <a:lvl4pPr marL="1028554" indent="0">
              <a:buNone/>
              <a:defRPr sz="1200" b="1"/>
            </a:lvl4pPr>
            <a:lvl5pPr marL="1371406" indent="0">
              <a:buNone/>
              <a:defRPr sz="1200" b="1"/>
            </a:lvl5pPr>
            <a:lvl6pPr marL="1714257" indent="0">
              <a:buNone/>
              <a:defRPr sz="1200" b="1"/>
            </a:lvl6pPr>
            <a:lvl7pPr marL="2057107" indent="0">
              <a:buNone/>
              <a:defRPr sz="1200" b="1"/>
            </a:lvl7pPr>
            <a:lvl8pPr marL="2399960" indent="0">
              <a:buNone/>
              <a:defRPr sz="1200" b="1"/>
            </a:lvl8pPr>
            <a:lvl9pPr marL="2742810" indent="0">
              <a:buNone/>
              <a:defRPr sz="1200" b="1"/>
            </a:lvl9pPr>
          </a:lstStyle>
          <a:p>
            <a:pPr lvl="0"/>
            <a:r>
              <a:rPr lang="es-ES_tradnl"/>
              <a:t>Haga clic para modificar el estilo de texto del patrón</a:t>
            </a:r>
          </a:p>
        </p:txBody>
      </p:sp>
      <p:sp>
        <p:nvSpPr>
          <p:cNvPr id="6" name="Content Placeholder 5"/>
          <p:cNvSpPr>
            <a:spLocks noGrp="1"/>
          </p:cNvSpPr>
          <p:nvPr>
            <p:ph sz="quarter" idx="4"/>
          </p:nvPr>
        </p:nvSpPr>
        <p:spPr>
          <a:xfrm>
            <a:off x="6193373" y="2174875"/>
            <a:ext cx="5389033"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15" name="Title 1"/>
          <p:cNvSpPr>
            <a:spLocks noGrp="1"/>
          </p:cNvSpPr>
          <p:nvPr>
            <p:ph type="title"/>
          </p:nvPr>
        </p:nvSpPr>
        <p:spPr>
          <a:xfrm>
            <a:off x="3124928" y="340445"/>
            <a:ext cx="7926193" cy="551950"/>
          </a:xfrm>
        </p:spPr>
        <p:txBody>
          <a:bodyPr/>
          <a:lstStyle/>
          <a:p>
            <a:r>
              <a:rPr lang="es-ES_tradnl"/>
              <a:t>Clic para editar título</a:t>
            </a:r>
            <a:endParaRPr lang="en-US" dirty="0"/>
          </a:p>
        </p:txBody>
      </p:sp>
    </p:spTree>
    <p:extLst>
      <p:ext uri="{BB962C8B-B14F-4D97-AF65-F5344CB8AC3E}">
        <p14:creationId xmlns:p14="http://schemas.microsoft.com/office/powerpoint/2010/main" val="6351642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Sólo el título">
    <p:spTree>
      <p:nvGrpSpPr>
        <p:cNvPr id="1" name=""/>
        <p:cNvGrpSpPr/>
        <p:nvPr/>
      </p:nvGrpSpPr>
      <p:grpSpPr>
        <a:xfrm>
          <a:off x="0" y="0"/>
          <a:ext cx="0" cy="0"/>
          <a:chOff x="0" y="0"/>
          <a:chExt cx="0" cy="0"/>
        </a:xfrm>
      </p:grpSpPr>
      <p:sp>
        <p:nvSpPr>
          <p:cNvPr id="10" name="Title 1"/>
          <p:cNvSpPr>
            <a:spLocks noGrp="1"/>
          </p:cNvSpPr>
          <p:nvPr>
            <p:ph type="title"/>
          </p:nvPr>
        </p:nvSpPr>
        <p:spPr>
          <a:xfrm>
            <a:off x="3124928" y="340445"/>
            <a:ext cx="7926193" cy="551950"/>
          </a:xfrm>
        </p:spPr>
        <p:txBody>
          <a:bodyPr/>
          <a:lstStyle/>
          <a:p>
            <a:r>
              <a:rPr lang="es-ES_tradnl"/>
              <a:t>Clic para editar título</a:t>
            </a:r>
            <a:endParaRPr lang="en-US" dirty="0"/>
          </a:p>
        </p:txBody>
      </p:sp>
    </p:spTree>
    <p:extLst>
      <p:ext uri="{BB962C8B-B14F-4D97-AF65-F5344CB8AC3E}">
        <p14:creationId xmlns:p14="http://schemas.microsoft.com/office/powerpoint/2010/main" val="22219223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553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ólo el título">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210022" y="6421444"/>
            <a:ext cx="4372383" cy="365125"/>
          </a:xfrm>
          <a:prstGeom prst="rect">
            <a:avLst/>
          </a:prstGeom>
        </p:spPr>
        <p:txBody>
          <a:bodyPr/>
          <a:lstStyle>
            <a:lvl1pPr algn="r">
              <a:defRPr sz="1000">
                <a:solidFill>
                  <a:srgbClr val="000000"/>
                </a:solidFill>
                <a:latin typeface="Century Gothic"/>
                <a:cs typeface="Century Gothic"/>
              </a:defRPr>
            </a:lvl1pPr>
          </a:lstStyle>
          <a:p>
            <a:pPr>
              <a:defRPr/>
            </a:pPr>
            <a:r>
              <a:rPr lang="es-ES" sz="800" dirty="0"/>
              <a:t>Nombre del Área</a:t>
            </a:r>
            <a:r>
              <a:rPr lang="es-ES_tradnl" sz="8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
        <p:nvSpPr>
          <p:cNvPr id="10" name="Title 1"/>
          <p:cNvSpPr>
            <a:spLocks noGrp="1"/>
          </p:cNvSpPr>
          <p:nvPr>
            <p:ph type="title"/>
          </p:nvPr>
        </p:nvSpPr>
        <p:spPr>
          <a:xfrm>
            <a:off x="3124928" y="340445"/>
            <a:ext cx="7926193" cy="551950"/>
          </a:xfrm>
        </p:spPr>
        <p:txBody>
          <a:bodyPr/>
          <a:lstStyle/>
          <a:p>
            <a:r>
              <a:rPr lang="es-ES_tradnl"/>
              <a:t>Clic para editar título</a:t>
            </a:r>
            <a:endParaRPr lang="en-US"/>
          </a:p>
        </p:txBody>
      </p:sp>
    </p:spTree>
    <p:extLst>
      <p:ext uri="{BB962C8B-B14F-4D97-AF65-F5344CB8AC3E}">
        <p14:creationId xmlns:p14="http://schemas.microsoft.com/office/powerpoint/2010/main" val="38922028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500" b="1"/>
            </a:lvl1pPr>
          </a:lstStyle>
          <a:p>
            <a:r>
              <a:rPr lang="es-ES_tradnl"/>
              <a:t>Clic para editar título</a:t>
            </a:r>
            <a:endParaRPr lang="en-US" dirty="0"/>
          </a:p>
        </p:txBody>
      </p:sp>
      <p:sp>
        <p:nvSpPr>
          <p:cNvPr id="3" name="Content Placeholder 2"/>
          <p:cNvSpPr>
            <a:spLocks noGrp="1"/>
          </p:cNvSpPr>
          <p:nvPr>
            <p:ph idx="1"/>
          </p:nvPr>
        </p:nvSpPr>
        <p:spPr>
          <a:xfrm>
            <a:off x="4766733" y="273057"/>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051"/>
            </a:lvl1pPr>
            <a:lvl2pPr marL="342851" indent="0">
              <a:buNone/>
              <a:defRPr sz="900"/>
            </a:lvl2pPr>
            <a:lvl3pPr marL="685703" indent="0">
              <a:buNone/>
              <a:defRPr sz="751"/>
            </a:lvl3pPr>
            <a:lvl4pPr marL="1028554" indent="0">
              <a:buNone/>
              <a:defRPr sz="675"/>
            </a:lvl4pPr>
            <a:lvl5pPr marL="1371406" indent="0">
              <a:buNone/>
              <a:defRPr sz="675"/>
            </a:lvl5pPr>
            <a:lvl6pPr marL="1714257" indent="0">
              <a:buNone/>
              <a:defRPr sz="675"/>
            </a:lvl6pPr>
            <a:lvl7pPr marL="2057107" indent="0">
              <a:buNone/>
              <a:defRPr sz="675"/>
            </a:lvl7pPr>
            <a:lvl8pPr marL="2399960" indent="0">
              <a:buNone/>
              <a:defRPr sz="675"/>
            </a:lvl8pPr>
            <a:lvl9pPr marL="2742810" indent="0">
              <a:buNone/>
              <a:defRPr sz="675"/>
            </a:lvl9pPr>
          </a:lstStyle>
          <a:p>
            <a:pPr lvl="0"/>
            <a:r>
              <a:rPr lang="es-ES_tradnl"/>
              <a:t>Haga clic para modificar el estilo de texto del patrón</a:t>
            </a:r>
          </a:p>
        </p:txBody>
      </p:sp>
    </p:spTree>
    <p:extLst>
      <p:ext uri="{BB962C8B-B14F-4D97-AF65-F5344CB8AC3E}">
        <p14:creationId xmlns:p14="http://schemas.microsoft.com/office/powerpoint/2010/main" val="28465786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s-ES_tradnl"/>
              <a:t>Clic para editar título</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851" indent="0">
              <a:buNone/>
              <a:defRPr sz="2100"/>
            </a:lvl2pPr>
            <a:lvl3pPr marL="685703" indent="0">
              <a:buNone/>
              <a:defRPr sz="1800"/>
            </a:lvl3pPr>
            <a:lvl4pPr marL="1028554" indent="0">
              <a:buNone/>
              <a:defRPr sz="1500"/>
            </a:lvl4pPr>
            <a:lvl5pPr marL="1371406" indent="0">
              <a:buNone/>
              <a:defRPr sz="1500"/>
            </a:lvl5pPr>
            <a:lvl6pPr marL="1714257" indent="0">
              <a:buNone/>
              <a:defRPr sz="1500"/>
            </a:lvl6pPr>
            <a:lvl7pPr marL="2057107" indent="0">
              <a:buNone/>
              <a:defRPr sz="1500"/>
            </a:lvl7pPr>
            <a:lvl8pPr marL="2399960" indent="0">
              <a:buNone/>
              <a:defRPr sz="1500"/>
            </a:lvl8pPr>
            <a:lvl9pPr marL="2742810" indent="0">
              <a:buNone/>
              <a:defRPr sz="1500"/>
            </a:lvl9pPr>
          </a:lstStyle>
          <a:p>
            <a:pPr lvl="0"/>
            <a:r>
              <a:rPr lang="es-ES_tradnl" noProof="0" dirty="0"/>
              <a:t>Arrastre la imagen al marcador de posición o haga clic en el icono para agregar</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1"/>
            </a:lvl1pPr>
            <a:lvl2pPr marL="342851" indent="0">
              <a:buNone/>
              <a:defRPr sz="900"/>
            </a:lvl2pPr>
            <a:lvl3pPr marL="685703" indent="0">
              <a:buNone/>
              <a:defRPr sz="751"/>
            </a:lvl3pPr>
            <a:lvl4pPr marL="1028554" indent="0">
              <a:buNone/>
              <a:defRPr sz="675"/>
            </a:lvl4pPr>
            <a:lvl5pPr marL="1371406" indent="0">
              <a:buNone/>
              <a:defRPr sz="675"/>
            </a:lvl5pPr>
            <a:lvl6pPr marL="1714257" indent="0">
              <a:buNone/>
              <a:defRPr sz="675"/>
            </a:lvl6pPr>
            <a:lvl7pPr marL="2057107" indent="0">
              <a:buNone/>
              <a:defRPr sz="675"/>
            </a:lvl7pPr>
            <a:lvl8pPr marL="2399960" indent="0">
              <a:buNone/>
              <a:defRPr sz="675"/>
            </a:lvl8pPr>
            <a:lvl9pPr marL="2742810" indent="0">
              <a:buNone/>
              <a:defRPr sz="675"/>
            </a:lvl9pPr>
          </a:lstStyle>
          <a:p>
            <a:pPr lvl="0"/>
            <a:r>
              <a:rPr lang="es-ES_tradnl"/>
              <a:t>Haga clic para modificar el estilo de texto del patrón</a:t>
            </a:r>
          </a:p>
        </p:txBody>
      </p:sp>
    </p:spTree>
    <p:extLst>
      <p:ext uri="{BB962C8B-B14F-4D97-AF65-F5344CB8AC3E}">
        <p14:creationId xmlns:p14="http://schemas.microsoft.com/office/powerpoint/2010/main" val="20955216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ítulo y texto vertical">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12" name="Title 1"/>
          <p:cNvSpPr>
            <a:spLocks noGrp="1"/>
          </p:cNvSpPr>
          <p:nvPr>
            <p:ph type="title"/>
          </p:nvPr>
        </p:nvSpPr>
        <p:spPr>
          <a:xfrm>
            <a:off x="3124928" y="340445"/>
            <a:ext cx="7926193" cy="551950"/>
          </a:xfrm>
        </p:spPr>
        <p:txBody>
          <a:bodyPr/>
          <a:lstStyle/>
          <a:p>
            <a:r>
              <a:rPr lang="es-ES_tradnl"/>
              <a:t>Clic para editar título</a:t>
            </a:r>
            <a:endParaRPr lang="en-US" dirty="0"/>
          </a:p>
        </p:txBody>
      </p:sp>
    </p:spTree>
    <p:extLst>
      <p:ext uri="{BB962C8B-B14F-4D97-AF65-F5344CB8AC3E}">
        <p14:creationId xmlns:p14="http://schemas.microsoft.com/office/powerpoint/2010/main" val="26362089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p:spPr>
        <p:txBody>
          <a:bodyPr vert="eaVert"/>
          <a:lstStyle/>
          <a:p>
            <a:r>
              <a:rPr lang="es-ES_tradnl"/>
              <a:t>Clic para editar título</a:t>
            </a:r>
            <a:endParaRPr lang="en-US"/>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Tree>
    <p:extLst>
      <p:ext uri="{BB962C8B-B14F-4D97-AF65-F5344CB8AC3E}">
        <p14:creationId xmlns:p14="http://schemas.microsoft.com/office/powerpoint/2010/main" val="36975854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Rectángulo 1"/>
          <p:cNvSpPr/>
          <p:nvPr userDrawn="1"/>
        </p:nvSpPr>
        <p:spPr>
          <a:xfrm>
            <a:off x="0" y="2075492"/>
            <a:ext cx="12192000" cy="1611238"/>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1702" fontAlgn="base">
              <a:spcBef>
                <a:spcPct val="0"/>
              </a:spcBef>
              <a:spcAft>
                <a:spcPct val="0"/>
              </a:spcAft>
            </a:pPr>
            <a:endParaRPr lang="es-ES" sz="1351" dirty="0">
              <a:solidFill>
                <a:srgbClr val="000000"/>
              </a:solidFill>
            </a:endParaRPr>
          </a:p>
        </p:txBody>
      </p:sp>
      <p:sp>
        <p:nvSpPr>
          <p:cNvPr id="9" name="CuadroTexto 8"/>
          <p:cNvSpPr txBox="1"/>
          <p:nvPr userDrawn="1"/>
        </p:nvSpPr>
        <p:spPr>
          <a:xfrm>
            <a:off x="5918151" y="352291"/>
            <a:ext cx="5810031" cy="461665"/>
          </a:xfrm>
          <a:prstGeom prst="rect">
            <a:avLst/>
          </a:prstGeom>
          <a:noFill/>
        </p:spPr>
        <p:txBody>
          <a:bodyPr wrap="square" rtlCol="0">
            <a:spAutoFit/>
          </a:bodyPr>
          <a:lstStyle/>
          <a:p>
            <a:pPr algn="r" defTabSz="341702" fontAlgn="base">
              <a:spcBef>
                <a:spcPct val="0"/>
              </a:spcBef>
              <a:spcAft>
                <a:spcPct val="0"/>
              </a:spcAft>
            </a:pPr>
            <a:r>
              <a:rPr lang="es-ES" sz="1200" dirty="0">
                <a:solidFill>
                  <a:srgbClr val="FFFFFF">
                    <a:lumMod val="50000"/>
                  </a:srgbClr>
                </a:solidFill>
                <a:cs typeface="Century Gothic"/>
              </a:rPr>
              <a:t>DIRECCIÓN EJECUTIVA DEL </a:t>
            </a:r>
            <a:br>
              <a:rPr lang="es-ES" sz="1200" dirty="0">
                <a:solidFill>
                  <a:srgbClr val="FFFFFF">
                    <a:lumMod val="50000"/>
                  </a:srgbClr>
                </a:solidFill>
                <a:cs typeface="Century Gothic"/>
              </a:rPr>
            </a:br>
            <a:r>
              <a:rPr lang="es-ES" sz="1200" dirty="0">
                <a:solidFill>
                  <a:srgbClr val="FFFFFF">
                    <a:lumMod val="50000"/>
                  </a:srgbClr>
                </a:solidFill>
                <a:cs typeface="Century Gothic"/>
              </a:rPr>
              <a:t>REGISTRO FEDERAL DE ELECTORES</a:t>
            </a:r>
          </a:p>
        </p:txBody>
      </p:sp>
      <p:sp>
        <p:nvSpPr>
          <p:cNvPr id="21" name="Marcador de texto 20"/>
          <p:cNvSpPr>
            <a:spLocks noGrp="1"/>
          </p:cNvSpPr>
          <p:nvPr>
            <p:ph type="body" sz="quarter" idx="10"/>
          </p:nvPr>
        </p:nvSpPr>
        <p:spPr>
          <a:xfrm>
            <a:off x="2364717" y="4111532"/>
            <a:ext cx="7521799" cy="991373"/>
          </a:xfrm>
        </p:spPr>
        <p:txBody>
          <a:bodyPr/>
          <a:lstStyle>
            <a:lvl1pPr marL="0" indent="0" algn="ctr">
              <a:buNone/>
              <a:defRPr sz="1500">
                <a:latin typeface="Century Gothic"/>
                <a:cs typeface="Century Gothic"/>
              </a:defRPr>
            </a:lvl1pPr>
            <a:lvl2pPr marL="342891" indent="0">
              <a:buNone/>
              <a:defRPr sz="1351"/>
            </a:lvl2pPr>
            <a:lvl3pPr marL="685783" indent="0">
              <a:buNone/>
              <a:defRPr sz="1200"/>
            </a:lvl3pPr>
            <a:lvl4pPr marL="1028674" indent="0">
              <a:buNone/>
              <a:defRPr sz="1051"/>
            </a:lvl4pPr>
            <a:lvl5pPr marL="1371566" indent="0">
              <a:buNone/>
              <a:defRPr sz="1051"/>
            </a:lvl5pPr>
          </a:lstStyle>
          <a:p>
            <a:pPr lvl="0"/>
            <a:r>
              <a:rPr lang="es-ES_tradnl" dirty="0"/>
              <a:t>Haga clic para modificar el estilo de texto del patrón</a:t>
            </a:r>
            <a:endParaRPr lang="es-ES" dirty="0"/>
          </a:p>
        </p:txBody>
      </p:sp>
      <p:sp>
        <p:nvSpPr>
          <p:cNvPr id="23" name="Marcador de texto 22"/>
          <p:cNvSpPr>
            <a:spLocks noGrp="1"/>
          </p:cNvSpPr>
          <p:nvPr>
            <p:ph type="body" sz="quarter" idx="11"/>
          </p:nvPr>
        </p:nvSpPr>
        <p:spPr>
          <a:xfrm>
            <a:off x="2364718" y="5355460"/>
            <a:ext cx="7540073" cy="746890"/>
          </a:xfrm>
        </p:spPr>
        <p:txBody>
          <a:bodyPr/>
          <a:lstStyle>
            <a:lvl1pPr marL="0" indent="0" algn="ctr">
              <a:buNone/>
              <a:defRPr sz="1200" b="1">
                <a:solidFill>
                  <a:schemeClr val="tx1">
                    <a:lumMod val="50000"/>
                    <a:lumOff val="50000"/>
                  </a:schemeClr>
                </a:solidFill>
                <a:latin typeface="Century Gothic"/>
                <a:cs typeface="Century Gothic"/>
              </a:defRPr>
            </a:lvl1pPr>
            <a:lvl2pPr marL="342891" indent="0" algn="r">
              <a:buNone/>
              <a:defRPr sz="1051">
                <a:solidFill>
                  <a:schemeClr val="tx1">
                    <a:lumMod val="50000"/>
                    <a:lumOff val="50000"/>
                  </a:schemeClr>
                </a:solidFill>
              </a:defRPr>
            </a:lvl2pPr>
            <a:lvl3pPr marL="685783" indent="0" algn="r">
              <a:buNone/>
              <a:defRPr sz="900">
                <a:solidFill>
                  <a:schemeClr val="tx1">
                    <a:lumMod val="50000"/>
                    <a:lumOff val="50000"/>
                  </a:schemeClr>
                </a:solidFill>
              </a:defRPr>
            </a:lvl3pPr>
            <a:lvl4pPr marL="1028674" indent="0" algn="r">
              <a:buNone/>
              <a:defRPr sz="825">
                <a:solidFill>
                  <a:schemeClr val="tx1">
                    <a:lumMod val="50000"/>
                    <a:lumOff val="50000"/>
                  </a:schemeClr>
                </a:solidFill>
              </a:defRPr>
            </a:lvl4pPr>
            <a:lvl5pPr marL="1371566" indent="0" algn="r">
              <a:buNone/>
              <a:defRPr sz="825">
                <a:solidFill>
                  <a:schemeClr val="tx1">
                    <a:lumMod val="50000"/>
                    <a:lumOff val="50000"/>
                  </a:schemeClr>
                </a:solidFill>
              </a:defRPr>
            </a:lvl5pPr>
          </a:lstStyle>
          <a:p>
            <a:pPr lvl="0"/>
            <a:r>
              <a:rPr lang="es-ES_tradnl" dirty="0"/>
              <a:t>Haga clic para modificar el estilo de texto del patrón</a:t>
            </a:r>
          </a:p>
        </p:txBody>
      </p:sp>
      <p:sp>
        <p:nvSpPr>
          <p:cNvPr id="24" name="Marcador de texto 22"/>
          <p:cNvSpPr>
            <a:spLocks noGrp="1"/>
          </p:cNvSpPr>
          <p:nvPr>
            <p:ph type="body" sz="quarter" idx="12"/>
          </p:nvPr>
        </p:nvSpPr>
        <p:spPr>
          <a:xfrm>
            <a:off x="2364717" y="6115489"/>
            <a:ext cx="7540073" cy="406400"/>
          </a:xfrm>
        </p:spPr>
        <p:txBody>
          <a:bodyPr/>
          <a:lstStyle>
            <a:lvl1pPr marL="0" indent="0" algn="ctr">
              <a:buNone/>
              <a:defRPr sz="900">
                <a:solidFill>
                  <a:schemeClr val="tx1">
                    <a:lumMod val="50000"/>
                    <a:lumOff val="50000"/>
                  </a:schemeClr>
                </a:solidFill>
                <a:latin typeface="Century Gothic"/>
                <a:cs typeface="Century Gothic"/>
              </a:defRPr>
            </a:lvl1pPr>
            <a:lvl2pPr marL="342891" indent="0" algn="r">
              <a:buNone/>
              <a:defRPr sz="1051">
                <a:solidFill>
                  <a:schemeClr val="tx1">
                    <a:lumMod val="50000"/>
                    <a:lumOff val="50000"/>
                  </a:schemeClr>
                </a:solidFill>
              </a:defRPr>
            </a:lvl2pPr>
            <a:lvl3pPr marL="685783" indent="0" algn="r">
              <a:buNone/>
              <a:defRPr sz="900">
                <a:solidFill>
                  <a:schemeClr val="tx1">
                    <a:lumMod val="50000"/>
                    <a:lumOff val="50000"/>
                  </a:schemeClr>
                </a:solidFill>
              </a:defRPr>
            </a:lvl3pPr>
            <a:lvl4pPr marL="1028674" indent="0" algn="r">
              <a:buNone/>
              <a:defRPr sz="825">
                <a:solidFill>
                  <a:schemeClr val="tx1">
                    <a:lumMod val="50000"/>
                    <a:lumOff val="50000"/>
                  </a:schemeClr>
                </a:solidFill>
              </a:defRPr>
            </a:lvl4pPr>
            <a:lvl5pPr marL="1371566" indent="0" algn="r">
              <a:buNone/>
              <a:defRPr sz="825">
                <a:solidFill>
                  <a:schemeClr val="tx1">
                    <a:lumMod val="50000"/>
                    <a:lumOff val="50000"/>
                  </a:schemeClr>
                </a:solidFill>
              </a:defRPr>
            </a:lvl5pPr>
          </a:lstStyle>
          <a:p>
            <a:pPr lvl="0"/>
            <a:r>
              <a:rPr lang="es-ES_tradnl" dirty="0"/>
              <a:t>Haga clic para modificar el estilo de texto del patrón</a:t>
            </a:r>
          </a:p>
        </p:txBody>
      </p:sp>
      <p:sp>
        <p:nvSpPr>
          <p:cNvPr id="26" name="Marcador de texto 25"/>
          <p:cNvSpPr>
            <a:spLocks noGrp="1"/>
          </p:cNvSpPr>
          <p:nvPr>
            <p:ph type="body" sz="quarter" idx="13" hasCustomPrompt="1"/>
          </p:nvPr>
        </p:nvSpPr>
        <p:spPr>
          <a:xfrm>
            <a:off x="2364717" y="2416855"/>
            <a:ext cx="7521799" cy="1667360"/>
          </a:xfrm>
        </p:spPr>
        <p:txBody>
          <a:bodyPr/>
          <a:lstStyle>
            <a:lvl1pPr marL="0" indent="0" algn="ctr">
              <a:buNone/>
              <a:defRPr sz="2100">
                <a:solidFill>
                  <a:schemeClr val="bg1"/>
                </a:solidFill>
                <a:latin typeface="Century Gothic"/>
                <a:cs typeface="Century Gothic"/>
              </a:defRPr>
            </a:lvl1pPr>
            <a:lvl2pPr marL="342891" indent="0">
              <a:buNone/>
              <a:defRPr/>
            </a:lvl2pPr>
            <a:lvl3pPr marL="685783" indent="0">
              <a:buNone/>
              <a:defRPr/>
            </a:lvl3pPr>
            <a:lvl4pPr marL="1028674" indent="0">
              <a:buNone/>
              <a:defRPr/>
            </a:lvl4pPr>
            <a:lvl5pPr marL="1371566" indent="0">
              <a:buNone/>
              <a:defRPr/>
            </a:lvl5pPr>
          </a:lstStyle>
          <a:p>
            <a:pPr lvl="0"/>
            <a:r>
              <a:rPr lang="es-ES_tradnl" dirty="0"/>
              <a:t>HAGA CLIC PARA MODIFICAR EL ESTILO DE TEXTO DEL PATRÓN</a:t>
            </a:r>
            <a:endParaRPr lang="es-ES" dirty="0"/>
          </a:p>
        </p:txBody>
      </p:sp>
    </p:spTree>
    <p:extLst>
      <p:ext uri="{BB962C8B-B14F-4D97-AF65-F5344CB8AC3E}">
        <p14:creationId xmlns:p14="http://schemas.microsoft.com/office/powerpoint/2010/main" val="11570402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471476" indent="-338130">
              <a:buSzPct val="100000"/>
              <a:buFont typeface="Wingdings" charset="2"/>
              <a:buChar char="▶"/>
              <a:defRPr>
                <a:latin typeface="Century Gothic"/>
                <a:cs typeface="Century Gothic"/>
              </a:defRPr>
            </a:lvl1pPr>
            <a:lvl2pPr marL="678639" indent="-213117">
              <a:defRPr>
                <a:latin typeface="Century Gothic"/>
                <a:cs typeface="Century Gothic"/>
              </a:defRPr>
            </a:lvl2pPr>
            <a:lvl3pPr>
              <a:defRPr>
                <a:latin typeface="Century Gothic"/>
                <a:cs typeface="Century Gothic"/>
              </a:defRPr>
            </a:lvl3pPr>
            <a:lvl4pPr>
              <a:defRPr>
                <a:latin typeface="Century Gothic"/>
                <a:cs typeface="Century Gothic"/>
              </a:defRPr>
            </a:lvl4pPr>
            <a:lvl5pPr>
              <a:defRPr>
                <a:latin typeface="Century Gothic"/>
                <a:cs typeface="Century Gothic"/>
              </a:defRPr>
            </a:lvl5pPr>
          </a:lstStyle>
          <a:p>
            <a:pPr lvl="0"/>
            <a:r>
              <a:rPr lang="es-ES_tradnl" dirty="0"/>
              <a:t> 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n-US" dirty="0"/>
          </a:p>
        </p:txBody>
      </p:sp>
      <p:sp>
        <p:nvSpPr>
          <p:cNvPr id="13" name="Title 1"/>
          <p:cNvSpPr>
            <a:spLocks noGrp="1"/>
          </p:cNvSpPr>
          <p:nvPr>
            <p:ph type="title"/>
          </p:nvPr>
        </p:nvSpPr>
        <p:spPr>
          <a:xfrm>
            <a:off x="3124928" y="340445"/>
            <a:ext cx="7926193" cy="551950"/>
          </a:xfrm>
        </p:spPr>
        <p:txBody>
          <a:bodyPr/>
          <a:lstStyle>
            <a:lvl1pPr>
              <a:defRPr>
                <a:latin typeface="Century Gothic"/>
                <a:cs typeface="Century Gothic"/>
              </a:defRPr>
            </a:lvl1pPr>
          </a:lstStyle>
          <a:p>
            <a:r>
              <a:rPr lang="es-ES_tradnl" dirty="0"/>
              <a:t>Clic para editar título</a:t>
            </a:r>
            <a:endParaRPr lang="en-US" dirty="0"/>
          </a:p>
        </p:txBody>
      </p:sp>
    </p:spTree>
    <p:extLst>
      <p:ext uri="{BB962C8B-B14F-4D97-AF65-F5344CB8AC3E}">
        <p14:creationId xmlns:p14="http://schemas.microsoft.com/office/powerpoint/2010/main" val="35016761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Encabezado de sección">
    <p:spTree>
      <p:nvGrpSpPr>
        <p:cNvPr id="1" name=""/>
        <p:cNvGrpSpPr/>
        <p:nvPr/>
      </p:nvGrpSpPr>
      <p:grpSpPr>
        <a:xfrm>
          <a:off x="0" y="0"/>
          <a:ext cx="0" cy="0"/>
          <a:chOff x="0" y="0"/>
          <a:chExt cx="0" cy="0"/>
        </a:xfrm>
      </p:grpSpPr>
      <p:sp>
        <p:nvSpPr>
          <p:cNvPr id="6" name="Rectángulo 5"/>
          <p:cNvSpPr/>
          <p:nvPr userDrawn="1"/>
        </p:nvSpPr>
        <p:spPr>
          <a:xfrm>
            <a:off x="0" y="3018940"/>
            <a:ext cx="12192000" cy="1336045"/>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1702" fontAlgn="base">
              <a:spcBef>
                <a:spcPct val="0"/>
              </a:spcBef>
              <a:spcAft>
                <a:spcPct val="0"/>
              </a:spcAft>
            </a:pPr>
            <a:endParaRPr lang="es-ES" sz="1351" dirty="0">
              <a:solidFill>
                <a:srgbClr val="000000"/>
              </a:solidFill>
            </a:endParaRPr>
          </a:p>
        </p:txBody>
      </p:sp>
      <p:sp>
        <p:nvSpPr>
          <p:cNvPr id="2" name="Title 1"/>
          <p:cNvSpPr>
            <a:spLocks noGrp="1"/>
          </p:cNvSpPr>
          <p:nvPr>
            <p:ph type="title"/>
          </p:nvPr>
        </p:nvSpPr>
        <p:spPr>
          <a:xfrm>
            <a:off x="3510296" y="3126900"/>
            <a:ext cx="5565253" cy="1254117"/>
          </a:xfrm>
        </p:spPr>
        <p:txBody>
          <a:bodyPr anchor="t">
            <a:normAutofit/>
          </a:bodyPr>
          <a:lstStyle>
            <a:lvl1pPr algn="ctr">
              <a:defRPr sz="2400" b="0" cap="all">
                <a:solidFill>
                  <a:srgbClr val="FFFFFF"/>
                </a:solidFill>
              </a:defRPr>
            </a:lvl1pPr>
          </a:lstStyle>
          <a:p>
            <a:r>
              <a:rPr lang="es-ES_tradnl" dirty="0"/>
              <a:t>Clic para editar título</a:t>
            </a:r>
            <a:endParaRPr lang="en-US" dirty="0"/>
          </a:p>
        </p:txBody>
      </p:sp>
      <p:sp>
        <p:nvSpPr>
          <p:cNvPr id="3" name="Text Placeholder 2"/>
          <p:cNvSpPr>
            <a:spLocks noGrp="1"/>
          </p:cNvSpPr>
          <p:nvPr>
            <p:ph type="body" idx="1"/>
          </p:nvPr>
        </p:nvSpPr>
        <p:spPr>
          <a:xfrm>
            <a:off x="3510296" y="1518754"/>
            <a:ext cx="5565253" cy="1500187"/>
          </a:xfrm>
        </p:spPr>
        <p:txBody>
          <a:bodyPr anchor="b"/>
          <a:lstStyle>
            <a:lvl1pPr marL="0" indent="0" algn="ctr">
              <a:buNone/>
              <a:defRPr sz="1351">
                <a:solidFill>
                  <a:schemeClr val="tx1">
                    <a:tint val="75000"/>
                  </a:schemeClr>
                </a:solidFill>
              </a:defRPr>
            </a:lvl1pPr>
            <a:lvl2pPr marL="342851" indent="0">
              <a:buNone/>
              <a:defRPr sz="1351">
                <a:solidFill>
                  <a:schemeClr val="tx1">
                    <a:tint val="75000"/>
                  </a:schemeClr>
                </a:solidFill>
              </a:defRPr>
            </a:lvl2pPr>
            <a:lvl3pPr marL="685703" indent="0">
              <a:buNone/>
              <a:defRPr sz="1200">
                <a:solidFill>
                  <a:schemeClr val="tx1">
                    <a:tint val="75000"/>
                  </a:schemeClr>
                </a:solidFill>
              </a:defRPr>
            </a:lvl3pPr>
            <a:lvl4pPr marL="1028554" indent="0">
              <a:buNone/>
              <a:defRPr sz="1051">
                <a:solidFill>
                  <a:schemeClr val="tx1">
                    <a:tint val="75000"/>
                  </a:schemeClr>
                </a:solidFill>
              </a:defRPr>
            </a:lvl4pPr>
            <a:lvl5pPr marL="1371406" indent="0">
              <a:buNone/>
              <a:defRPr sz="1051">
                <a:solidFill>
                  <a:schemeClr val="tx1">
                    <a:tint val="75000"/>
                  </a:schemeClr>
                </a:solidFill>
              </a:defRPr>
            </a:lvl5pPr>
            <a:lvl6pPr marL="1714257" indent="0">
              <a:buNone/>
              <a:defRPr sz="1051">
                <a:solidFill>
                  <a:schemeClr val="tx1">
                    <a:tint val="75000"/>
                  </a:schemeClr>
                </a:solidFill>
              </a:defRPr>
            </a:lvl6pPr>
            <a:lvl7pPr marL="2057107" indent="0">
              <a:buNone/>
              <a:defRPr sz="1051">
                <a:solidFill>
                  <a:schemeClr val="tx1">
                    <a:tint val="75000"/>
                  </a:schemeClr>
                </a:solidFill>
              </a:defRPr>
            </a:lvl7pPr>
            <a:lvl8pPr marL="2399960" indent="0">
              <a:buNone/>
              <a:defRPr sz="1051">
                <a:solidFill>
                  <a:schemeClr val="tx1">
                    <a:tint val="75000"/>
                  </a:schemeClr>
                </a:solidFill>
              </a:defRPr>
            </a:lvl8pPr>
            <a:lvl9pPr marL="2742810" indent="0">
              <a:buNone/>
              <a:defRPr sz="1051">
                <a:solidFill>
                  <a:schemeClr val="tx1">
                    <a:tint val="75000"/>
                  </a:schemeClr>
                </a:solidFill>
              </a:defRPr>
            </a:lvl9pPr>
          </a:lstStyle>
          <a:p>
            <a:pPr lvl="0"/>
            <a:r>
              <a:rPr lang="es-ES_tradnl" dirty="0"/>
              <a:t>Haga clic para modificar el estilo de texto del patrón</a:t>
            </a:r>
          </a:p>
        </p:txBody>
      </p:sp>
    </p:spTree>
    <p:extLst>
      <p:ext uri="{BB962C8B-B14F-4D97-AF65-F5344CB8AC3E}">
        <p14:creationId xmlns:p14="http://schemas.microsoft.com/office/powerpoint/2010/main" val="30085818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2_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32"/>
            <a:ext cx="103632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a:xfrm>
            <a:off x="609600" y="6356357"/>
            <a:ext cx="2844800" cy="365125"/>
          </a:xfrm>
          <a:prstGeom prst="rect">
            <a:avLst/>
          </a:prstGeom>
        </p:spPr>
        <p:txBody>
          <a:bodyPr/>
          <a:lstStyle/>
          <a:p>
            <a:pPr defTabSz="342891"/>
            <a:fld id="{32D8E73B-1F1F-4BBA-9686-6E0D3EA73078}" type="datetimeFigureOut">
              <a:rPr lang="es-MX" smtClean="0">
                <a:solidFill>
                  <a:srgbClr val="000000"/>
                </a:solidFill>
              </a:rPr>
              <a:pPr defTabSz="342891"/>
              <a:t>27/03/2022</a:t>
            </a:fld>
            <a:endParaRPr lang="es-MX" dirty="0">
              <a:solidFill>
                <a:srgbClr val="000000"/>
              </a:solidFill>
            </a:endParaRPr>
          </a:p>
        </p:txBody>
      </p:sp>
      <p:sp>
        <p:nvSpPr>
          <p:cNvPr id="5" name="4 Marcador de pie de página"/>
          <p:cNvSpPr>
            <a:spLocks noGrp="1"/>
          </p:cNvSpPr>
          <p:nvPr>
            <p:ph type="ftr" sz="quarter" idx="11"/>
          </p:nvPr>
        </p:nvSpPr>
        <p:spPr>
          <a:xfrm>
            <a:off x="4165600" y="6356357"/>
            <a:ext cx="3860800" cy="365125"/>
          </a:xfrm>
          <a:prstGeom prst="rect">
            <a:avLst/>
          </a:prstGeom>
        </p:spPr>
        <p:txBody>
          <a:bodyPr/>
          <a:lstStyle/>
          <a:p>
            <a:pPr defTabSz="342891"/>
            <a:endParaRPr lang="es-MX" dirty="0">
              <a:solidFill>
                <a:srgbClr val="000000"/>
              </a:solidFill>
            </a:endParaRPr>
          </a:p>
        </p:txBody>
      </p:sp>
    </p:spTree>
    <p:extLst>
      <p:ext uri="{BB962C8B-B14F-4D97-AF65-F5344CB8AC3E}">
        <p14:creationId xmlns:p14="http://schemas.microsoft.com/office/powerpoint/2010/main" val="32402975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Diapositiva de título">
    <p:spTree>
      <p:nvGrpSpPr>
        <p:cNvPr id="1" name=""/>
        <p:cNvGrpSpPr/>
        <p:nvPr/>
      </p:nvGrpSpPr>
      <p:grpSpPr>
        <a:xfrm>
          <a:off x="0" y="0"/>
          <a:ext cx="0" cy="0"/>
          <a:chOff x="0" y="0"/>
          <a:chExt cx="0" cy="0"/>
        </a:xfrm>
      </p:grpSpPr>
      <p:sp>
        <p:nvSpPr>
          <p:cNvPr id="8" name="Rectángulo 7"/>
          <p:cNvSpPr/>
          <p:nvPr userDrawn="1"/>
        </p:nvSpPr>
        <p:spPr>
          <a:xfrm>
            <a:off x="0" y="2075492"/>
            <a:ext cx="12192000" cy="1611238"/>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5613" fontAlgn="base">
              <a:spcBef>
                <a:spcPct val="0"/>
              </a:spcBef>
              <a:spcAft>
                <a:spcPct val="0"/>
              </a:spcAft>
            </a:pPr>
            <a:endParaRPr lang="es-ES" sz="1800">
              <a:solidFill>
                <a:srgbClr val="000000"/>
              </a:solidFill>
              <a:latin typeface="Century Gothic"/>
            </a:endParaRPr>
          </a:p>
        </p:txBody>
      </p:sp>
      <p:sp>
        <p:nvSpPr>
          <p:cNvPr id="2" name="Rectángulo 1"/>
          <p:cNvSpPr/>
          <p:nvPr/>
        </p:nvSpPr>
        <p:spPr>
          <a:xfrm>
            <a:off x="0" y="2075492"/>
            <a:ext cx="12192000" cy="1611238"/>
          </a:xfrm>
          <a:prstGeom prst="rect">
            <a:avLst/>
          </a:prstGeom>
          <a:solidFill>
            <a:srgbClr val="64134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5613" fontAlgn="base">
              <a:spcBef>
                <a:spcPct val="0"/>
              </a:spcBef>
              <a:spcAft>
                <a:spcPct val="0"/>
              </a:spcAft>
            </a:pPr>
            <a:endParaRPr lang="es-ES" sz="1800">
              <a:solidFill>
                <a:srgbClr val="000000"/>
              </a:solidFill>
              <a:latin typeface="Century Gothic"/>
            </a:endParaRPr>
          </a:p>
        </p:txBody>
      </p:sp>
      <p:sp>
        <p:nvSpPr>
          <p:cNvPr id="21" name="Marcador de texto 20"/>
          <p:cNvSpPr>
            <a:spLocks noGrp="1"/>
          </p:cNvSpPr>
          <p:nvPr>
            <p:ph type="body" sz="quarter" idx="10"/>
          </p:nvPr>
        </p:nvSpPr>
        <p:spPr>
          <a:xfrm>
            <a:off x="946776" y="3824775"/>
            <a:ext cx="10305277" cy="991373"/>
          </a:xfrm>
        </p:spPr>
        <p:txBody>
          <a:bodyPr/>
          <a:lstStyle>
            <a:lvl1pPr marL="0" indent="0" algn="ctr">
              <a:buNone/>
              <a:defRPr sz="2000">
                <a:latin typeface="Century Gothic"/>
                <a:cs typeface="Century Gothic"/>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s-ES_tradnl"/>
              <a:t>Haga clic para modificar el estilo de texto del patrón</a:t>
            </a:r>
          </a:p>
        </p:txBody>
      </p:sp>
      <p:sp>
        <p:nvSpPr>
          <p:cNvPr id="23" name="Marcador de texto 22"/>
          <p:cNvSpPr>
            <a:spLocks noGrp="1"/>
          </p:cNvSpPr>
          <p:nvPr>
            <p:ph type="body" sz="quarter" idx="11"/>
          </p:nvPr>
        </p:nvSpPr>
        <p:spPr>
          <a:xfrm>
            <a:off x="2364717" y="5355465"/>
            <a:ext cx="7540073" cy="488689"/>
          </a:xfrm>
        </p:spPr>
        <p:txBody>
          <a:bodyPr/>
          <a:lstStyle>
            <a:lvl1pPr marL="0" indent="0" algn="ctr">
              <a:buNone/>
              <a:defRPr sz="1600" b="1">
                <a:solidFill>
                  <a:schemeClr val="tx1">
                    <a:lumMod val="50000"/>
                    <a:lumOff val="50000"/>
                  </a:schemeClr>
                </a:solidFill>
                <a:latin typeface="Century Gothic"/>
                <a:cs typeface="Century Gothic"/>
              </a:defRPr>
            </a:lvl1pPr>
            <a:lvl2pPr marL="457200" indent="0" algn="r">
              <a:buNone/>
              <a:defRPr sz="1400">
                <a:solidFill>
                  <a:schemeClr val="tx1">
                    <a:lumMod val="50000"/>
                    <a:lumOff val="50000"/>
                  </a:schemeClr>
                </a:solidFill>
              </a:defRPr>
            </a:lvl2pPr>
            <a:lvl3pPr marL="914400" indent="0" algn="r">
              <a:buNone/>
              <a:defRPr sz="1200">
                <a:solidFill>
                  <a:schemeClr val="tx1">
                    <a:lumMod val="50000"/>
                    <a:lumOff val="50000"/>
                  </a:schemeClr>
                </a:solidFill>
              </a:defRPr>
            </a:lvl3pPr>
            <a:lvl4pPr marL="1371600" indent="0" algn="r">
              <a:buNone/>
              <a:defRPr sz="1100">
                <a:solidFill>
                  <a:schemeClr val="tx1">
                    <a:lumMod val="50000"/>
                    <a:lumOff val="50000"/>
                  </a:schemeClr>
                </a:solidFill>
              </a:defRPr>
            </a:lvl4pPr>
            <a:lvl5pPr marL="1828800" indent="0" algn="r">
              <a:buNone/>
              <a:defRPr sz="1100">
                <a:solidFill>
                  <a:schemeClr val="tx1">
                    <a:lumMod val="50000"/>
                    <a:lumOff val="50000"/>
                  </a:schemeClr>
                </a:solidFill>
              </a:defRPr>
            </a:lvl5pPr>
          </a:lstStyle>
          <a:p>
            <a:pPr lvl="0"/>
            <a:r>
              <a:rPr lang="es-ES_tradnl"/>
              <a:t>Haga clic para modificar el estilo de texto del patrón</a:t>
            </a:r>
          </a:p>
        </p:txBody>
      </p:sp>
      <p:sp>
        <p:nvSpPr>
          <p:cNvPr id="24" name="Marcador de texto 22"/>
          <p:cNvSpPr>
            <a:spLocks noGrp="1"/>
          </p:cNvSpPr>
          <p:nvPr>
            <p:ph type="body" sz="quarter" idx="12"/>
          </p:nvPr>
        </p:nvSpPr>
        <p:spPr>
          <a:xfrm>
            <a:off x="2364715" y="5856052"/>
            <a:ext cx="7540073" cy="406400"/>
          </a:xfrm>
        </p:spPr>
        <p:txBody>
          <a:bodyPr/>
          <a:lstStyle>
            <a:lvl1pPr marL="0" indent="0" algn="ctr">
              <a:buNone/>
              <a:defRPr sz="1200">
                <a:solidFill>
                  <a:schemeClr val="tx1">
                    <a:lumMod val="50000"/>
                    <a:lumOff val="50000"/>
                  </a:schemeClr>
                </a:solidFill>
                <a:latin typeface="Century Gothic"/>
                <a:cs typeface="Century Gothic"/>
              </a:defRPr>
            </a:lvl1pPr>
            <a:lvl2pPr marL="457200" indent="0" algn="r">
              <a:buNone/>
              <a:defRPr sz="1400">
                <a:solidFill>
                  <a:schemeClr val="tx1">
                    <a:lumMod val="50000"/>
                    <a:lumOff val="50000"/>
                  </a:schemeClr>
                </a:solidFill>
              </a:defRPr>
            </a:lvl2pPr>
            <a:lvl3pPr marL="914400" indent="0" algn="r">
              <a:buNone/>
              <a:defRPr sz="1200">
                <a:solidFill>
                  <a:schemeClr val="tx1">
                    <a:lumMod val="50000"/>
                    <a:lumOff val="50000"/>
                  </a:schemeClr>
                </a:solidFill>
              </a:defRPr>
            </a:lvl3pPr>
            <a:lvl4pPr marL="1371600" indent="0" algn="r">
              <a:buNone/>
              <a:defRPr sz="1100">
                <a:solidFill>
                  <a:schemeClr val="tx1">
                    <a:lumMod val="50000"/>
                    <a:lumOff val="50000"/>
                  </a:schemeClr>
                </a:solidFill>
              </a:defRPr>
            </a:lvl4pPr>
            <a:lvl5pPr marL="1828800" indent="0" algn="r">
              <a:buNone/>
              <a:defRPr sz="1100">
                <a:solidFill>
                  <a:schemeClr val="tx1">
                    <a:lumMod val="50000"/>
                    <a:lumOff val="50000"/>
                  </a:schemeClr>
                </a:solidFill>
              </a:defRPr>
            </a:lvl5pPr>
          </a:lstStyle>
          <a:p>
            <a:pPr lvl="0"/>
            <a:r>
              <a:rPr lang="es-ES_tradnl"/>
              <a:t>Haga clic para modificar el estilo de texto del patrón</a:t>
            </a:r>
          </a:p>
        </p:txBody>
      </p:sp>
      <p:sp>
        <p:nvSpPr>
          <p:cNvPr id="26" name="Marcador de texto 25"/>
          <p:cNvSpPr>
            <a:spLocks noGrp="1"/>
          </p:cNvSpPr>
          <p:nvPr>
            <p:ph type="body" sz="quarter" idx="13" hasCustomPrompt="1"/>
          </p:nvPr>
        </p:nvSpPr>
        <p:spPr>
          <a:xfrm>
            <a:off x="946776" y="2416855"/>
            <a:ext cx="10305277" cy="1667360"/>
          </a:xfrm>
        </p:spPr>
        <p:txBody>
          <a:bodyPr/>
          <a:lstStyle>
            <a:lvl1pPr marL="0" indent="0" algn="ctr">
              <a:buNone/>
              <a:defRPr sz="3200">
                <a:solidFill>
                  <a:schemeClr val="bg1"/>
                </a:solidFill>
                <a:latin typeface="Century Gothic"/>
                <a:cs typeface="Century Gothic"/>
              </a:defRPr>
            </a:lvl1pPr>
            <a:lvl2pPr marL="457200" indent="0">
              <a:buNone/>
              <a:defRPr/>
            </a:lvl2pPr>
            <a:lvl3pPr marL="914400" indent="0">
              <a:buNone/>
              <a:defRPr/>
            </a:lvl3pPr>
            <a:lvl4pPr marL="1371600" indent="0">
              <a:buNone/>
              <a:defRPr/>
            </a:lvl4pPr>
            <a:lvl5pPr marL="1828800" indent="0">
              <a:buNone/>
              <a:defRPr/>
            </a:lvl5pPr>
          </a:lstStyle>
          <a:p>
            <a:pPr lvl="0"/>
            <a:r>
              <a:rPr lang="es-ES_tradnl"/>
              <a:t>HAGA CLIC PARA MODIFICAR EL ESTILO DE TEXTO DEL PATRÓN</a:t>
            </a:r>
            <a:endParaRPr lang="es-ES"/>
          </a:p>
        </p:txBody>
      </p:sp>
    </p:spTree>
    <p:extLst>
      <p:ext uri="{BB962C8B-B14F-4D97-AF65-F5344CB8AC3E}">
        <p14:creationId xmlns:p14="http://schemas.microsoft.com/office/powerpoint/2010/main" val="33223840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ítulo y objetos">
    <p:spTree>
      <p:nvGrpSpPr>
        <p:cNvPr id="1" name=""/>
        <p:cNvGrpSpPr/>
        <p:nvPr/>
      </p:nvGrpSpPr>
      <p:grpSpPr>
        <a:xfrm>
          <a:off x="0" y="0"/>
          <a:ext cx="0" cy="0"/>
          <a:chOff x="0" y="0"/>
          <a:chExt cx="0" cy="0"/>
        </a:xfrm>
      </p:grpSpPr>
      <p:sp>
        <p:nvSpPr>
          <p:cNvPr id="9" name="Rectángulo 8"/>
          <p:cNvSpPr/>
          <p:nvPr userDrawn="1"/>
        </p:nvSpPr>
        <p:spPr>
          <a:xfrm>
            <a:off x="5389335" y="340449"/>
            <a:ext cx="7046188" cy="568275"/>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5613" fontAlgn="base">
              <a:spcBef>
                <a:spcPct val="0"/>
              </a:spcBef>
              <a:spcAft>
                <a:spcPct val="0"/>
              </a:spcAft>
            </a:pPr>
            <a:endParaRPr lang="es-ES" sz="1800">
              <a:solidFill>
                <a:srgbClr val="000000"/>
              </a:solidFill>
              <a:latin typeface="Century Gothic"/>
            </a:endParaRPr>
          </a:p>
        </p:txBody>
      </p:sp>
      <p:sp>
        <p:nvSpPr>
          <p:cNvPr id="3" name="Content Placeholder 2"/>
          <p:cNvSpPr>
            <a:spLocks noGrp="1"/>
          </p:cNvSpPr>
          <p:nvPr>
            <p:ph idx="1"/>
          </p:nvPr>
        </p:nvSpPr>
        <p:spPr/>
        <p:txBody>
          <a:bodyPr/>
          <a:lstStyle>
            <a:lvl1pPr marL="341313" marR="0" indent="-341313" algn="l" defTabSz="455613" rtl="0" eaLnBrk="1" fontAlgn="base" latinLnBrk="0" hangingPunct="1">
              <a:lnSpc>
                <a:spcPct val="100000"/>
              </a:lnSpc>
              <a:spcBef>
                <a:spcPct val="20000"/>
              </a:spcBef>
              <a:spcAft>
                <a:spcPct val="0"/>
              </a:spcAft>
              <a:buClr>
                <a:srgbClr val="641345"/>
              </a:buClr>
              <a:buSzPct val="100000"/>
              <a:buFont typeface="Webdings" pitchFamily="18" charset="2"/>
              <a:buChar char=""/>
              <a:tabLst/>
              <a:defRPr>
                <a:latin typeface="Century Gothic"/>
                <a:cs typeface="Century Gothic"/>
              </a:defRPr>
            </a:lvl1pPr>
            <a:lvl2pPr marL="741363" marR="0" indent="-284163" algn="l" defTabSz="455613" rtl="0" eaLnBrk="1" fontAlgn="base" latinLnBrk="0" hangingPunct="1">
              <a:lnSpc>
                <a:spcPct val="100000"/>
              </a:lnSpc>
              <a:spcBef>
                <a:spcPct val="20000"/>
              </a:spcBef>
              <a:spcAft>
                <a:spcPct val="0"/>
              </a:spcAft>
              <a:buClr>
                <a:srgbClr val="641345"/>
              </a:buClr>
              <a:buSzPct val="70000"/>
              <a:buFont typeface="Lucida Grande"/>
              <a:buChar char="▹"/>
              <a:tabLst/>
              <a:defRPr>
                <a:latin typeface="Century Gothic"/>
                <a:cs typeface="Century Gothic"/>
              </a:defRPr>
            </a:lvl2pPr>
            <a:lvl3pPr marL="1141413" marR="0" indent="-227013" algn="l" defTabSz="455613" rtl="0" eaLnBrk="1" fontAlgn="base" latinLnBrk="0" hangingPunct="1">
              <a:lnSpc>
                <a:spcPct val="100000"/>
              </a:lnSpc>
              <a:spcBef>
                <a:spcPct val="20000"/>
              </a:spcBef>
              <a:spcAft>
                <a:spcPct val="0"/>
              </a:spcAft>
              <a:buClr>
                <a:srgbClr val="641345"/>
              </a:buClr>
              <a:buSzPct val="80000"/>
              <a:buFont typeface="Lucida Grande"/>
              <a:buChar char="▾"/>
              <a:tabLst/>
              <a:defRPr>
                <a:latin typeface="Century Gothic"/>
                <a:cs typeface="Century Gothic"/>
              </a:defRPr>
            </a:lvl3pPr>
            <a:lvl4pPr marL="1598613" marR="0" indent="-227013" algn="l" defTabSz="455613" rtl="0" eaLnBrk="1" fontAlgn="base" latinLnBrk="0" hangingPunct="1">
              <a:lnSpc>
                <a:spcPct val="100000"/>
              </a:lnSpc>
              <a:spcBef>
                <a:spcPct val="20000"/>
              </a:spcBef>
              <a:spcAft>
                <a:spcPct val="0"/>
              </a:spcAft>
              <a:buClr>
                <a:srgbClr val="641345"/>
              </a:buClr>
              <a:buSzTx/>
              <a:buFont typeface="Lucida Grande"/>
              <a:buChar char="▿"/>
              <a:tabLst/>
              <a:defRPr>
                <a:latin typeface="Century Gothic"/>
                <a:cs typeface="Century Gothic"/>
              </a:defRPr>
            </a:lvl4pPr>
            <a:lvl5pPr marL="2055813" marR="0" indent="-227013" algn="l" defTabSz="455613" rtl="0" eaLnBrk="1" fontAlgn="base" latinLnBrk="0" hangingPunct="1">
              <a:lnSpc>
                <a:spcPct val="100000"/>
              </a:lnSpc>
              <a:spcBef>
                <a:spcPct val="20000"/>
              </a:spcBef>
              <a:spcAft>
                <a:spcPct val="0"/>
              </a:spcAft>
              <a:buClr>
                <a:srgbClr val="641345"/>
              </a:buClr>
              <a:buSzTx/>
              <a:buFont typeface="Arial" charset="0"/>
              <a:buChar char="•"/>
              <a:tabLst/>
              <a:defRPr>
                <a:latin typeface="Century Gothic"/>
                <a:cs typeface="Century Gothic"/>
              </a:defRPr>
            </a:lvl5pPr>
          </a:lstStyle>
          <a:p>
            <a:pPr marL="341313" marR="0" lvl="0" indent="-341313" algn="l" defTabSz="455613" rtl="0" eaLnBrk="1" fontAlgn="base" latinLnBrk="0" hangingPunct="1">
              <a:lnSpc>
                <a:spcPct val="100000"/>
              </a:lnSpc>
              <a:spcBef>
                <a:spcPct val="20000"/>
              </a:spcBef>
              <a:spcAft>
                <a:spcPct val="0"/>
              </a:spcAft>
              <a:buClr>
                <a:srgbClr val="641345"/>
              </a:buClr>
              <a:buSzPct val="100000"/>
              <a:buFont typeface="Webdings" pitchFamily="18" charset="2"/>
              <a:buChar char=""/>
              <a:tabLst/>
              <a:defRPr/>
            </a:pPr>
            <a:r>
              <a:rPr kumimoji="0" lang="es-ES_tradnl" sz="3200" b="0" i="0" u="none" strike="noStrike" kern="1200" cap="none" spc="0" normalizeH="0" baseline="0" noProof="0">
                <a:ln>
                  <a:noFill/>
                </a:ln>
                <a:solidFill>
                  <a:srgbClr val="000000"/>
                </a:solidFill>
                <a:effectLst/>
                <a:uLnTx/>
                <a:uFillTx/>
                <a:latin typeface="Century Gothic"/>
                <a:ea typeface="+mn-ea"/>
                <a:cs typeface="Century Gothic"/>
              </a:rPr>
              <a:t>Haga clic para modificar el estilo de texto del patrón</a:t>
            </a:r>
          </a:p>
          <a:p>
            <a:pPr marL="741363" marR="0" lvl="1" indent="-284163" algn="l" defTabSz="455613" rtl="0" eaLnBrk="1" fontAlgn="base" latinLnBrk="0" hangingPunct="1">
              <a:lnSpc>
                <a:spcPct val="100000"/>
              </a:lnSpc>
              <a:spcBef>
                <a:spcPct val="20000"/>
              </a:spcBef>
              <a:spcAft>
                <a:spcPct val="0"/>
              </a:spcAft>
              <a:buClr>
                <a:srgbClr val="641345"/>
              </a:buClr>
              <a:buSzPct val="70000"/>
              <a:buFont typeface="Lucida Grande"/>
              <a:buChar char="▹"/>
              <a:tabLst/>
              <a:defRPr/>
            </a:pPr>
            <a:r>
              <a:rPr kumimoji="0" lang="es-ES_tradnl" sz="2800" b="0" i="0" u="none" strike="noStrike" kern="1200" cap="none" spc="0" normalizeH="0" baseline="0" noProof="0">
                <a:ln>
                  <a:noFill/>
                </a:ln>
                <a:solidFill>
                  <a:srgbClr val="000000"/>
                </a:solidFill>
                <a:effectLst/>
                <a:uLnTx/>
                <a:uFillTx/>
                <a:latin typeface="Century Gothic"/>
                <a:ea typeface="+mn-ea"/>
                <a:cs typeface="Century Gothic"/>
              </a:rPr>
              <a:t>Segundo nivel</a:t>
            </a:r>
          </a:p>
          <a:p>
            <a:pPr marL="1141413" marR="0" lvl="2" indent="-227013" algn="l" defTabSz="455613" rtl="0" eaLnBrk="1" fontAlgn="base" latinLnBrk="0" hangingPunct="1">
              <a:lnSpc>
                <a:spcPct val="100000"/>
              </a:lnSpc>
              <a:spcBef>
                <a:spcPct val="20000"/>
              </a:spcBef>
              <a:spcAft>
                <a:spcPct val="0"/>
              </a:spcAft>
              <a:buClr>
                <a:srgbClr val="641345"/>
              </a:buClr>
              <a:buSzPct val="80000"/>
              <a:buFont typeface="Lucida Grande"/>
              <a:buChar char="▾"/>
              <a:tabLst/>
              <a:defRPr/>
            </a:pPr>
            <a:r>
              <a:rPr kumimoji="0" lang="es-ES_tradnl" sz="2400" b="0" i="0" u="none" strike="noStrike" kern="1200" cap="none" spc="0" normalizeH="0" baseline="0" noProof="0">
                <a:ln>
                  <a:noFill/>
                </a:ln>
                <a:solidFill>
                  <a:srgbClr val="000000"/>
                </a:solidFill>
                <a:effectLst/>
                <a:uLnTx/>
                <a:uFillTx/>
                <a:latin typeface="Century Gothic"/>
                <a:ea typeface="+mn-ea"/>
                <a:cs typeface="Century Gothic"/>
              </a:rPr>
              <a:t>Tercer nivel</a:t>
            </a:r>
          </a:p>
          <a:p>
            <a:pPr marL="1598613" marR="0" lvl="3" indent="-227013" algn="l" defTabSz="455613" rtl="0" eaLnBrk="1" fontAlgn="base" latinLnBrk="0" hangingPunct="1">
              <a:lnSpc>
                <a:spcPct val="100000"/>
              </a:lnSpc>
              <a:spcBef>
                <a:spcPct val="20000"/>
              </a:spcBef>
              <a:spcAft>
                <a:spcPct val="0"/>
              </a:spcAft>
              <a:buClr>
                <a:srgbClr val="641345"/>
              </a:buClr>
              <a:buSzTx/>
              <a:buFont typeface="Lucida Grande"/>
              <a:buChar char="▿"/>
              <a:tabLst/>
              <a:defRPr/>
            </a:pPr>
            <a:r>
              <a:rPr kumimoji="0" lang="es-ES_tradnl" sz="2000" b="0" i="0" u="none" strike="noStrike" kern="1200" cap="none" spc="0" normalizeH="0" baseline="0" noProof="0">
                <a:ln>
                  <a:noFill/>
                </a:ln>
                <a:solidFill>
                  <a:srgbClr val="000000"/>
                </a:solidFill>
                <a:effectLst/>
                <a:uLnTx/>
                <a:uFillTx/>
                <a:latin typeface="Century Gothic"/>
                <a:ea typeface="+mn-ea"/>
                <a:cs typeface="Century Gothic"/>
              </a:rPr>
              <a:t>Cuarto nivel</a:t>
            </a:r>
          </a:p>
          <a:p>
            <a:pPr marL="2055813" marR="0" lvl="4" indent="-227013" algn="l" defTabSz="455613" rtl="0" eaLnBrk="1" fontAlgn="base" latinLnBrk="0" hangingPunct="1">
              <a:lnSpc>
                <a:spcPct val="100000"/>
              </a:lnSpc>
              <a:spcBef>
                <a:spcPct val="20000"/>
              </a:spcBef>
              <a:spcAft>
                <a:spcPct val="0"/>
              </a:spcAft>
              <a:buClr>
                <a:srgbClr val="641345"/>
              </a:buClr>
              <a:buSzTx/>
              <a:buFont typeface="Arial" charset="0"/>
              <a:buChar char="•"/>
              <a:tabLst/>
              <a:defRPr/>
            </a:pPr>
            <a:r>
              <a:rPr kumimoji="0" lang="es-ES_tradnl" sz="2000" b="0" i="0" u="none" strike="noStrike" kern="1200" cap="none" spc="0" normalizeH="0" baseline="0" noProof="0">
                <a:ln>
                  <a:noFill/>
                </a:ln>
                <a:solidFill>
                  <a:srgbClr val="000000"/>
                </a:solidFill>
                <a:effectLst/>
                <a:uLnTx/>
                <a:uFillTx/>
                <a:latin typeface="Century Gothic"/>
                <a:ea typeface="+mn-ea"/>
                <a:cs typeface="Century Gothic"/>
              </a:rPr>
              <a:t>Quinto nivel</a:t>
            </a:r>
            <a:endParaRPr kumimoji="0" lang="en-US" sz="2000" b="0" i="0" u="none" strike="noStrike" kern="1200" cap="none" spc="0" normalizeH="0" baseline="0" noProof="0">
              <a:ln>
                <a:noFill/>
              </a:ln>
              <a:solidFill>
                <a:srgbClr val="000000"/>
              </a:solidFill>
              <a:effectLst/>
              <a:uLnTx/>
              <a:uFillTx/>
              <a:latin typeface="Century Gothic"/>
              <a:ea typeface="+mn-ea"/>
              <a:cs typeface="Century Gothic"/>
            </a:endParaRPr>
          </a:p>
        </p:txBody>
      </p:sp>
      <p:sp>
        <p:nvSpPr>
          <p:cNvPr id="7" name="Slide Number Placeholder 5"/>
          <p:cNvSpPr>
            <a:spLocks noGrp="1"/>
          </p:cNvSpPr>
          <p:nvPr>
            <p:ph type="sldNum" sz="quarter" idx="4"/>
          </p:nvPr>
        </p:nvSpPr>
        <p:spPr>
          <a:xfrm>
            <a:off x="7210021" y="6421442"/>
            <a:ext cx="4372383" cy="365125"/>
          </a:xfrm>
          <a:prstGeom prst="rect">
            <a:avLst/>
          </a:prstGeom>
        </p:spPr>
        <p:txBody>
          <a:bodyPr/>
          <a:lstStyle>
            <a:lvl1pPr algn="r">
              <a:defRPr sz="1000">
                <a:solidFill>
                  <a:srgbClr val="000000"/>
                </a:solidFill>
                <a:latin typeface="Calibri"/>
                <a:cs typeface="Calibri"/>
              </a:defRPr>
            </a:lvl1pPr>
          </a:lstStyle>
          <a:p>
            <a:pPr>
              <a:defRPr/>
            </a:pPr>
            <a:r>
              <a:rPr lang="es-ES_tradnl">
                <a:solidFill>
                  <a:srgbClr val="6B4A0B"/>
                </a:solidFill>
              </a:rPr>
              <a:t>| </a:t>
            </a:r>
            <a:fld id="{939C664E-1C2F-4D95-AF82-FF8D27121A91}" type="slidenum">
              <a:rPr lang="en-US" smtClean="0"/>
              <a:pPr>
                <a:defRPr/>
              </a:pPr>
              <a:t>‹Nº›</a:t>
            </a:fld>
            <a:endParaRPr lang="en-US"/>
          </a:p>
        </p:txBody>
      </p:sp>
      <p:sp>
        <p:nvSpPr>
          <p:cNvPr id="13" name="Title 1"/>
          <p:cNvSpPr>
            <a:spLocks noGrp="1"/>
          </p:cNvSpPr>
          <p:nvPr>
            <p:ph type="title"/>
          </p:nvPr>
        </p:nvSpPr>
        <p:spPr>
          <a:xfrm>
            <a:off x="5389337" y="340445"/>
            <a:ext cx="5661783" cy="551950"/>
          </a:xfrm>
        </p:spPr>
        <p:txBody>
          <a:bodyPr>
            <a:normAutofit/>
          </a:bodyPr>
          <a:lstStyle>
            <a:lvl1pPr>
              <a:defRPr sz="2400">
                <a:solidFill>
                  <a:schemeClr val="bg1"/>
                </a:solidFill>
                <a:latin typeface="Century Gothic"/>
                <a:cs typeface="Century Gothic"/>
              </a:defRPr>
            </a:lvl1pPr>
          </a:lstStyle>
          <a:p>
            <a:r>
              <a:rPr lang="es-ES_tradnl"/>
              <a:t>Clic para editar título</a:t>
            </a:r>
            <a:endParaRPr lang="en-US"/>
          </a:p>
        </p:txBody>
      </p:sp>
    </p:spTree>
    <p:extLst>
      <p:ext uri="{BB962C8B-B14F-4D97-AF65-F5344CB8AC3E}">
        <p14:creationId xmlns:p14="http://schemas.microsoft.com/office/powerpoint/2010/main" val="330510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7210022" y="6421444"/>
            <a:ext cx="4372383" cy="365125"/>
          </a:xfrm>
          <a:prstGeom prst="rect">
            <a:avLst/>
          </a:prstGeom>
        </p:spPr>
        <p:txBody>
          <a:bodyPr/>
          <a:lstStyle>
            <a:lvl1pPr algn="r">
              <a:defRPr sz="1000">
                <a:solidFill>
                  <a:srgbClr val="000000"/>
                </a:solidFill>
                <a:latin typeface="Century Gothic"/>
                <a:cs typeface="Century Gothic"/>
              </a:defRPr>
            </a:lvl1pPr>
          </a:lstStyle>
          <a:p>
            <a:pPr>
              <a:defRPr/>
            </a:pPr>
            <a:r>
              <a:rPr lang="es-ES" sz="800" dirty="0"/>
              <a:t>Nombre del Área</a:t>
            </a:r>
            <a:r>
              <a:rPr lang="es-ES_tradnl" sz="8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Tree>
    <p:extLst>
      <p:ext uri="{BB962C8B-B14F-4D97-AF65-F5344CB8AC3E}">
        <p14:creationId xmlns:p14="http://schemas.microsoft.com/office/powerpoint/2010/main" val="13301356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Encabezado de sección">
    <p:spTree>
      <p:nvGrpSpPr>
        <p:cNvPr id="1" name=""/>
        <p:cNvGrpSpPr/>
        <p:nvPr/>
      </p:nvGrpSpPr>
      <p:grpSpPr>
        <a:xfrm>
          <a:off x="0" y="0"/>
          <a:ext cx="0" cy="0"/>
          <a:chOff x="0" y="0"/>
          <a:chExt cx="0" cy="0"/>
        </a:xfrm>
      </p:grpSpPr>
      <p:sp>
        <p:nvSpPr>
          <p:cNvPr id="7" name="Rectángulo 6"/>
          <p:cNvSpPr/>
          <p:nvPr userDrawn="1"/>
        </p:nvSpPr>
        <p:spPr>
          <a:xfrm>
            <a:off x="0" y="3018938"/>
            <a:ext cx="12192000" cy="1336045"/>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5613" fontAlgn="base">
              <a:spcBef>
                <a:spcPct val="0"/>
              </a:spcBef>
              <a:spcAft>
                <a:spcPct val="0"/>
              </a:spcAft>
            </a:pPr>
            <a:endParaRPr lang="es-ES" sz="1800">
              <a:solidFill>
                <a:srgbClr val="000000"/>
              </a:solidFill>
              <a:latin typeface="Century Gothic"/>
            </a:endParaRPr>
          </a:p>
        </p:txBody>
      </p:sp>
      <p:sp>
        <p:nvSpPr>
          <p:cNvPr id="6" name="Rectángulo 5"/>
          <p:cNvSpPr/>
          <p:nvPr/>
        </p:nvSpPr>
        <p:spPr>
          <a:xfrm>
            <a:off x="0" y="3018938"/>
            <a:ext cx="12192000" cy="1336045"/>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5613" fontAlgn="base">
              <a:spcBef>
                <a:spcPct val="0"/>
              </a:spcBef>
              <a:spcAft>
                <a:spcPct val="0"/>
              </a:spcAft>
            </a:pPr>
            <a:endParaRPr lang="es-ES" sz="1800">
              <a:solidFill>
                <a:srgbClr val="000000"/>
              </a:solidFill>
              <a:latin typeface="Century Gothic"/>
            </a:endParaRPr>
          </a:p>
        </p:txBody>
      </p:sp>
      <p:sp>
        <p:nvSpPr>
          <p:cNvPr id="2" name="Title 1"/>
          <p:cNvSpPr>
            <a:spLocks noGrp="1"/>
          </p:cNvSpPr>
          <p:nvPr>
            <p:ph type="title"/>
          </p:nvPr>
        </p:nvSpPr>
        <p:spPr>
          <a:xfrm>
            <a:off x="3510296" y="3126898"/>
            <a:ext cx="5565253" cy="1254117"/>
          </a:xfrm>
        </p:spPr>
        <p:txBody>
          <a:bodyPr anchor="t">
            <a:normAutofit/>
          </a:bodyPr>
          <a:lstStyle>
            <a:lvl1pPr algn="ctr">
              <a:defRPr sz="3200" b="0" cap="all">
                <a:solidFill>
                  <a:srgbClr val="FFFFFF"/>
                </a:solidFill>
              </a:defRPr>
            </a:lvl1pPr>
          </a:lstStyle>
          <a:p>
            <a:r>
              <a:rPr lang="es-ES_tradnl"/>
              <a:t>Clic para editar título</a:t>
            </a:r>
            <a:endParaRPr lang="en-US"/>
          </a:p>
        </p:txBody>
      </p:sp>
      <p:sp>
        <p:nvSpPr>
          <p:cNvPr id="3" name="Text Placeholder 2"/>
          <p:cNvSpPr>
            <a:spLocks noGrp="1"/>
          </p:cNvSpPr>
          <p:nvPr>
            <p:ph type="body" idx="1"/>
          </p:nvPr>
        </p:nvSpPr>
        <p:spPr>
          <a:xfrm>
            <a:off x="3510296" y="1518752"/>
            <a:ext cx="5565253" cy="1500187"/>
          </a:xfrm>
        </p:spPr>
        <p:txBody>
          <a:bodyPr anchor="b"/>
          <a:lstStyle>
            <a:lvl1pPr marL="0" indent="0" algn="ctr">
              <a:buNone/>
              <a:defRPr sz="18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s-ES_tradnl"/>
              <a:t>Haga clic para modificar el estilo de texto del patrón</a:t>
            </a:r>
          </a:p>
        </p:txBody>
      </p:sp>
      <p:sp>
        <p:nvSpPr>
          <p:cNvPr id="18" name="Slide Number Placeholder 5"/>
          <p:cNvSpPr>
            <a:spLocks noGrp="1"/>
          </p:cNvSpPr>
          <p:nvPr>
            <p:ph type="sldNum" sz="quarter" idx="4"/>
          </p:nvPr>
        </p:nvSpPr>
        <p:spPr>
          <a:xfrm>
            <a:off x="7210021" y="6421442"/>
            <a:ext cx="4372383" cy="365125"/>
          </a:xfrm>
          <a:prstGeom prst="rect">
            <a:avLst/>
          </a:prstGeom>
        </p:spPr>
        <p:txBody>
          <a:bodyPr/>
          <a:lstStyle>
            <a:lvl1pPr algn="r">
              <a:defRPr sz="1000">
                <a:solidFill>
                  <a:srgbClr val="000000"/>
                </a:solidFill>
                <a:latin typeface="Calibri"/>
                <a:cs typeface="Calibri"/>
              </a:defRPr>
            </a:lvl1pPr>
          </a:lstStyle>
          <a:p>
            <a:pPr>
              <a:defRPr/>
            </a:pPr>
            <a:r>
              <a:rPr lang="es-ES" sz="800"/>
              <a:t>Nombre del Área</a:t>
            </a:r>
            <a:r>
              <a:rPr lang="es-ES_tradnl" sz="800">
                <a:solidFill>
                  <a:srgbClr val="6B4A0B"/>
                </a:solidFill>
              </a:rPr>
              <a:t> </a:t>
            </a:r>
            <a:r>
              <a:rPr lang="es-ES_tradnl">
                <a:solidFill>
                  <a:srgbClr val="6B4A0B"/>
                </a:solidFill>
              </a:rPr>
              <a:t>| </a:t>
            </a:r>
            <a:fld id="{939C664E-1C2F-4D95-AF82-FF8D27121A91}" type="slidenum">
              <a:rPr lang="en-US" smtClean="0"/>
              <a:pPr>
                <a:defRPr/>
              </a:pPr>
              <a:t>‹Nº›</a:t>
            </a:fld>
            <a:endParaRPr lang="en-US"/>
          </a:p>
        </p:txBody>
      </p:sp>
    </p:spTree>
    <p:extLst>
      <p:ext uri="{BB962C8B-B14F-4D97-AF65-F5344CB8AC3E}">
        <p14:creationId xmlns:p14="http://schemas.microsoft.com/office/powerpoint/2010/main" val="18720053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3124926" y="340445"/>
            <a:ext cx="7926193" cy="551950"/>
          </a:xfrm>
        </p:spPr>
        <p:txBody>
          <a:bodyPr/>
          <a:lstStyle/>
          <a:p>
            <a:r>
              <a:rPr lang="es-ES_tradnl"/>
              <a:t>Clic para editar título</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8" name="Slide Number Placeholder 5"/>
          <p:cNvSpPr>
            <a:spLocks noGrp="1"/>
          </p:cNvSpPr>
          <p:nvPr>
            <p:ph type="sldNum" sz="quarter" idx="4"/>
          </p:nvPr>
        </p:nvSpPr>
        <p:spPr>
          <a:xfrm>
            <a:off x="7210021" y="6421442"/>
            <a:ext cx="4372383" cy="365125"/>
          </a:xfrm>
          <a:prstGeom prst="rect">
            <a:avLst/>
          </a:prstGeom>
        </p:spPr>
        <p:txBody>
          <a:bodyPr/>
          <a:lstStyle>
            <a:lvl1pPr algn="r">
              <a:defRPr sz="1000">
                <a:solidFill>
                  <a:srgbClr val="000000"/>
                </a:solidFill>
                <a:latin typeface="Century Gothic"/>
                <a:cs typeface="Century Gothic"/>
              </a:defRPr>
            </a:lvl1pPr>
          </a:lstStyle>
          <a:p>
            <a:pPr>
              <a:defRPr/>
            </a:pPr>
            <a:r>
              <a:rPr lang="es-ES" sz="800"/>
              <a:t>Nombre del Área</a:t>
            </a:r>
            <a:r>
              <a:rPr lang="es-ES_tradnl" sz="800">
                <a:solidFill>
                  <a:srgbClr val="6B4A0B"/>
                </a:solidFill>
              </a:rPr>
              <a:t> </a:t>
            </a:r>
            <a:r>
              <a:rPr lang="es-ES_tradnl">
                <a:solidFill>
                  <a:srgbClr val="6B4A0B"/>
                </a:solidFill>
              </a:rPr>
              <a:t>| </a:t>
            </a:r>
            <a:fld id="{939C664E-1C2F-4D95-AF82-FF8D27121A91}" type="slidenum">
              <a:rPr lang="en-US" smtClean="0"/>
              <a:pPr>
                <a:defRPr/>
              </a:pPr>
              <a:t>‹Nº›</a:t>
            </a:fld>
            <a:endParaRPr lang="en-US"/>
          </a:p>
        </p:txBody>
      </p:sp>
    </p:spTree>
    <p:extLst>
      <p:ext uri="{BB962C8B-B14F-4D97-AF65-F5344CB8AC3E}">
        <p14:creationId xmlns:p14="http://schemas.microsoft.com/office/powerpoint/2010/main" val="19632833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4" y="1535113"/>
            <a:ext cx="5386917" cy="639762"/>
          </a:xfrm>
        </p:spPr>
        <p:txBody>
          <a:bodyPr anchor="b"/>
          <a:lstStyle>
            <a:lvl1pPr marL="0" indent="0" algn="ctr">
              <a:buNone/>
              <a:defRPr sz="1600" b="0">
                <a:solidFill>
                  <a:srgbClr val="6B4A0B"/>
                </a:solidFill>
              </a:defRPr>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s-ES_tradnl"/>
              <a:t>Haga clic para modificar el estilo de texto del patrón</a:t>
            </a:r>
          </a:p>
        </p:txBody>
      </p:sp>
      <p:sp>
        <p:nvSpPr>
          <p:cNvPr id="4" name="Content Placeholder 3"/>
          <p:cNvSpPr>
            <a:spLocks noGrp="1"/>
          </p:cNvSpPr>
          <p:nvPr>
            <p:ph sz="half" idx="2"/>
          </p:nvPr>
        </p:nvSpPr>
        <p:spPr>
          <a:xfrm>
            <a:off x="609604"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5" name="Text Placeholder 4"/>
          <p:cNvSpPr>
            <a:spLocks noGrp="1"/>
          </p:cNvSpPr>
          <p:nvPr>
            <p:ph type="body" sz="quarter" idx="3"/>
          </p:nvPr>
        </p:nvSpPr>
        <p:spPr>
          <a:xfrm>
            <a:off x="6193372" y="1535113"/>
            <a:ext cx="5389033" cy="639762"/>
          </a:xfrm>
        </p:spPr>
        <p:txBody>
          <a:bodyPr anchor="b"/>
          <a:lstStyle>
            <a:lvl1pPr marL="0" indent="0" algn="ctr">
              <a:buNone/>
              <a:defRPr sz="1600" b="0">
                <a:solidFill>
                  <a:srgbClr val="6B4A0B"/>
                </a:solidFill>
              </a:defRPr>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s-ES_tradnl"/>
              <a:t>Haga clic para modificar el estilo de texto del patrón</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10" name="Slide Number Placeholder 5"/>
          <p:cNvSpPr>
            <a:spLocks noGrp="1"/>
          </p:cNvSpPr>
          <p:nvPr>
            <p:ph type="sldNum" sz="quarter" idx="10"/>
          </p:nvPr>
        </p:nvSpPr>
        <p:spPr>
          <a:xfrm>
            <a:off x="7210021" y="6421442"/>
            <a:ext cx="4372383" cy="365125"/>
          </a:xfrm>
          <a:prstGeom prst="rect">
            <a:avLst/>
          </a:prstGeom>
        </p:spPr>
        <p:txBody>
          <a:bodyPr/>
          <a:lstStyle>
            <a:lvl1pPr algn="r">
              <a:defRPr sz="1000">
                <a:solidFill>
                  <a:srgbClr val="000000"/>
                </a:solidFill>
                <a:latin typeface="Century Gothic"/>
                <a:cs typeface="Century Gothic"/>
              </a:defRPr>
            </a:lvl1pPr>
          </a:lstStyle>
          <a:p>
            <a:pPr>
              <a:defRPr/>
            </a:pPr>
            <a:r>
              <a:rPr lang="es-ES" sz="800"/>
              <a:t>Nombre del Área</a:t>
            </a:r>
            <a:r>
              <a:rPr lang="es-ES_tradnl" sz="800">
                <a:solidFill>
                  <a:srgbClr val="6B4A0B"/>
                </a:solidFill>
              </a:rPr>
              <a:t> </a:t>
            </a:r>
            <a:r>
              <a:rPr lang="es-ES_tradnl">
                <a:solidFill>
                  <a:srgbClr val="6B4A0B"/>
                </a:solidFill>
              </a:rPr>
              <a:t>| </a:t>
            </a:r>
            <a:fld id="{939C664E-1C2F-4D95-AF82-FF8D27121A91}" type="slidenum">
              <a:rPr lang="en-US" smtClean="0"/>
              <a:pPr>
                <a:defRPr/>
              </a:pPr>
              <a:t>‹Nº›</a:t>
            </a:fld>
            <a:endParaRPr lang="en-US"/>
          </a:p>
        </p:txBody>
      </p:sp>
      <p:sp>
        <p:nvSpPr>
          <p:cNvPr id="15" name="Title 1"/>
          <p:cNvSpPr>
            <a:spLocks noGrp="1"/>
          </p:cNvSpPr>
          <p:nvPr>
            <p:ph type="title"/>
          </p:nvPr>
        </p:nvSpPr>
        <p:spPr>
          <a:xfrm>
            <a:off x="3124926" y="340445"/>
            <a:ext cx="7926193" cy="551950"/>
          </a:xfrm>
        </p:spPr>
        <p:txBody>
          <a:bodyPr/>
          <a:lstStyle/>
          <a:p>
            <a:r>
              <a:rPr lang="es-ES_tradnl"/>
              <a:t>Clic para editar título</a:t>
            </a:r>
            <a:endParaRPr lang="en-US"/>
          </a:p>
        </p:txBody>
      </p:sp>
    </p:spTree>
    <p:extLst>
      <p:ext uri="{BB962C8B-B14F-4D97-AF65-F5344CB8AC3E}">
        <p14:creationId xmlns:p14="http://schemas.microsoft.com/office/powerpoint/2010/main" val="18875010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Sólo el título">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210021" y="6421442"/>
            <a:ext cx="4372383" cy="365125"/>
          </a:xfrm>
          <a:prstGeom prst="rect">
            <a:avLst/>
          </a:prstGeom>
        </p:spPr>
        <p:txBody>
          <a:bodyPr/>
          <a:lstStyle>
            <a:lvl1pPr algn="r">
              <a:defRPr sz="1000">
                <a:solidFill>
                  <a:srgbClr val="000000"/>
                </a:solidFill>
                <a:latin typeface="Century Gothic"/>
                <a:cs typeface="Century Gothic"/>
              </a:defRPr>
            </a:lvl1pPr>
          </a:lstStyle>
          <a:p>
            <a:pPr>
              <a:defRPr/>
            </a:pPr>
            <a:r>
              <a:rPr lang="es-ES" sz="800"/>
              <a:t>Nombre del Área</a:t>
            </a:r>
            <a:r>
              <a:rPr lang="es-ES_tradnl" sz="800">
                <a:solidFill>
                  <a:srgbClr val="6B4A0B"/>
                </a:solidFill>
              </a:rPr>
              <a:t> </a:t>
            </a:r>
            <a:r>
              <a:rPr lang="es-ES_tradnl">
                <a:solidFill>
                  <a:srgbClr val="6B4A0B"/>
                </a:solidFill>
              </a:rPr>
              <a:t>| </a:t>
            </a:r>
            <a:fld id="{939C664E-1C2F-4D95-AF82-FF8D27121A91}" type="slidenum">
              <a:rPr lang="en-US" smtClean="0"/>
              <a:pPr>
                <a:defRPr/>
              </a:pPr>
              <a:t>‹Nº›</a:t>
            </a:fld>
            <a:endParaRPr lang="en-US"/>
          </a:p>
        </p:txBody>
      </p:sp>
      <p:sp>
        <p:nvSpPr>
          <p:cNvPr id="10" name="Title 1"/>
          <p:cNvSpPr>
            <a:spLocks noGrp="1"/>
          </p:cNvSpPr>
          <p:nvPr>
            <p:ph type="title"/>
          </p:nvPr>
        </p:nvSpPr>
        <p:spPr>
          <a:xfrm>
            <a:off x="3124926" y="340445"/>
            <a:ext cx="7926193" cy="551950"/>
          </a:xfrm>
        </p:spPr>
        <p:txBody>
          <a:bodyPr/>
          <a:lstStyle/>
          <a:p>
            <a:r>
              <a:rPr lang="es-ES_tradnl"/>
              <a:t>Clic para editar título</a:t>
            </a:r>
            <a:endParaRPr lang="en-US"/>
          </a:p>
        </p:txBody>
      </p:sp>
    </p:spTree>
    <p:extLst>
      <p:ext uri="{BB962C8B-B14F-4D97-AF65-F5344CB8AC3E}">
        <p14:creationId xmlns:p14="http://schemas.microsoft.com/office/powerpoint/2010/main" val="4320136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7210021" y="6421442"/>
            <a:ext cx="4372383" cy="365125"/>
          </a:xfrm>
          <a:prstGeom prst="rect">
            <a:avLst/>
          </a:prstGeom>
        </p:spPr>
        <p:txBody>
          <a:bodyPr/>
          <a:lstStyle>
            <a:lvl1pPr algn="r">
              <a:defRPr sz="1000">
                <a:solidFill>
                  <a:srgbClr val="000000"/>
                </a:solidFill>
                <a:latin typeface="Century Gothic"/>
                <a:cs typeface="Century Gothic"/>
              </a:defRPr>
            </a:lvl1pPr>
          </a:lstStyle>
          <a:p>
            <a:pPr>
              <a:defRPr/>
            </a:pPr>
            <a:r>
              <a:rPr lang="es-ES" sz="800"/>
              <a:t>Nombre del Área</a:t>
            </a:r>
            <a:r>
              <a:rPr lang="es-ES_tradnl" sz="800">
                <a:solidFill>
                  <a:srgbClr val="6B4A0B"/>
                </a:solidFill>
              </a:rPr>
              <a:t> </a:t>
            </a:r>
            <a:r>
              <a:rPr lang="es-ES_tradnl">
                <a:solidFill>
                  <a:srgbClr val="6B4A0B"/>
                </a:solidFill>
              </a:rPr>
              <a:t>| </a:t>
            </a:r>
            <a:fld id="{939C664E-1C2F-4D95-AF82-FF8D27121A91}" type="slidenum">
              <a:rPr lang="en-US" smtClean="0"/>
              <a:pPr>
                <a:defRPr/>
              </a:pPr>
              <a:t>‹Nº›</a:t>
            </a:fld>
            <a:endParaRPr lang="en-US"/>
          </a:p>
        </p:txBody>
      </p:sp>
    </p:spTree>
    <p:extLst>
      <p:ext uri="{BB962C8B-B14F-4D97-AF65-F5344CB8AC3E}">
        <p14:creationId xmlns:p14="http://schemas.microsoft.com/office/powerpoint/2010/main" val="26973725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s-ES_tradnl"/>
              <a:t>Clic para editar título</a:t>
            </a:r>
            <a:endParaRPr lang="en-US"/>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s-ES_tradnl"/>
              <a:t>Haga clic para modificar el estilo de texto del patrón</a:t>
            </a:r>
          </a:p>
        </p:txBody>
      </p:sp>
      <p:sp>
        <p:nvSpPr>
          <p:cNvPr id="8" name="Slide Number Placeholder 5"/>
          <p:cNvSpPr>
            <a:spLocks noGrp="1"/>
          </p:cNvSpPr>
          <p:nvPr>
            <p:ph type="sldNum" sz="quarter" idx="4"/>
          </p:nvPr>
        </p:nvSpPr>
        <p:spPr>
          <a:xfrm>
            <a:off x="7210021" y="6421442"/>
            <a:ext cx="4372383" cy="365125"/>
          </a:xfrm>
          <a:prstGeom prst="rect">
            <a:avLst/>
          </a:prstGeom>
        </p:spPr>
        <p:txBody>
          <a:bodyPr/>
          <a:lstStyle>
            <a:lvl1pPr algn="r">
              <a:defRPr sz="1000">
                <a:solidFill>
                  <a:srgbClr val="000000"/>
                </a:solidFill>
                <a:latin typeface="Century Gothic"/>
                <a:cs typeface="Century Gothic"/>
              </a:defRPr>
            </a:lvl1pPr>
          </a:lstStyle>
          <a:p>
            <a:pPr>
              <a:defRPr/>
            </a:pPr>
            <a:r>
              <a:rPr lang="es-ES" sz="800"/>
              <a:t>Nombre del Área</a:t>
            </a:r>
            <a:r>
              <a:rPr lang="es-ES_tradnl" sz="800">
                <a:solidFill>
                  <a:srgbClr val="6B4A0B"/>
                </a:solidFill>
              </a:rPr>
              <a:t> </a:t>
            </a:r>
            <a:r>
              <a:rPr lang="es-ES_tradnl">
                <a:solidFill>
                  <a:srgbClr val="6B4A0B"/>
                </a:solidFill>
              </a:rPr>
              <a:t>| </a:t>
            </a:r>
            <a:fld id="{939C664E-1C2F-4D95-AF82-FF8D27121A91}" type="slidenum">
              <a:rPr lang="en-US" smtClean="0"/>
              <a:pPr>
                <a:defRPr/>
              </a:pPr>
              <a:t>‹Nº›</a:t>
            </a:fld>
            <a:endParaRPr lang="en-US"/>
          </a:p>
        </p:txBody>
      </p:sp>
    </p:spTree>
    <p:extLst>
      <p:ext uri="{BB962C8B-B14F-4D97-AF65-F5344CB8AC3E}">
        <p14:creationId xmlns:p14="http://schemas.microsoft.com/office/powerpoint/2010/main" val="38805215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s-ES_tradnl"/>
              <a:t>Clic para editar título</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r>
              <a:rPr lang="es-ES_tradnl" noProof="0"/>
              <a:t>Arrastre la imagen al marcador de posición o haga clic en el icono para agregar</a:t>
            </a:r>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s-ES_tradnl"/>
              <a:t>Haga clic para modificar el estilo de texto del patrón</a:t>
            </a:r>
          </a:p>
        </p:txBody>
      </p:sp>
      <p:sp>
        <p:nvSpPr>
          <p:cNvPr id="8" name="Slide Number Placeholder 5"/>
          <p:cNvSpPr>
            <a:spLocks noGrp="1"/>
          </p:cNvSpPr>
          <p:nvPr>
            <p:ph type="sldNum" sz="quarter" idx="4"/>
          </p:nvPr>
        </p:nvSpPr>
        <p:spPr>
          <a:xfrm>
            <a:off x="7210021" y="6421442"/>
            <a:ext cx="4372383" cy="365125"/>
          </a:xfrm>
          <a:prstGeom prst="rect">
            <a:avLst/>
          </a:prstGeom>
        </p:spPr>
        <p:txBody>
          <a:bodyPr/>
          <a:lstStyle>
            <a:lvl1pPr algn="r">
              <a:defRPr sz="1000">
                <a:solidFill>
                  <a:srgbClr val="000000"/>
                </a:solidFill>
                <a:latin typeface="Century Gothic"/>
                <a:cs typeface="Century Gothic"/>
              </a:defRPr>
            </a:lvl1pPr>
          </a:lstStyle>
          <a:p>
            <a:pPr>
              <a:defRPr/>
            </a:pPr>
            <a:r>
              <a:rPr lang="es-ES" sz="800"/>
              <a:t>Nombre del Área</a:t>
            </a:r>
            <a:r>
              <a:rPr lang="es-ES_tradnl" sz="800">
                <a:solidFill>
                  <a:srgbClr val="6B4A0B"/>
                </a:solidFill>
              </a:rPr>
              <a:t> </a:t>
            </a:r>
            <a:r>
              <a:rPr lang="es-ES_tradnl">
                <a:solidFill>
                  <a:srgbClr val="6B4A0B"/>
                </a:solidFill>
              </a:rPr>
              <a:t>| </a:t>
            </a:r>
            <a:fld id="{939C664E-1C2F-4D95-AF82-FF8D27121A91}" type="slidenum">
              <a:rPr lang="en-US" smtClean="0"/>
              <a:pPr>
                <a:defRPr/>
              </a:pPr>
              <a:t>‹Nº›</a:t>
            </a:fld>
            <a:endParaRPr lang="en-US"/>
          </a:p>
        </p:txBody>
      </p:sp>
    </p:spTree>
    <p:extLst>
      <p:ext uri="{BB962C8B-B14F-4D97-AF65-F5344CB8AC3E}">
        <p14:creationId xmlns:p14="http://schemas.microsoft.com/office/powerpoint/2010/main" val="30275711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ítulo y texto vertical">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7" name="Slide Number Placeholder 5"/>
          <p:cNvSpPr>
            <a:spLocks noGrp="1"/>
          </p:cNvSpPr>
          <p:nvPr>
            <p:ph type="sldNum" sz="quarter" idx="4"/>
          </p:nvPr>
        </p:nvSpPr>
        <p:spPr>
          <a:xfrm>
            <a:off x="7210021" y="6421442"/>
            <a:ext cx="4372383" cy="365125"/>
          </a:xfrm>
          <a:prstGeom prst="rect">
            <a:avLst/>
          </a:prstGeom>
        </p:spPr>
        <p:txBody>
          <a:bodyPr/>
          <a:lstStyle>
            <a:lvl1pPr algn="r">
              <a:defRPr sz="1000">
                <a:solidFill>
                  <a:srgbClr val="000000"/>
                </a:solidFill>
                <a:latin typeface="Century Gothic"/>
                <a:cs typeface="Century Gothic"/>
              </a:defRPr>
            </a:lvl1pPr>
          </a:lstStyle>
          <a:p>
            <a:pPr>
              <a:defRPr/>
            </a:pPr>
            <a:r>
              <a:rPr lang="es-ES" sz="800"/>
              <a:t>Nombre del Área</a:t>
            </a:r>
            <a:r>
              <a:rPr lang="es-ES_tradnl" sz="800">
                <a:solidFill>
                  <a:srgbClr val="6B4A0B"/>
                </a:solidFill>
              </a:rPr>
              <a:t> </a:t>
            </a:r>
            <a:r>
              <a:rPr lang="es-ES_tradnl">
                <a:solidFill>
                  <a:srgbClr val="6B4A0B"/>
                </a:solidFill>
              </a:rPr>
              <a:t>| </a:t>
            </a:r>
            <a:fld id="{939C664E-1C2F-4D95-AF82-FF8D27121A91}" type="slidenum">
              <a:rPr lang="en-US" smtClean="0"/>
              <a:pPr>
                <a:defRPr/>
              </a:pPr>
              <a:t>‹Nº›</a:t>
            </a:fld>
            <a:endParaRPr lang="en-US"/>
          </a:p>
        </p:txBody>
      </p:sp>
      <p:sp>
        <p:nvSpPr>
          <p:cNvPr id="12" name="Title 1"/>
          <p:cNvSpPr>
            <a:spLocks noGrp="1"/>
          </p:cNvSpPr>
          <p:nvPr>
            <p:ph type="title"/>
          </p:nvPr>
        </p:nvSpPr>
        <p:spPr>
          <a:xfrm>
            <a:off x="3124926" y="340445"/>
            <a:ext cx="7926193" cy="551950"/>
          </a:xfrm>
        </p:spPr>
        <p:txBody>
          <a:bodyPr/>
          <a:lstStyle/>
          <a:p>
            <a:r>
              <a:rPr lang="es-ES_tradnl"/>
              <a:t>Clic para editar título</a:t>
            </a:r>
            <a:endParaRPr lang="en-US"/>
          </a:p>
        </p:txBody>
      </p:sp>
    </p:spTree>
    <p:extLst>
      <p:ext uri="{BB962C8B-B14F-4D97-AF65-F5344CB8AC3E}">
        <p14:creationId xmlns:p14="http://schemas.microsoft.com/office/powerpoint/2010/main" val="11887754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s-ES_tradnl"/>
              <a:t>Clic para editar título</a:t>
            </a:r>
            <a:endParaRPr lang="en-US"/>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7" name="Slide Number Placeholder 5"/>
          <p:cNvSpPr>
            <a:spLocks noGrp="1"/>
          </p:cNvSpPr>
          <p:nvPr>
            <p:ph type="sldNum" sz="quarter" idx="4"/>
          </p:nvPr>
        </p:nvSpPr>
        <p:spPr>
          <a:xfrm>
            <a:off x="7210021" y="6421442"/>
            <a:ext cx="4372383" cy="365125"/>
          </a:xfrm>
          <a:prstGeom prst="rect">
            <a:avLst/>
          </a:prstGeom>
        </p:spPr>
        <p:txBody>
          <a:bodyPr/>
          <a:lstStyle>
            <a:lvl1pPr algn="r">
              <a:defRPr sz="1000">
                <a:solidFill>
                  <a:srgbClr val="000000"/>
                </a:solidFill>
                <a:latin typeface="Century Gothic"/>
                <a:cs typeface="Century Gothic"/>
              </a:defRPr>
            </a:lvl1pPr>
          </a:lstStyle>
          <a:p>
            <a:pPr>
              <a:defRPr/>
            </a:pPr>
            <a:r>
              <a:rPr lang="es-ES" sz="800"/>
              <a:t>Nombre del Área</a:t>
            </a:r>
            <a:r>
              <a:rPr lang="es-ES_tradnl" sz="800">
                <a:solidFill>
                  <a:srgbClr val="6B4A0B"/>
                </a:solidFill>
              </a:rPr>
              <a:t> </a:t>
            </a:r>
            <a:r>
              <a:rPr lang="es-ES_tradnl">
                <a:solidFill>
                  <a:srgbClr val="6B4A0B"/>
                </a:solidFill>
              </a:rPr>
              <a:t>| </a:t>
            </a:r>
            <a:fld id="{939C664E-1C2F-4D95-AF82-FF8D27121A91}" type="slidenum">
              <a:rPr lang="en-US" smtClean="0"/>
              <a:pPr>
                <a:defRPr/>
              </a:pPr>
              <a:t>‹Nº›</a:t>
            </a:fld>
            <a:endParaRPr lang="en-US"/>
          </a:p>
        </p:txBody>
      </p:sp>
    </p:spTree>
    <p:extLst>
      <p:ext uri="{BB962C8B-B14F-4D97-AF65-F5344CB8AC3E}">
        <p14:creationId xmlns:p14="http://schemas.microsoft.com/office/powerpoint/2010/main" val="11442506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Rectángulo 1"/>
          <p:cNvSpPr/>
          <p:nvPr userDrawn="1"/>
        </p:nvSpPr>
        <p:spPr>
          <a:xfrm>
            <a:off x="0" y="2075492"/>
            <a:ext cx="12192000" cy="1611238"/>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5613" fontAlgn="base">
              <a:spcBef>
                <a:spcPct val="0"/>
              </a:spcBef>
              <a:spcAft>
                <a:spcPct val="0"/>
              </a:spcAft>
            </a:pPr>
            <a:endParaRPr lang="es-ES" sz="1800">
              <a:solidFill>
                <a:srgbClr val="000000"/>
              </a:solidFill>
              <a:latin typeface="Century Gothic"/>
            </a:endParaRPr>
          </a:p>
        </p:txBody>
      </p:sp>
      <p:sp>
        <p:nvSpPr>
          <p:cNvPr id="9" name="CuadroTexto 8"/>
          <p:cNvSpPr txBox="1"/>
          <p:nvPr userDrawn="1"/>
        </p:nvSpPr>
        <p:spPr>
          <a:xfrm>
            <a:off x="5918150" y="352288"/>
            <a:ext cx="5810031" cy="584776"/>
          </a:xfrm>
          <a:prstGeom prst="rect">
            <a:avLst/>
          </a:prstGeom>
          <a:noFill/>
        </p:spPr>
        <p:txBody>
          <a:bodyPr wrap="square" rtlCol="0">
            <a:spAutoFit/>
          </a:bodyPr>
          <a:lstStyle/>
          <a:p>
            <a:pPr algn="r" defTabSz="455613" fontAlgn="base">
              <a:spcBef>
                <a:spcPct val="0"/>
              </a:spcBef>
              <a:spcAft>
                <a:spcPct val="0"/>
              </a:spcAft>
            </a:pPr>
            <a:r>
              <a:rPr lang="es-ES" sz="1600">
                <a:solidFill>
                  <a:srgbClr val="FFFFFF">
                    <a:lumMod val="50000"/>
                  </a:srgbClr>
                </a:solidFill>
                <a:latin typeface="Century Gothic"/>
                <a:cs typeface="Century Gothic"/>
              </a:rPr>
              <a:t>DIRECCIÓN EJECUTIVA DEL </a:t>
            </a:r>
            <a:br>
              <a:rPr lang="es-ES" sz="1600">
                <a:solidFill>
                  <a:srgbClr val="FFFFFF">
                    <a:lumMod val="50000"/>
                  </a:srgbClr>
                </a:solidFill>
                <a:latin typeface="Century Gothic"/>
                <a:cs typeface="Century Gothic"/>
              </a:rPr>
            </a:br>
            <a:r>
              <a:rPr lang="es-ES" sz="1600">
                <a:solidFill>
                  <a:srgbClr val="FFFFFF">
                    <a:lumMod val="50000"/>
                  </a:srgbClr>
                </a:solidFill>
                <a:latin typeface="Century Gothic"/>
                <a:cs typeface="Century Gothic"/>
              </a:rPr>
              <a:t>REGISTRO FEDERAL DE ELECTORES</a:t>
            </a:r>
          </a:p>
        </p:txBody>
      </p:sp>
      <p:sp>
        <p:nvSpPr>
          <p:cNvPr id="21" name="Marcador de texto 20"/>
          <p:cNvSpPr>
            <a:spLocks noGrp="1"/>
          </p:cNvSpPr>
          <p:nvPr>
            <p:ph type="body" sz="quarter" idx="10"/>
          </p:nvPr>
        </p:nvSpPr>
        <p:spPr>
          <a:xfrm>
            <a:off x="2364715" y="4111530"/>
            <a:ext cx="7521799" cy="991373"/>
          </a:xfrm>
        </p:spPr>
        <p:txBody>
          <a:bodyPr/>
          <a:lstStyle>
            <a:lvl1pPr marL="0" indent="0" algn="ctr">
              <a:buNone/>
              <a:defRPr sz="2000">
                <a:latin typeface="Century Gothic"/>
                <a:cs typeface="Century Gothic"/>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s-ES_tradnl"/>
              <a:t>Haga clic para modificar el estilo de texto del patrón</a:t>
            </a:r>
            <a:endParaRPr lang="es-ES"/>
          </a:p>
        </p:txBody>
      </p:sp>
      <p:sp>
        <p:nvSpPr>
          <p:cNvPr id="23" name="Marcador de texto 22"/>
          <p:cNvSpPr>
            <a:spLocks noGrp="1"/>
          </p:cNvSpPr>
          <p:nvPr>
            <p:ph type="body" sz="quarter" idx="11"/>
          </p:nvPr>
        </p:nvSpPr>
        <p:spPr>
          <a:xfrm>
            <a:off x="2364717" y="5355460"/>
            <a:ext cx="7540073" cy="746890"/>
          </a:xfrm>
        </p:spPr>
        <p:txBody>
          <a:bodyPr/>
          <a:lstStyle>
            <a:lvl1pPr marL="0" indent="0" algn="ctr">
              <a:buNone/>
              <a:defRPr sz="1600" b="1">
                <a:solidFill>
                  <a:schemeClr val="tx1">
                    <a:lumMod val="50000"/>
                    <a:lumOff val="50000"/>
                  </a:schemeClr>
                </a:solidFill>
                <a:latin typeface="Century Gothic"/>
                <a:cs typeface="Century Gothic"/>
              </a:defRPr>
            </a:lvl1pPr>
            <a:lvl2pPr marL="457200" indent="0" algn="r">
              <a:buNone/>
              <a:defRPr sz="1400">
                <a:solidFill>
                  <a:schemeClr val="tx1">
                    <a:lumMod val="50000"/>
                    <a:lumOff val="50000"/>
                  </a:schemeClr>
                </a:solidFill>
              </a:defRPr>
            </a:lvl2pPr>
            <a:lvl3pPr marL="914400" indent="0" algn="r">
              <a:buNone/>
              <a:defRPr sz="1200">
                <a:solidFill>
                  <a:schemeClr val="tx1">
                    <a:lumMod val="50000"/>
                    <a:lumOff val="50000"/>
                  </a:schemeClr>
                </a:solidFill>
              </a:defRPr>
            </a:lvl3pPr>
            <a:lvl4pPr marL="1371600" indent="0" algn="r">
              <a:buNone/>
              <a:defRPr sz="1100">
                <a:solidFill>
                  <a:schemeClr val="tx1">
                    <a:lumMod val="50000"/>
                    <a:lumOff val="50000"/>
                  </a:schemeClr>
                </a:solidFill>
              </a:defRPr>
            </a:lvl4pPr>
            <a:lvl5pPr marL="1828800" indent="0" algn="r">
              <a:buNone/>
              <a:defRPr sz="1100">
                <a:solidFill>
                  <a:schemeClr val="tx1">
                    <a:lumMod val="50000"/>
                    <a:lumOff val="50000"/>
                  </a:schemeClr>
                </a:solidFill>
              </a:defRPr>
            </a:lvl5pPr>
          </a:lstStyle>
          <a:p>
            <a:pPr lvl="0"/>
            <a:r>
              <a:rPr lang="es-ES_tradnl"/>
              <a:t>Haga clic para modificar el estilo de texto del patrón</a:t>
            </a:r>
          </a:p>
        </p:txBody>
      </p:sp>
      <p:sp>
        <p:nvSpPr>
          <p:cNvPr id="24" name="Marcador de texto 22"/>
          <p:cNvSpPr>
            <a:spLocks noGrp="1"/>
          </p:cNvSpPr>
          <p:nvPr>
            <p:ph type="body" sz="quarter" idx="12"/>
          </p:nvPr>
        </p:nvSpPr>
        <p:spPr>
          <a:xfrm>
            <a:off x="2364715" y="6115489"/>
            <a:ext cx="7540073" cy="406400"/>
          </a:xfrm>
        </p:spPr>
        <p:txBody>
          <a:bodyPr/>
          <a:lstStyle>
            <a:lvl1pPr marL="0" indent="0" algn="ctr">
              <a:buNone/>
              <a:defRPr sz="1200">
                <a:solidFill>
                  <a:schemeClr val="tx1">
                    <a:lumMod val="50000"/>
                    <a:lumOff val="50000"/>
                  </a:schemeClr>
                </a:solidFill>
                <a:latin typeface="Century Gothic"/>
                <a:cs typeface="Century Gothic"/>
              </a:defRPr>
            </a:lvl1pPr>
            <a:lvl2pPr marL="457200" indent="0" algn="r">
              <a:buNone/>
              <a:defRPr sz="1400">
                <a:solidFill>
                  <a:schemeClr val="tx1">
                    <a:lumMod val="50000"/>
                    <a:lumOff val="50000"/>
                  </a:schemeClr>
                </a:solidFill>
              </a:defRPr>
            </a:lvl2pPr>
            <a:lvl3pPr marL="914400" indent="0" algn="r">
              <a:buNone/>
              <a:defRPr sz="1200">
                <a:solidFill>
                  <a:schemeClr val="tx1">
                    <a:lumMod val="50000"/>
                    <a:lumOff val="50000"/>
                  </a:schemeClr>
                </a:solidFill>
              </a:defRPr>
            </a:lvl3pPr>
            <a:lvl4pPr marL="1371600" indent="0" algn="r">
              <a:buNone/>
              <a:defRPr sz="1100">
                <a:solidFill>
                  <a:schemeClr val="tx1">
                    <a:lumMod val="50000"/>
                    <a:lumOff val="50000"/>
                  </a:schemeClr>
                </a:solidFill>
              </a:defRPr>
            </a:lvl4pPr>
            <a:lvl5pPr marL="1828800" indent="0" algn="r">
              <a:buNone/>
              <a:defRPr sz="1100">
                <a:solidFill>
                  <a:schemeClr val="tx1">
                    <a:lumMod val="50000"/>
                    <a:lumOff val="50000"/>
                  </a:schemeClr>
                </a:solidFill>
              </a:defRPr>
            </a:lvl5pPr>
          </a:lstStyle>
          <a:p>
            <a:pPr lvl="0"/>
            <a:r>
              <a:rPr lang="es-ES_tradnl"/>
              <a:t>Haga clic para modificar el estilo de texto del patrón</a:t>
            </a:r>
          </a:p>
        </p:txBody>
      </p:sp>
      <p:sp>
        <p:nvSpPr>
          <p:cNvPr id="26" name="Marcador de texto 25"/>
          <p:cNvSpPr>
            <a:spLocks noGrp="1"/>
          </p:cNvSpPr>
          <p:nvPr>
            <p:ph type="body" sz="quarter" idx="13" hasCustomPrompt="1"/>
          </p:nvPr>
        </p:nvSpPr>
        <p:spPr>
          <a:xfrm>
            <a:off x="2364715" y="2416855"/>
            <a:ext cx="7521799" cy="1667360"/>
          </a:xfrm>
        </p:spPr>
        <p:txBody>
          <a:bodyPr/>
          <a:lstStyle>
            <a:lvl1pPr marL="0" indent="0" algn="ctr">
              <a:buNone/>
              <a:defRPr sz="2800">
                <a:solidFill>
                  <a:schemeClr val="bg1"/>
                </a:solidFill>
                <a:latin typeface="Century Gothic"/>
                <a:cs typeface="Century Gothic"/>
              </a:defRPr>
            </a:lvl1pPr>
            <a:lvl2pPr marL="457200" indent="0">
              <a:buNone/>
              <a:defRPr/>
            </a:lvl2pPr>
            <a:lvl3pPr marL="914400" indent="0">
              <a:buNone/>
              <a:defRPr/>
            </a:lvl3pPr>
            <a:lvl4pPr marL="1371600" indent="0">
              <a:buNone/>
              <a:defRPr/>
            </a:lvl4pPr>
            <a:lvl5pPr marL="1828800" indent="0">
              <a:buNone/>
              <a:defRPr/>
            </a:lvl5pPr>
          </a:lstStyle>
          <a:p>
            <a:pPr lvl="0"/>
            <a:r>
              <a:rPr lang="es-ES_tradnl"/>
              <a:t>HAGA CLIC PARA MODIFICAR EL ESTILO DE TEXTO DEL PATRÓN</a:t>
            </a:r>
            <a:endParaRPr lang="es-ES"/>
          </a:p>
        </p:txBody>
      </p:sp>
    </p:spTree>
    <p:extLst>
      <p:ext uri="{BB962C8B-B14F-4D97-AF65-F5344CB8AC3E}">
        <p14:creationId xmlns:p14="http://schemas.microsoft.com/office/powerpoint/2010/main" val="3449759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s-ES_tradnl"/>
              <a:t>Clic para editar título</a:t>
            </a:r>
            <a:endParaRPr lang="en-US"/>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35" indent="0">
              <a:buNone/>
              <a:defRPr sz="1200"/>
            </a:lvl2pPr>
            <a:lvl3pPr marL="914270" indent="0">
              <a:buNone/>
              <a:defRPr sz="1000"/>
            </a:lvl3pPr>
            <a:lvl4pPr marL="1371406" indent="0">
              <a:buNone/>
              <a:defRPr sz="900"/>
            </a:lvl4pPr>
            <a:lvl5pPr marL="1828541" indent="0">
              <a:buNone/>
              <a:defRPr sz="900"/>
            </a:lvl5pPr>
            <a:lvl6pPr marL="2285676" indent="0">
              <a:buNone/>
              <a:defRPr sz="900"/>
            </a:lvl6pPr>
            <a:lvl7pPr marL="2742810" indent="0">
              <a:buNone/>
              <a:defRPr sz="900"/>
            </a:lvl7pPr>
            <a:lvl8pPr marL="3199947" indent="0">
              <a:buNone/>
              <a:defRPr sz="900"/>
            </a:lvl8pPr>
            <a:lvl9pPr marL="3657081" indent="0">
              <a:buNone/>
              <a:defRPr sz="900"/>
            </a:lvl9pPr>
          </a:lstStyle>
          <a:p>
            <a:pPr lvl="0"/>
            <a:r>
              <a:rPr lang="es-ES_tradnl"/>
              <a:t>Haga clic para modificar el estilo de texto del patrón</a:t>
            </a:r>
          </a:p>
        </p:txBody>
      </p:sp>
      <p:sp>
        <p:nvSpPr>
          <p:cNvPr id="8" name="Slide Number Placeholder 5"/>
          <p:cNvSpPr>
            <a:spLocks noGrp="1"/>
          </p:cNvSpPr>
          <p:nvPr>
            <p:ph type="sldNum" sz="quarter" idx="4"/>
          </p:nvPr>
        </p:nvSpPr>
        <p:spPr>
          <a:xfrm>
            <a:off x="7210022" y="6421444"/>
            <a:ext cx="4372383" cy="365125"/>
          </a:xfrm>
          <a:prstGeom prst="rect">
            <a:avLst/>
          </a:prstGeom>
        </p:spPr>
        <p:txBody>
          <a:bodyPr/>
          <a:lstStyle>
            <a:lvl1pPr algn="r">
              <a:defRPr sz="1000">
                <a:solidFill>
                  <a:srgbClr val="000000"/>
                </a:solidFill>
                <a:latin typeface="Century Gothic"/>
                <a:cs typeface="Century Gothic"/>
              </a:defRPr>
            </a:lvl1pPr>
          </a:lstStyle>
          <a:p>
            <a:pPr>
              <a:defRPr/>
            </a:pPr>
            <a:r>
              <a:rPr lang="es-ES" sz="800" dirty="0"/>
              <a:t>Nombre del Área</a:t>
            </a:r>
            <a:r>
              <a:rPr lang="es-ES_tradnl" sz="8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Tree>
    <p:extLst>
      <p:ext uri="{BB962C8B-B14F-4D97-AF65-F5344CB8AC3E}">
        <p14:creationId xmlns:p14="http://schemas.microsoft.com/office/powerpoint/2010/main" val="356564700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628650" indent="-450850">
              <a:buSzPct val="100000"/>
              <a:buFont typeface="Wingdings" charset="2"/>
              <a:buChar char="▶"/>
              <a:defRPr>
                <a:latin typeface="Century Gothic"/>
                <a:cs typeface="Century Gothic"/>
              </a:defRPr>
            </a:lvl1pPr>
            <a:lvl2pPr marL="904875" indent="-284163">
              <a:defRPr>
                <a:latin typeface="Century Gothic"/>
                <a:cs typeface="Century Gothic"/>
              </a:defRPr>
            </a:lvl2pPr>
            <a:lvl3pPr>
              <a:defRPr>
                <a:latin typeface="Century Gothic"/>
                <a:cs typeface="Century Gothic"/>
              </a:defRPr>
            </a:lvl3pPr>
            <a:lvl4pPr>
              <a:defRPr>
                <a:latin typeface="Century Gothic"/>
                <a:cs typeface="Century Gothic"/>
              </a:defRPr>
            </a:lvl4pPr>
            <a:lvl5pPr>
              <a:defRPr>
                <a:latin typeface="Century Gothic"/>
                <a:cs typeface="Century Gothic"/>
              </a:defRPr>
            </a:lvl5pPr>
          </a:lstStyle>
          <a:p>
            <a:pPr lvl="0"/>
            <a:r>
              <a:rPr lang="es-ES_tradnl"/>
              <a:t> 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7" name="Slide Number Placeholder 5"/>
          <p:cNvSpPr>
            <a:spLocks noGrp="1"/>
          </p:cNvSpPr>
          <p:nvPr>
            <p:ph type="sldNum" sz="quarter" idx="4"/>
          </p:nvPr>
        </p:nvSpPr>
        <p:spPr>
          <a:xfrm>
            <a:off x="7210021" y="6421442"/>
            <a:ext cx="4372383" cy="365125"/>
          </a:xfrm>
          <a:prstGeom prst="rect">
            <a:avLst/>
          </a:prstGeom>
        </p:spPr>
        <p:txBody>
          <a:bodyPr/>
          <a:lstStyle>
            <a:lvl1pPr algn="r">
              <a:defRPr sz="1000">
                <a:solidFill>
                  <a:srgbClr val="000000"/>
                </a:solidFill>
                <a:latin typeface="Calibri"/>
                <a:cs typeface="Calibri"/>
              </a:defRPr>
            </a:lvl1pPr>
          </a:lstStyle>
          <a:p>
            <a:pPr>
              <a:defRPr/>
            </a:pPr>
            <a:r>
              <a:rPr lang="es-ES" sz="800"/>
              <a:t>Nombre del Área</a:t>
            </a:r>
            <a:r>
              <a:rPr lang="es-ES_tradnl" sz="800">
                <a:solidFill>
                  <a:srgbClr val="6B4A0B"/>
                </a:solidFill>
              </a:rPr>
              <a:t> </a:t>
            </a:r>
            <a:r>
              <a:rPr lang="es-ES_tradnl">
                <a:solidFill>
                  <a:srgbClr val="6B4A0B"/>
                </a:solidFill>
              </a:rPr>
              <a:t>| </a:t>
            </a:r>
            <a:fld id="{939C664E-1C2F-4D95-AF82-FF8D27121A91}" type="slidenum">
              <a:rPr lang="en-US" smtClean="0"/>
              <a:pPr>
                <a:defRPr/>
              </a:pPr>
              <a:t>‹Nº›</a:t>
            </a:fld>
            <a:endParaRPr lang="en-US"/>
          </a:p>
        </p:txBody>
      </p:sp>
      <p:sp>
        <p:nvSpPr>
          <p:cNvPr id="13" name="Title 1"/>
          <p:cNvSpPr>
            <a:spLocks noGrp="1"/>
          </p:cNvSpPr>
          <p:nvPr>
            <p:ph type="title"/>
          </p:nvPr>
        </p:nvSpPr>
        <p:spPr>
          <a:xfrm>
            <a:off x="3124926" y="340445"/>
            <a:ext cx="7926193" cy="551950"/>
          </a:xfrm>
        </p:spPr>
        <p:txBody>
          <a:bodyPr/>
          <a:lstStyle>
            <a:lvl1pPr>
              <a:defRPr>
                <a:latin typeface="Century Gothic"/>
                <a:cs typeface="Century Gothic"/>
              </a:defRPr>
            </a:lvl1pPr>
          </a:lstStyle>
          <a:p>
            <a:r>
              <a:rPr lang="es-ES_tradnl"/>
              <a:t>Clic para editar título</a:t>
            </a:r>
            <a:endParaRPr lang="en-US"/>
          </a:p>
        </p:txBody>
      </p:sp>
    </p:spTree>
    <p:extLst>
      <p:ext uri="{BB962C8B-B14F-4D97-AF65-F5344CB8AC3E}">
        <p14:creationId xmlns:p14="http://schemas.microsoft.com/office/powerpoint/2010/main" val="36674930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Encabezado de sección">
    <p:spTree>
      <p:nvGrpSpPr>
        <p:cNvPr id="1" name=""/>
        <p:cNvGrpSpPr/>
        <p:nvPr/>
      </p:nvGrpSpPr>
      <p:grpSpPr>
        <a:xfrm>
          <a:off x="0" y="0"/>
          <a:ext cx="0" cy="0"/>
          <a:chOff x="0" y="0"/>
          <a:chExt cx="0" cy="0"/>
        </a:xfrm>
      </p:grpSpPr>
      <p:sp>
        <p:nvSpPr>
          <p:cNvPr id="6" name="Rectángulo 5"/>
          <p:cNvSpPr/>
          <p:nvPr userDrawn="1"/>
        </p:nvSpPr>
        <p:spPr>
          <a:xfrm>
            <a:off x="0" y="3018938"/>
            <a:ext cx="12192000" cy="1336045"/>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5613" fontAlgn="base">
              <a:spcBef>
                <a:spcPct val="0"/>
              </a:spcBef>
              <a:spcAft>
                <a:spcPct val="0"/>
              </a:spcAft>
            </a:pPr>
            <a:endParaRPr lang="es-ES" sz="1800">
              <a:solidFill>
                <a:srgbClr val="000000"/>
              </a:solidFill>
              <a:latin typeface="Century Gothic"/>
            </a:endParaRPr>
          </a:p>
        </p:txBody>
      </p:sp>
      <p:sp>
        <p:nvSpPr>
          <p:cNvPr id="2" name="Title 1"/>
          <p:cNvSpPr>
            <a:spLocks noGrp="1"/>
          </p:cNvSpPr>
          <p:nvPr>
            <p:ph type="title"/>
          </p:nvPr>
        </p:nvSpPr>
        <p:spPr>
          <a:xfrm>
            <a:off x="3510296" y="3126898"/>
            <a:ext cx="5565253" cy="1254117"/>
          </a:xfrm>
        </p:spPr>
        <p:txBody>
          <a:bodyPr anchor="t">
            <a:normAutofit/>
          </a:bodyPr>
          <a:lstStyle>
            <a:lvl1pPr algn="ctr">
              <a:defRPr sz="3200" b="0" cap="all">
                <a:solidFill>
                  <a:srgbClr val="FFFFFF"/>
                </a:solidFill>
              </a:defRPr>
            </a:lvl1pPr>
          </a:lstStyle>
          <a:p>
            <a:r>
              <a:rPr lang="es-ES_tradnl"/>
              <a:t>Clic para editar título</a:t>
            </a:r>
            <a:endParaRPr lang="en-US"/>
          </a:p>
        </p:txBody>
      </p:sp>
      <p:sp>
        <p:nvSpPr>
          <p:cNvPr id="3" name="Text Placeholder 2"/>
          <p:cNvSpPr>
            <a:spLocks noGrp="1"/>
          </p:cNvSpPr>
          <p:nvPr>
            <p:ph type="body" idx="1"/>
          </p:nvPr>
        </p:nvSpPr>
        <p:spPr>
          <a:xfrm>
            <a:off x="3510296" y="1518752"/>
            <a:ext cx="5565253" cy="1500187"/>
          </a:xfrm>
        </p:spPr>
        <p:txBody>
          <a:bodyPr anchor="b"/>
          <a:lstStyle>
            <a:lvl1pPr marL="0" indent="0" algn="ctr">
              <a:buNone/>
              <a:defRPr sz="18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s-ES_tradnl"/>
              <a:t>Haga clic para modificar el estilo de texto del patrón</a:t>
            </a:r>
          </a:p>
        </p:txBody>
      </p:sp>
      <p:sp>
        <p:nvSpPr>
          <p:cNvPr id="18" name="Slide Number Placeholder 5"/>
          <p:cNvSpPr>
            <a:spLocks noGrp="1"/>
          </p:cNvSpPr>
          <p:nvPr>
            <p:ph type="sldNum" sz="quarter" idx="4"/>
          </p:nvPr>
        </p:nvSpPr>
        <p:spPr>
          <a:xfrm>
            <a:off x="7210021" y="6421442"/>
            <a:ext cx="4372383" cy="365125"/>
          </a:xfrm>
          <a:prstGeom prst="rect">
            <a:avLst/>
          </a:prstGeom>
        </p:spPr>
        <p:txBody>
          <a:bodyPr/>
          <a:lstStyle>
            <a:lvl1pPr algn="r">
              <a:defRPr sz="1000">
                <a:solidFill>
                  <a:srgbClr val="000000"/>
                </a:solidFill>
                <a:latin typeface="Calibri"/>
                <a:cs typeface="Calibri"/>
              </a:defRPr>
            </a:lvl1pPr>
          </a:lstStyle>
          <a:p>
            <a:pPr>
              <a:defRPr/>
            </a:pPr>
            <a:r>
              <a:rPr lang="es-ES" sz="800"/>
              <a:t>Nombre del Área</a:t>
            </a:r>
            <a:r>
              <a:rPr lang="es-ES_tradnl" sz="800">
                <a:solidFill>
                  <a:srgbClr val="6B4A0B"/>
                </a:solidFill>
              </a:rPr>
              <a:t> </a:t>
            </a:r>
            <a:r>
              <a:rPr lang="es-ES_tradnl">
                <a:solidFill>
                  <a:srgbClr val="6B4A0B"/>
                </a:solidFill>
              </a:rPr>
              <a:t>| </a:t>
            </a:r>
            <a:fld id="{939C664E-1C2F-4D95-AF82-FF8D27121A91}" type="slidenum">
              <a:rPr lang="en-US" smtClean="0"/>
              <a:pPr>
                <a:defRPr/>
              </a:pPr>
              <a:t>‹Nº›</a:t>
            </a:fld>
            <a:endParaRPr lang="en-US"/>
          </a:p>
        </p:txBody>
      </p:sp>
    </p:spTree>
    <p:extLst>
      <p:ext uri="{BB962C8B-B14F-4D97-AF65-F5344CB8AC3E}">
        <p14:creationId xmlns:p14="http://schemas.microsoft.com/office/powerpoint/2010/main" val="29777233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2_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30"/>
            <a:ext cx="103632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a:xfrm>
            <a:off x="609600" y="6356355"/>
            <a:ext cx="2844800" cy="365125"/>
          </a:xfrm>
          <a:prstGeom prst="rect">
            <a:avLst/>
          </a:prstGeom>
        </p:spPr>
        <p:txBody>
          <a:bodyPr/>
          <a:lstStyle/>
          <a:p>
            <a:fld id="{32D8E73B-1F1F-4BBA-9686-6E0D3EA73078}" type="datetimeFigureOut">
              <a:rPr lang="es-MX" smtClean="0"/>
              <a:pPr/>
              <a:t>27/03/2022</a:t>
            </a:fld>
            <a:endParaRPr lang="es-MX"/>
          </a:p>
        </p:txBody>
      </p:sp>
      <p:sp>
        <p:nvSpPr>
          <p:cNvPr id="5" name="4 Marcador de pie de página"/>
          <p:cNvSpPr>
            <a:spLocks noGrp="1"/>
          </p:cNvSpPr>
          <p:nvPr>
            <p:ph type="ftr" sz="quarter" idx="11"/>
          </p:nvPr>
        </p:nvSpPr>
        <p:spPr>
          <a:xfrm>
            <a:off x="4165600" y="6356355"/>
            <a:ext cx="3860800" cy="365125"/>
          </a:xfrm>
          <a:prstGeom prst="rect">
            <a:avLst/>
          </a:prstGeom>
        </p:spPr>
        <p:txBody>
          <a:bodyPr/>
          <a:lstStyle/>
          <a:p>
            <a:endParaRPr lang="es-MX"/>
          </a:p>
        </p:txBody>
      </p:sp>
      <p:sp>
        <p:nvSpPr>
          <p:cNvPr id="6" name="5 Marcador de número de diapositiva"/>
          <p:cNvSpPr>
            <a:spLocks noGrp="1"/>
          </p:cNvSpPr>
          <p:nvPr>
            <p:ph type="sldNum" sz="quarter" idx="12"/>
          </p:nvPr>
        </p:nvSpPr>
        <p:spPr/>
        <p:txBody>
          <a:bodyPr/>
          <a:lstStyle/>
          <a:p>
            <a:fld id="{9E6D49F1-C096-4F3F-8598-7952D41C8F4E}" type="slidenum">
              <a:rPr lang="es-MX" smtClean="0"/>
              <a:pPr/>
              <a:t>‹Nº›</a:t>
            </a:fld>
            <a:endParaRPr lang="es-MX"/>
          </a:p>
        </p:txBody>
      </p:sp>
    </p:spTree>
    <p:extLst>
      <p:ext uri="{BB962C8B-B14F-4D97-AF65-F5344CB8AC3E}">
        <p14:creationId xmlns:p14="http://schemas.microsoft.com/office/powerpoint/2010/main" val="5813379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EEDE45-A2AA-4A02-898A-79D6D2413DD4}"/>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85399995-79C1-4A9E-AC6F-7B4AB69DF905}"/>
              </a:ext>
            </a:extLst>
          </p:cNvPr>
          <p:cNvSpPr>
            <a:spLocks noGrp="1"/>
          </p:cNvSpPr>
          <p:nvPr>
            <p:ph type="dt" sz="half" idx="10"/>
          </p:nvPr>
        </p:nvSpPr>
        <p:spPr/>
        <p:txBody>
          <a:bodyPr/>
          <a:lstStyle/>
          <a:p>
            <a:fld id="{F82EA89D-9074-4CD7-BF59-730C349D3B0F}" type="datetimeFigureOut">
              <a:rPr lang="es-MX" smtClean="0"/>
              <a:t>27/03/2022</a:t>
            </a:fld>
            <a:endParaRPr lang="es-MX"/>
          </a:p>
        </p:txBody>
      </p:sp>
      <p:sp>
        <p:nvSpPr>
          <p:cNvPr id="4" name="Marcador de pie de página 3">
            <a:extLst>
              <a:ext uri="{FF2B5EF4-FFF2-40B4-BE49-F238E27FC236}">
                <a16:creationId xmlns:a16="http://schemas.microsoft.com/office/drawing/2014/main" id="{23A2923D-5D99-4342-BC6D-33B33071D841}"/>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AC031F59-3281-447A-8039-CD49AF8FDFC9}"/>
              </a:ext>
            </a:extLst>
          </p:cNvPr>
          <p:cNvSpPr>
            <a:spLocks noGrp="1"/>
          </p:cNvSpPr>
          <p:nvPr>
            <p:ph type="sldNum" sz="quarter" idx="12"/>
          </p:nvPr>
        </p:nvSpPr>
        <p:spPr/>
        <p:txBody>
          <a:bodyPr/>
          <a:lstStyle/>
          <a:p>
            <a:fld id="{987EF818-36A6-4639-85D2-E3C50845241A}" type="slidenum">
              <a:rPr lang="es-MX" smtClean="0"/>
              <a:t>‹Nº›</a:t>
            </a:fld>
            <a:endParaRPr lang="es-MX"/>
          </a:p>
        </p:txBody>
      </p:sp>
    </p:spTree>
    <p:extLst>
      <p:ext uri="{BB962C8B-B14F-4D97-AF65-F5344CB8AC3E}">
        <p14:creationId xmlns:p14="http://schemas.microsoft.com/office/powerpoint/2010/main" val="21047107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Encabezado de sección">
    <p:spTree>
      <p:nvGrpSpPr>
        <p:cNvPr id="1" name=""/>
        <p:cNvGrpSpPr/>
        <p:nvPr/>
      </p:nvGrpSpPr>
      <p:grpSpPr>
        <a:xfrm>
          <a:off x="0" y="0"/>
          <a:ext cx="0" cy="0"/>
          <a:chOff x="0" y="0"/>
          <a:chExt cx="0" cy="0"/>
        </a:xfrm>
      </p:grpSpPr>
      <p:sp>
        <p:nvSpPr>
          <p:cNvPr id="6" name="Rectángulo 5"/>
          <p:cNvSpPr/>
          <p:nvPr userDrawn="1"/>
        </p:nvSpPr>
        <p:spPr>
          <a:xfrm>
            <a:off x="0" y="3018936"/>
            <a:ext cx="12192000" cy="1336045"/>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5613" fontAlgn="base">
              <a:spcBef>
                <a:spcPct val="0"/>
              </a:spcBef>
              <a:spcAft>
                <a:spcPct val="0"/>
              </a:spcAft>
            </a:pPr>
            <a:endParaRPr lang="es-ES" sz="1800">
              <a:solidFill>
                <a:srgbClr val="000000"/>
              </a:solidFill>
              <a:latin typeface="Century Gothic"/>
            </a:endParaRPr>
          </a:p>
        </p:txBody>
      </p:sp>
      <p:sp>
        <p:nvSpPr>
          <p:cNvPr id="2" name="Title 1"/>
          <p:cNvSpPr>
            <a:spLocks noGrp="1"/>
          </p:cNvSpPr>
          <p:nvPr>
            <p:ph type="title"/>
          </p:nvPr>
        </p:nvSpPr>
        <p:spPr>
          <a:xfrm>
            <a:off x="3510296" y="3126896"/>
            <a:ext cx="5565253" cy="1254117"/>
          </a:xfrm>
        </p:spPr>
        <p:txBody>
          <a:bodyPr anchor="t">
            <a:normAutofit/>
          </a:bodyPr>
          <a:lstStyle>
            <a:lvl1pPr algn="ctr">
              <a:defRPr sz="3200" b="0" cap="all">
                <a:solidFill>
                  <a:srgbClr val="FFFFFF"/>
                </a:solidFill>
              </a:defRPr>
            </a:lvl1pPr>
          </a:lstStyle>
          <a:p>
            <a:r>
              <a:rPr lang="es-ES_tradnl"/>
              <a:t>Clic para editar título</a:t>
            </a:r>
            <a:endParaRPr lang="en-US"/>
          </a:p>
        </p:txBody>
      </p:sp>
      <p:sp>
        <p:nvSpPr>
          <p:cNvPr id="3" name="Text Placeholder 2"/>
          <p:cNvSpPr>
            <a:spLocks noGrp="1"/>
          </p:cNvSpPr>
          <p:nvPr>
            <p:ph type="body" idx="1"/>
          </p:nvPr>
        </p:nvSpPr>
        <p:spPr>
          <a:xfrm>
            <a:off x="3510296" y="1518750"/>
            <a:ext cx="5565253" cy="1500187"/>
          </a:xfrm>
        </p:spPr>
        <p:txBody>
          <a:bodyPr anchor="b"/>
          <a:lstStyle>
            <a:lvl1pPr marL="0" indent="0" algn="ctr">
              <a:buNone/>
              <a:defRPr sz="18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s-ES_tradnl"/>
              <a:t>Haga clic para modificar el estilo de texto del patrón</a:t>
            </a:r>
          </a:p>
        </p:txBody>
      </p:sp>
      <p:sp>
        <p:nvSpPr>
          <p:cNvPr id="18" name="Slide Number Placeholder 5"/>
          <p:cNvSpPr>
            <a:spLocks noGrp="1"/>
          </p:cNvSpPr>
          <p:nvPr>
            <p:ph type="sldNum" sz="quarter" idx="4"/>
          </p:nvPr>
        </p:nvSpPr>
        <p:spPr>
          <a:xfrm>
            <a:off x="7210019" y="6421440"/>
            <a:ext cx="4372383" cy="365125"/>
          </a:xfrm>
          <a:prstGeom prst="rect">
            <a:avLst/>
          </a:prstGeom>
        </p:spPr>
        <p:txBody>
          <a:bodyPr/>
          <a:lstStyle>
            <a:lvl1pPr algn="r">
              <a:defRPr sz="1000">
                <a:solidFill>
                  <a:srgbClr val="000000"/>
                </a:solidFill>
                <a:latin typeface="Calibri"/>
                <a:cs typeface="Calibri"/>
              </a:defRPr>
            </a:lvl1pPr>
          </a:lstStyle>
          <a:p>
            <a:pPr>
              <a:defRPr/>
            </a:pPr>
            <a:r>
              <a:rPr lang="es-ES" sz="800"/>
              <a:t>Nombre del Área</a:t>
            </a:r>
            <a:r>
              <a:rPr lang="es-ES_tradnl" sz="800">
                <a:solidFill>
                  <a:srgbClr val="6B4A0B"/>
                </a:solidFill>
              </a:rPr>
              <a:t> </a:t>
            </a:r>
            <a:r>
              <a:rPr lang="es-ES_tradnl">
                <a:solidFill>
                  <a:srgbClr val="6B4A0B"/>
                </a:solidFill>
              </a:rPr>
              <a:t>| </a:t>
            </a:r>
            <a:fld id="{939C664E-1C2F-4D95-AF82-FF8D27121A91}" type="slidenum">
              <a:rPr lang="en-US" smtClean="0"/>
              <a:pPr>
                <a:defRPr/>
              </a:pPr>
              <a:t>‹Nº›</a:t>
            </a:fld>
            <a:endParaRPr lang="en-US"/>
          </a:p>
        </p:txBody>
      </p:sp>
    </p:spTree>
    <p:extLst>
      <p:ext uri="{BB962C8B-B14F-4D97-AF65-F5344CB8AC3E}">
        <p14:creationId xmlns:p14="http://schemas.microsoft.com/office/powerpoint/2010/main" val="20983242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2_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8"/>
            <a:ext cx="103632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a:xfrm>
            <a:off x="609600" y="6356353"/>
            <a:ext cx="2844800" cy="365125"/>
          </a:xfrm>
          <a:prstGeom prst="rect">
            <a:avLst/>
          </a:prstGeom>
        </p:spPr>
        <p:txBody>
          <a:bodyPr/>
          <a:lstStyle/>
          <a:p>
            <a:fld id="{32D8E73B-1F1F-4BBA-9686-6E0D3EA73078}" type="datetimeFigureOut">
              <a:rPr lang="es-MX" smtClean="0"/>
              <a:pPr/>
              <a:t>27/03/2022</a:t>
            </a:fld>
            <a:endParaRPr lang="es-MX"/>
          </a:p>
        </p:txBody>
      </p:sp>
      <p:sp>
        <p:nvSpPr>
          <p:cNvPr id="5" name="4 Marcador de pie de página"/>
          <p:cNvSpPr>
            <a:spLocks noGrp="1"/>
          </p:cNvSpPr>
          <p:nvPr>
            <p:ph type="ftr" sz="quarter" idx="11"/>
          </p:nvPr>
        </p:nvSpPr>
        <p:spPr>
          <a:xfrm>
            <a:off x="4165600" y="6356353"/>
            <a:ext cx="3860800" cy="365125"/>
          </a:xfrm>
          <a:prstGeom prst="rect">
            <a:avLst/>
          </a:prstGeom>
        </p:spPr>
        <p:txBody>
          <a:bodyPr/>
          <a:lstStyle/>
          <a:p>
            <a:endParaRPr lang="es-MX"/>
          </a:p>
        </p:txBody>
      </p:sp>
      <p:sp>
        <p:nvSpPr>
          <p:cNvPr id="6" name="5 Marcador de número de diapositiva"/>
          <p:cNvSpPr>
            <a:spLocks noGrp="1"/>
          </p:cNvSpPr>
          <p:nvPr>
            <p:ph type="sldNum" sz="quarter" idx="12"/>
          </p:nvPr>
        </p:nvSpPr>
        <p:spPr/>
        <p:txBody>
          <a:bodyPr/>
          <a:lstStyle/>
          <a:p>
            <a:fld id="{9E6D49F1-C096-4F3F-8598-7952D41C8F4E}" type="slidenum">
              <a:rPr lang="es-MX" smtClean="0"/>
              <a:pPr/>
              <a:t>‹Nº›</a:t>
            </a:fld>
            <a:endParaRPr lang="es-MX"/>
          </a:p>
        </p:txBody>
      </p:sp>
    </p:spTree>
    <p:extLst>
      <p:ext uri="{BB962C8B-B14F-4D97-AF65-F5344CB8AC3E}">
        <p14:creationId xmlns:p14="http://schemas.microsoft.com/office/powerpoint/2010/main" val="12302612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704D79-8E52-4DEA-8B7F-D64C86B1BCD1}" type="datetimeFigureOut">
              <a:rPr lang="es-MX" smtClean="0"/>
              <a:t>27/03/2022</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75A310D1-1724-407C-BD8F-1F4CF77683EF}" type="slidenum">
              <a:rPr lang="es-MX" smtClean="0"/>
              <a:t>‹Nº›</a:t>
            </a:fld>
            <a:endParaRPr lang="es-MX"/>
          </a:p>
        </p:txBody>
      </p:sp>
    </p:spTree>
    <p:extLst>
      <p:ext uri="{BB962C8B-B14F-4D97-AF65-F5344CB8AC3E}">
        <p14:creationId xmlns:p14="http://schemas.microsoft.com/office/powerpoint/2010/main" val="29213523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cSld name="Título y objetos">
    <p:spTree>
      <p:nvGrpSpPr>
        <p:cNvPr id="1" name=""/>
        <p:cNvGrpSpPr/>
        <p:nvPr/>
      </p:nvGrpSpPr>
      <p:grpSpPr>
        <a:xfrm>
          <a:off x="0" y="0"/>
          <a:ext cx="0" cy="0"/>
          <a:chOff x="0" y="0"/>
          <a:chExt cx="0" cy="0"/>
        </a:xfrm>
      </p:grpSpPr>
      <p:sp>
        <p:nvSpPr>
          <p:cNvPr id="9" name="Rectángulo 8"/>
          <p:cNvSpPr/>
          <p:nvPr userDrawn="1"/>
        </p:nvSpPr>
        <p:spPr>
          <a:xfrm>
            <a:off x="5389335" y="340449"/>
            <a:ext cx="7046188" cy="568275"/>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5613" fontAlgn="base">
              <a:spcBef>
                <a:spcPct val="0"/>
              </a:spcBef>
              <a:spcAft>
                <a:spcPct val="0"/>
              </a:spcAft>
            </a:pPr>
            <a:endParaRPr lang="es-ES" sz="1800">
              <a:solidFill>
                <a:srgbClr val="000000"/>
              </a:solidFill>
              <a:latin typeface="Century Gothic"/>
            </a:endParaRPr>
          </a:p>
        </p:txBody>
      </p:sp>
      <p:sp>
        <p:nvSpPr>
          <p:cNvPr id="3" name="Content Placeholder 2"/>
          <p:cNvSpPr>
            <a:spLocks noGrp="1"/>
          </p:cNvSpPr>
          <p:nvPr>
            <p:ph idx="1"/>
          </p:nvPr>
        </p:nvSpPr>
        <p:spPr/>
        <p:txBody>
          <a:bodyPr/>
          <a:lstStyle>
            <a:lvl1pPr marL="341313" marR="0" indent="-341313" algn="l" defTabSz="455613" rtl="0" eaLnBrk="1" fontAlgn="base" latinLnBrk="0" hangingPunct="1">
              <a:lnSpc>
                <a:spcPct val="100000"/>
              </a:lnSpc>
              <a:spcBef>
                <a:spcPct val="20000"/>
              </a:spcBef>
              <a:spcAft>
                <a:spcPct val="0"/>
              </a:spcAft>
              <a:buClr>
                <a:srgbClr val="641345"/>
              </a:buClr>
              <a:buSzPct val="100000"/>
              <a:buFont typeface="Webdings" pitchFamily="18" charset="2"/>
              <a:buChar char=""/>
              <a:tabLst/>
              <a:defRPr>
                <a:latin typeface="Century Gothic"/>
                <a:cs typeface="Century Gothic"/>
              </a:defRPr>
            </a:lvl1pPr>
            <a:lvl2pPr marL="741363" marR="0" indent="-284163" algn="l" defTabSz="455613" rtl="0" eaLnBrk="1" fontAlgn="base" latinLnBrk="0" hangingPunct="1">
              <a:lnSpc>
                <a:spcPct val="100000"/>
              </a:lnSpc>
              <a:spcBef>
                <a:spcPct val="20000"/>
              </a:spcBef>
              <a:spcAft>
                <a:spcPct val="0"/>
              </a:spcAft>
              <a:buClr>
                <a:srgbClr val="641345"/>
              </a:buClr>
              <a:buSzPct val="70000"/>
              <a:buFont typeface="Lucida Grande"/>
              <a:buChar char="▹"/>
              <a:tabLst/>
              <a:defRPr>
                <a:latin typeface="Century Gothic"/>
                <a:cs typeface="Century Gothic"/>
              </a:defRPr>
            </a:lvl2pPr>
            <a:lvl3pPr marL="1141413" marR="0" indent="-227013" algn="l" defTabSz="455613" rtl="0" eaLnBrk="1" fontAlgn="base" latinLnBrk="0" hangingPunct="1">
              <a:lnSpc>
                <a:spcPct val="100000"/>
              </a:lnSpc>
              <a:spcBef>
                <a:spcPct val="20000"/>
              </a:spcBef>
              <a:spcAft>
                <a:spcPct val="0"/>
              </a:spcAft>
              <a:buClr>
                <a:srgbClr val="641345"/>
              </a:buClr>
              <a:buSzPct val="80000"/>
              <a:buFont typeface="Lucida Grande"/>
              <a:buChar char="▾"/>
              <a:tabLst/>
              <a:defRPr>
                <a:latin typeface="Century Gothic"/>
                <a:cs typeface="Century Gothic"/>
              </a:defRPr>
            </a:lvl3pPr>
            <a:lvl4pPr marL="1598613" marR="0" indent="-227013" algn="l" defTabSz="455613" rtl="0" eaLnBrk="1" fontAlgn="base" latinLnBrk="0" hangingPunct="1">
              <a:lnSpc>
                <a:spcPct val="100000"/>
              </a:lnSpc>
              <a:spcBef>
                <a:spcPct val="20000"/>
              </a:spcBef>
              <a:spcAft>
                <a:spcPct val="0"/>
              </a:spcAft>
              <a:buClr>
                <a:srgbClr val="641345"/>
              </a:buClr>
              <a:buSzTx/>
              <a:buFont typeface="Lucida Grande"/>
              <a:buChar char="▿"/>
              <a:tabLst/>
              <a:defRPr>
                <a:latin typeface="Century Gothic"/>
                <a:cs typeface="Century Gothic"/>
              </a:defRPr>
            </a:lvl4pPr>
            <a:lvl5pPr marL="2055813" marR="0" indent="-227013" algn="l" defTabSz="455613" rtl="0" eaLnBrk="1" fontAlgn="base" latinLnBrk="0" hangingPunct="1">
              <a:lnSpc>
                <a:spcPct val="100000"/>
              </a:lnSpc>
              <a:spcBef>
                <a:spcPct val="20000"/>
              </a:spcBef>
              <a:spcAft>
                <a:spcPct val="0"/>
              </a:spcAft>
              <a:buClr>
                <a:srgbClr val="641345"/>
              </a:buClr>
              <a:buSzTx/>
              <a:buFont typeface="Arial" charset="0"/>
              <a:buChar char="•"/>
              <a:tabLst/>
              <a:defRPr>
                <a:latin typeface="Century Gothic"/>
                <a:cs typeface="Century Gothic"/>
              </a:defRPr>
            </a:lvl5pPr>
          </a:lstStyle>
          <a:p>
            <a:pPr marL="341313" marR="0" lvl="0" indent="-341313" algn="l" defTabSz="455613" rtl="0" eaLnBrk="1" fontAlgn="base" latinLnBrk="0" hangingPunct="1">
              <a:lnSpc>
                <a:spcPct val="100000"/>
              </a:lnSpc>
              <a:spcBef>
                <a:spcPct val="20000"/>
              </a:spcBef>
              <a:spcAft>
                <a:spcPct val="0"/>
              </a:spcAft>
              <a:buClr>
                <a:srgbClr val="641345"/>
              </a:buClr>
              <a:buSzPct val="100000"/>
              <a:buFont typeface="Webdings" pitchFamily="18" charset="2"/>
              <a:buChar char=""/>
              <a:tabLst/>
              <a:defRPr/>
            </a:pPr>
            <a:r>
              <a:rPr kumimoji="0" lang="es-ES_tradnl" sz="3200" b="0" i="0" u="none" strike="noStrike" kern="1200" cap="none" spc="0" normalizeH="0" baseline="0" noProof="0">
                <a:ln>
                  <a:noFill/>
                </a:ln>
                <a:solidFill>
                  <a:srgbClr val="000000"/>
                </a:solidFill>
                <a:effectLst/>
                <a:uLnTx/>
                <a:uFillTx/>
                <a:latin typeface="Century Gothic"/>
                <a:ea typeface="+mn-ea"/>
                <a:cs typeface="Century Gothic"/>
              </a:rPr>
              <a:t>Haga clic para modificar el estilo de texto del patrón</a:t>
            </a:r>
          </a:p>
          <a:p>
            <a:pPr marL="741363" marR="0" lvl="1" indent="-284163" algn="l" defTabSz="455613" rtl="0" eaLnBrk="1" fontAlgn="base" latinLnBrk="0" hangingPunct="1">
              <a:lnSpc>
                <a:spcPct val="100000"/>
              </a:lnSpc>
              <a:spcBef>
                <a:spcPct val="20000"/>
              </a:spcBef>
              <a:spcAft>
                <a:spcPct val="0"/>
              </a:spcAft>
              <a:buClr>
                <a:srgbClr val="641345"/>
              </a:buClr>
              <a:buSzPct val="70000"/>
              <a:buFont typeface="Lucida Grande"/>
              <a:buChar char="▹"/>
              <a:tabLst/>
              <a:defRPr/>
            </a:pPr>
            <a:r>
              <a:rPr kumimoji="0" lang="es-ES_tradnl" sz="2800" b="0" i="0" u="none" strike="noStrike" kern="1200" cap="none" spc="0" normalizeH="0" baseline="0" noProof="0">
                <a:ln>
                  <a:noFill/>
                </a:ln>
                <a:solidFill>
                  <a:srgbClr val="000000"/>
                </a:solidFill>
                <a:effectLst/>
                <a:uLnTx/>
                <a:uFillTx/>
                <a:latin typeface="Century Gothic"/>
                <a:ea typeface="+mn-ea"/>
                <a:cs typeface="Century Gothic"/>
              </a:rPr>
              <a:t>Segundo nivel</a:t>
            </a:r>
          </a:p>
          <a:p>
            <a:pPr marL="1141413" marR="0" lvl="2" indent="-227013" algn="l" defTabSz="455613" rtl="0" eaLnBrk="1" fontAlgn="base" latinLnBrk="0" hangingPunct="1">
              <a:lnSpc>
                <a:spcPct val="100000"/>
              </a:lnSpc>
              <a:spcBef>
                <a:spcPct val="20000"/>
              </a:spcBef>
              <a:spcAft>
                <a:spcPct val="0"/>
              </a:spcAft>
              <a:buClr>
                <a:srgbClr val="641345"/>
              </a:buClr>
              <a:buSzPct val="80000"/>
              <a:buFont typeface="Lucida Grande"/>
              <a:buChar char="▾"/>
              <a:tabLst/>
              <a:defRPr/>
            </a:pPr>
            <a:r>
              <a:rPr kumimoji="0" lang="es-ES_tradnl" sz="2400" b="0" i="0" u="none" strike="noStrike" kern="1200" cap="none" spc="0" normalizeH="0" baseline="0" noProof="0">
                <a:ln>
                  <a:noFill/>
                </a:ln>
                <a:solidFill>
                  <a:srgbClr val="000000"/>
                </a:solidFill>
                <a:effectLst/>
                <a:uLnTx/>
                <a:uFillTx/>
                <a:latin typeface="Century Gothic"/>
                <a:ea typeface="+mn-ea"/>
                <a:cs typeface="Century Gothic"/>
              </a:rPr>
              <a:t>Tercer nivel</a:t>
            </a:r>
          </a:p>
          <a:p>
            <a:pPr marL="1598613" marR="0" lvl="3" indent="-227013" algn="l" defTabSz="455613" rtl="0" eaLnBrk="1" fontAlgn="base" latinLnBrk="0" hangingPunct="1">
              <a:lnSpc>
                <a:spcPct val="100000"/>
              </a:lnSpc>
              <a:spcBef>
                <a:spcPct val="20000"/>
              </a:spcBef>
              <a:spcAft>
                <a:spcPct val="0"/>
              </a:spcAft>
              <a:buClr>
                <a:srgbClr val="641345"/>
              </a:buClr>
              <a:buSzTx/>
              <a:buFont typeface="Lucida Grande"/>
              <a:buChar char="▿"/>
              <a:tabLst/>
              <a:defRPr/>
            </a:pPr>
            <a:r>
              <a:rPr kumimoji="0" lang="es-ES_tradnl" sz="2000" b="0" i="0" u="none" strike="noStrike" kern="1200" cap="none" spc="0" normalizeH="0" baseline="0" noProof="0">
                <a:ln>
                  <a:noFill/>
                </a:ln>
                <a:solidFill>
                  <a:srgbClr val="000000"/>
                </a:solidFill>
                <a:effectLst/>
                <a:uLnTx/>
                <a:uFillTx/>
                <a:latin typeface="Century Gothic"/>
                <a:ea typeface="+mn-ea"/>
                <a:cs typeface="Century Gothic"/>
              </a:rPr>
              <a:t>Cuarto nivel</a:t>
            </a:r>
          </a:p>
          <a:p>
            <a:pPr marL="2055813" marR="0" lvl="4" indent="-227013" algn="l" defTabSz="455613" rtl="0" eaLnBrk="1" fontAlgn="base" latinLnBrk="0" hangingPunct="1">
              <a:lnSpc>
                <a:spcPct val="100000"/>
              </a:lnSpc>
              <a:spcBef>
                <a:spcPct val="20000"/>
              </a:spcBef>
              <a:spcAft>
                <a:spcPct val="0"/>
              </a:spcAft>
              <a:buClr>
                <a:srgbClr val="641345"/>
              </a:buClr>
              <a:buSzTx/>
              <a:buFont typeface="Arial" charset="0"/>
              <a:buChar char="•"/>
              <a:tabLst/>
              <a:defRPr/>
            </a:pPr>
            <a:r>
              <a:rPr kumimoji="0" lang="es-ES_tradnl" sz="2000" b="0" i="0" u="none" strike="noStrike" kern="1200" cap="none" spc="0" normalizeH="0" baseline="0" noProof="0">
                <a:ln>
                  <a:noFill/>
                </a:ln>
                <a:solidFill>
                  <a:srgbClr val="000000"/>
                </a:solidFill>
                <a:effectLst/>
                <a:uLnTx/>
                <a:uFillTx/>
                <a:latin typeface="Century Gothic"/>
                <a:ea typeface="+mn-ea"/>
                <a:cs typeface="Century Gothic"/>
              </a:rPr>
              <a:t>Quinto nivel</a:t>
            </a:r>
            <a:endParaRPr kumimoji="0" lang="en-US" sz="2000" b="0" i="0" u="none" strike="noStrike" kern="1200" cap="none" spc="0" normalizeH="0" baseline="0" noProof="0">
              <a:ln>
                <a:noFill/>
              </a:ln>
              <a:solidFill>
                <a:srgbClr val="000000"/>
              </a:solidFill>
              <a:effectLst/>
              <a:uLnTx/>
              <a:uFillTx/>
              <a:latin typeface="Century Gothic"/>
              <a:ea typeface="+mn-ea"/>
              <a:cs typeface="Century Gothic"/>
            </a:endParaRPr>
          </a:p>
        </p:txBody>
      </p:sp>
      <p:sp>
        <p:nvSpPr>
          <p:cNvPr id="7" name="Slide Number Placeholder 5"/>
          <p:cNvSpPr>
            <a:spLocks noGrp="1"/>
          </p:cNvSpPr>
          <p:nvPr>
            <p:ph type="sldNum" sz="quarter" idx="4"/>
          </p:nvPr>
        </p:nvSpPr>
        <p:spPr>
          <a:xfrm>
            <a:off x="7210021" y="6421442"/>
            <a:ext cx="4372383" cy="365125"/>
          </a:xfrm>
          <a:prstGeom prst="rect">
            <a:avLst/>
          </a:prstGeom>
        </p:spPr>
        <p:txBody>
          <a:bodyPr/>
          <a:lstStyle>
            <a:lvl1pPr algn="r">
              <a:defRPr sz="1000">
                <a:solidFill>
                  <a:srgbClr val="000000"/>
                </a:solidFill>
                <a:latin typeface="Calibri"/>
                <a:cs typeface="Calibri"/>
              </a:defRPr>
            </a:lvl1pPr>
          </a:lstStyle>
          <a:p>
            <a:pPr>
              <a:defRPr/>
            </a:pPr>
            <a:r>
              <a:rPr lang="es-ES_tradnl">
                <a:solidFill>
                  <a:srgbClr val="6B4A0B"/>
                </a:solidFill>
              </a:rPr>
              <a:t>| </a:t>
            </a:r>
            <a:fld id="{939C664E-1C2F-4D95-AF82-FF8D27121A91}" type="slidenum">
              <a:rPr lang="en-US" smtClean="0"/>
              <a:pPr>
                <a:defRPr/>
              </a:pPr>
              <a:t>‹Nº›</a:t>
            </a:fld>
            <a:endParaRPr lang="en-US"/>
          </a:p>
        </p:txBody>
      </p:sp>
      <p:sp>
        <p:nvSpPr>
          <p:cNvPr id="13" name="Title 1"/>
          <p:cNvSpPr>
            <a:spLocks noGrp="1"/>
          </p:cNvSpPr>
          <p:nvPr>
            <p:ph type="title"/>
          </p:nvPr>
        </p:nvSpPr>
        <p:spPr>
          <a:xfrm>
            <a:off x="5389337" y="340445"/>
            <a:ext cx="5661783" cy="551950"/>
          </a:xfrm>
        </p:spPr>
        <p:txBody>
          <a:bodyPr>
            <a:normAutofit/>
          </a:bodyPr>
          <a:lstStyle>
            <a:lvl1pPr>
              <a:defRPr sz="2400">
                <a:solidFill>
                  <a:schemeClr val="bg1"/>
                </a:solidFill>
                <a:latin typeface="Century Gothic"/>
                <a:cs typeface="Century Gothic"/>
              </a:defRPr>
            </a:lvl1pPr>
          </a:lstStyle>
          <a:p>
            <a:r>
              <a:rPr lang="es-ES_tradnl"/>
              <a:t>Clic para editar título</a:t>
            </a:r>
            <a:endParaRPr lang="en-US"/>
          </a:p>
        </p:txBody>
      </p:sp>
    </p:spTree>
    <p:extLst>
      <p:ext uri="{BB962C8B-B14F-4D97-AF65-F5344CB8AC3E}">
        <p14:creationId xmlns:p14="http://schemas.microsoft.com/office/powerpoint/2010/main" val="22742402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s-ES_tradnl"/>
              <a:t>Clic para editar título</a:t>
            </a:r>
            <a:endParaRPr lang="en-US"/>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s-ES_tradnl"/>
              <a:t>Haga clic para modificar el estilo de texto del patrón</a:t>
            </a:r>
          </a:p>
        </p:txBody>
      </p:sp>
      <p:sp>
        <p:nvSpPr>
          <p:cNvPr id="8" name="Slide Number Placeholder 5"/>
          <p:cNvSpPr>
            <a:spLocks noGrp="1"/>
          </p:cNvSpPr>
          <p:nvPr>
            <p:ph type="sldNum" sz="quarter" idx="4"/>
          </p:nvPr>
        </p:nvSpPr>
        <p:spPr>
          <a:xfrm>
            <a:off x="7210021" y="6421442"/>
            <a:ext cx="4372383" cy="365125"/>
          </a:xfrm>
          <a:prstGeom prst="rect">
            <a:avLst/>
          </a:prstGeom>
        </p:spPr>
        <p:txBody>
          <a:bodyPr/>
          <a:lstStyle>
            <a:lvl1pPr algn="r">
              <a:defRPr sz="1000">
                <a:solidFill>
                  <a:srgbClr val="000000"/>
                </a:solidFill>
                <a:latin typeface="Century Gothic"/>
                <a:cs typeface="Century Gothic"/>
              </a:defRPr>
            </a:lvl1pPr>
          </a:lstStyle>
          <a:p>
            <a:pPr>
              <a:defRPr/>
            </a:pPr>
            <a:r>
              <a:rPr lang="es-ES" sz="800"/>
              <a:t>Nombre del Área</a:t>
            </a:r>
            <a:r>
              <a:rPr lang="es-ES_tradnl" sz="800">
                <a:solidFill>
                  <a:srgbClr val="6B4A0B"/>
                </a:solidFill>
              </a:rPr>
              <a:t> </a:t>
            </a:r>
            <a:r>
              <a:rPr lang="es-ES_tradnl">
                <a:solidFill>
                  <a:srgbClr val="6B4A0B"/>
                </a:solidFill>
              </a:rPr>
              <a:t>| </a:t>
            </a:r>
            <a:fld id="{939C664E-1C2F-4D95-AF82-FF8D27121A91}" type="slidenum">
              <a:rPr lang="en-US" smtClean="0"/>
              <a:pPr>
                <a:defRPr/>
              </a:pPr>
              <a:t>‹Nº›</a:t>
            </a:fld>
            <a:endParaRPr lang="en-US"/>
          </a:p>
        </p:txBody>
      </p:sp>
    </p:spTree>
    <p:extLst>
      <p:ext uri="{BB962C8B-B14F-4D97-AF65-F5344CB8AC3E}">
        <p14:creationId xmlns:p14="http://schemas.microsoft.com/office/powerpoint/2010/main" val="354204480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3124926" y="340445"/>
            <a:ext cx="7926193" cy="551950"/>
          </a:xfrm>
        </p:spPr>
        <p:txBody>
          <a:bodyPr/>
          <a:lstStyle/>
          <a:p>
            <a:r>
              <a:rPr lang="es-ES_tradnl"/>
              <a:t>Clic para editar título</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8" name="Slide Number Placeholder 5"/>
          <p:cNvSpPr>
            <a:spLocks noGrp="1"/>
          </p:cNvSpPr>
          <p:nvPr>
            <p:ph type="sldNum" sz="quarter" idx="4"/>
          </p:nvPr>
        </p:nvSpPr>
        <p:spPr>
          <a:xfrm>
            <a:off x="7210021" y="6421442"/>
            <a:ext cx="4372383" cy="365125"/>
          </a:xfrm>
          <a:prstGeom prst="rect">
            <a:avLst/>
          </a:prstGeom>
        </p:spPr>
        <p:txBody>
          <a:bodyPr/>
          <a:lstStyle>
            <a:lvl1pPr algn="r">
              <a:defRPr sz="1000">
                <a:solidFill>
                  <a:srgbClr val="000000"/>
                </a:solidFill>
                <a:latin typeface="Century Gothic"/>
                <a:cs typeface="Century Gothic"/>
              </a:defRPr>
            </a:lvl1pPr>
          </a:lstStyle>
          <a:p>
            <a:pPr>
              <a:defRPr/>
            </a:pPr>
            <a:r>
              <a:rPr lang="es-ES" sz="800"/>
              <a:t>Nombre del Área</a:t>
            </a:r>
            <a:r>
              <a:rPr lang="es-ES_tradnl" sz="800">
                <a:solidFill>
                  <a:srgbClr val="6B4A0B"/>
                </a:solidFill>
              </a:rPr>
              <a:t> </a:t>
            </a:r>
            <a:r>
              <a:rPr lang="es-ES_tradnl">
                <a:solidFill>
                  <a:srgbClr val="6B4A0B"/>
                </a:solidFill>
              </a:rPr>
              <a:t>| </a:t>
            </a:r>
            <a:fld id="{939C664E-1C2F-4D95-AF82-FF8D27121A91}" type="slidenum">
              <a:rPr lang="en-US" smtClean="0"/>
              <a:pPr>
                <a:defRPr/>
              </a:pPr>
              <a:t>‹Nº›</a:t>
            </a:fld>
            <a:endParaRPr lang="en-US"/>
          </a:p>
        </p:txBody>
      </p:sp>
    </p:spTree>
    <p:extLst>
      <p:ext uri="{BB962C8B-B14F-4D97-AF65-F5344CB8AC3E}">
        <p14:creationId xmlns:p14="http://schemas.microsoft.com/office/powerpoint/2010/main" val="1197358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s-ES_tradnl"/>
              <a:t>Clic para editar título</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35" indent="0">
              <a:buNone/>
              <a:defRPr sz="2800"/>
            </a:lvl2pPr>
            <a:lvl3pPr marL="914270" indent="0">
              <a:buNone/>
              <a:defRPr sz="2400"/>
            </a:lvl3pPr>
            <a:lvl4pPr marL="1371406" indent="0">
              <a:buNone/>
              <a:defRPr sz="2000"/>
            </a:lvl4pPr>
            <a:lvl5pPr marL="1828541" indent="0">
              <a:buNone/>
              <a:defRPr sz="2000"/>
            </a:lvl5pPr>
            <a:lvl6pPr marL="2285676" indent="0">
              <a:buNone/>
              <a:defRPr sz="2000"/>
            </a:lvl6pPr>
            <a:lvl7pPr marL="2742810" indent="0">
              <a:buNone/>
              <a:defRPr sz="2000"/>
            </a:lvl7pPr>
            <a:lvl8pPr marL="3199947" indent="0">
              <a:buNone/>
              <a:defRPr sz="2000"/>
            </a:lvl8pPr>
            <a:lvl9pPr marL="3657081" indent="0">
              <a:buNone/>
              <a:defRPr sz="2000"/>
            </a:lvl9pPr>
          </a:lstStyle>
          <a:p>
            <a:pPr lvl="0"/>
            <a:r>
              <a:rPr lang="es-ES_tradnl" noProof="0" dirty="0"/>
              <a:t>Arrastre la imagen al marcador de posición o haga clic en el icono para agregar</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35" indent="0">
              <a:buNone/>
              <a:defRPr sz="1200"/>
            </a:lvl2pPr>
            <a:lvl3pPr marL="914270" indent="0">
              <a:buNone/>
              <a:defRPr sz="1000"/>
            </a:lvl3pPr>
            <a:lvl4pPr marL="1371406" indent="0">
              <a:buNone/>
              <a:defRPr sz="900"/>
            </a:lvl4pPr>
            <a:lvl5pPr marL="1828541" indent="0">
              <a:buNone/>
              <a:defRPr sz="900"/>
            </a:lvl5pPr>
            <a:lvl6pPr marL="2285676" indent="0">
              <a:buNone/>
              <a:defRPr sz="900"/>
            </a:lvl6pPr>
            <a:lvl7pPr marL="2742810" indent="0">
              <a:buNone/>
              <a:defRPr sz="900"/>
            </a:lvl7pPr>
            <a:lvl8pPr marL="3199947" indent="0">
              <a:buNone/>
              <a:defRPr sz="900"/>
            </a:lvl8pPr>
            <a:lvl9pPr marL="3657081" indent="0">
              <a:buNone/>
              <a:defRPr sz="900"/>
            </a:lvl9pPr>
          </a:lstStyle>
          <a:p>
            <a:pPr lvl="0"/>
            <a:r>
              <a:rPr lang="es-ES_tradnl"/>
              <a:t>Haga clic para modificar el estilo de texto del patrón</a:t>
            </a:r>
          </a:p>
        </p:txBody>
      </p:sp>
      <p:sp>
        <p:nvSpPr>
          <p:cNvPr id="8" name="Slide Number Placeholder 5"/>
          <p:cNvSpPr>
            <a:spLocks noGrp="1"/>
          </p:cNvSpPr>
          <p:nvPr>
            <p:ph type="sldNum" sz="quarter" idx="4"/>
          </p:nvPr>
        </p:nvSpPr>
        <p:spPr>
          <a:xfrm>
            <a:off x="7210022" y="6421444"/>
            <a:ext cx="4372383" cy="365125"/>
          </a:xfrm>
          <a:prstGeom prst="rect">
            <a:avLst/>
          </a:prstGeom>
        </p:spPr>
        <p:txBody>
          <a:bodyPr/>
          <a:lstStyle>
            <a:lvl1pPr algn="r">
              <a:defRPr sz="1000">
                <a:solidFill>
                  <a:srgbClr val="000000"/>
                </a:solidFill>
                <a:latin typeface="Century Gothic"/>
                <a:cs typeface="Century Gothic"/>
              </a:defRPr>
            </a:lvl1pPr>
          </a:lstStyle>
          <a:p>
            <a:pPr>
              <a:defRPr/>
            </a:pPr>
            <a:r>
              <a:rPr lang="es-ES" sz="800" dirty="0"/>
              <a:t>Nombre del Área</a:t>
            </a:r>
            <a:r>
              <a:rPr lang="es-ES_tradnl" sz="8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Tree>
    <p:extLst>
      <p:ext uri="{BB962C8B-B14F-4D97-AF65-F5344CB8AC3E}">
        <p14:creationId xmlns:p14="http://schemas.microsoft.com/office/powerpoint/2010/main" val="38222673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914400" y="609600"/>
            <a:ext cx="10363200" cy="54864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3" name="Rectangle 4"/>
          <p:cNvSpPr>
            <a:spLocks noGrp="1" noChangeArrowheads="1"/>
          </p:cNvSpPr>
          <p:nvPr>
            <p:ph type="dt" sz="half" idx="10"/>
          </p:nvPr>
        </p:nvSpPr>
        <p:spPr>
          <a:xfrm>
            <a:off x="5661248" y="6557946"/>
            <a:ext cx="2669952" cy="226902"/>
          </a:xfrm>
          <a:prstGeom prst="rect">
            <a:avLst/>
          </a:prstGeom>
          <a:ln/>
        </p:spPr>
        <p:txBody>
          <a:bodyPr/>
          <a:lstStyle>
            <a:lvl1pPr>
              <a:defRPr/>
            </a:lvl1pPr>
          </a:lstStyle>
          <a:p>
            <a:pPr>
              <a:defRPr/>
            </a:pPr>
            <a:endParaRPr lang="es-ES_tradnl" dirty="0">
              <a:solidFill>
                <a:srgbClr val="B13F9A"/>
              </a:solidFill>
            </a:endParaRPr>
          </a:p>
        </p:txBody>
      </p:sp>
      <p:sp>
        <p:nvSpPr>
          <p:cNvPr id="4" name="Rectangle 5"/>
          <p:cNvSpPr>
            <a:spLocks noGrp="1" noChangeArrowheads="1"/>
          </p:cNvSpPr>
          <p:nvPr>
            <p:ph type="ftr" sz="quarter" idx="11"/>
          </p:nvPr>
        </p:nvSpPr>
        <p:spPr>
          <a:xfrm>
            <a:off x="609600" y="6557946"/>
            <a:ext cx="4876800" cy="228600"/>
          </a:xfrm>
          <a:prstGeom prst="rect">
            <a:avLst/>
          </a:prstGeom>
          <a:ln/>
        </p:spPr>
        <p:txBody>
          <a:bodyPr/>
          <a:lstStyle>
            <a:lvl1pPr>
              <a:defRPr/>
            </a:lvl1pPr>
          </a:lstStyle>
          <a:p>
            <a:pPr>
              <a:defRPr/>
            </a:pPr>
            <a:endParaRPr lang="es-ES_tradnl" dirty="0">
              <a:solidFill>
                <a:srgbClr val="B13F9A"/>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EBFF5B4-F864-4491-964E-3C27C291D10B}" type="slidenum">
              <a:rPr lang="es-ES_tradnl">
                <a:solidFill>
                  <a:srgbClr val="B13F9A"/>
                </a:solidFill>
              </a:rPr>
              <a:pPr>
                <a:defRPr/>
              </a:pPr>
              <a:t>‹Nº›</a:t>
            </a:fld>
            <a:endParaRPr lang="es-ES_tradnl" dirty="0">
              <a:solidFill>
                <a:srgbClr val="B13F9A"/>
              </a:solidFill>
            </a:endParaRPr>
          </a:p>
        </p:txBody>
      </p:sp>
    </p:spTree>
    <p:extLst>
      <p:ext uri="{BB962C8B-B14F-4D97-AF65-F5344CB8AC3E}">
        <p14:creationId xmlns:p14="http://schemas.microsoft.com/office/powerpoint/2010/main" val="3026807638"/>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2">
        <a:schemeClr val="bg1"/>
      </p:bgRef>
    </p:bg>
    <p:spTree>
      <p:nvGrpSpPr>
        <p:cNvPr id="1" name=""/>
        <p:cNvGrpSpPr/>
        <p:nvPr/>
      </p:nvGrpSpPr>
      <p:grpSpPr>
        <a:xfrm>
          <a:off x="0" y="0"/>
          <a:ext cx="0" cy="0"/>
          <a:chOff x="0" y="0"/>
          <a:chExt cx="0" cy="0"/>
        </a:xfrm>
      </p:grpSpPr>
      <p:sp>
        <p:nvSpPr>
          <p:cNvPr id="8" name="7 Rectángulo"/>
          <p:cNvSpPr/>
          <p:nvPr/>
        </p:nvSpPr>
        <p:spPr>
          <a:xfrm flipH="1">
            <a:off x="3556000" y="0"/>
            <a:ext cx="8636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9" name="8 Conector recto"/>
          <p:cNvSpPr>
            <a:spLocks noChangeShapeType="1"/>
          </p:cNvSpPr>
          <p:nvPr/>
        </p:nvSpPr>
        <p:spPr bwMode="auto">
          <a:xfrm rot="16200000">
            <a:off x="127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p>
            <a:endParaRPr lang="en-US" sz="1800" dirty="0">
              <a:solidFill>
                <a:prstClr val="black"/>
              </a:solidFill>
            </a:endParaRPr>
          </a:p>
        </p:txBody>
      </p:sp>
      <p:sp>
        <p:nvSpPr>
          <p:cNvPr id="12" name="11 Título"/>
          <p:cNvSpPr>
            <a:spLocks noGrp="1"/>
          </p:cNvSpPr>
          <p:nvPr>
            <p:ph type="ctrTitle"/>
          </p:nvPr>
        </p:nvSpPr>
        <p:spPr>
          <a:xfrm>
            <a:off x="4489157" y="533400"/>
            <a:ext cx="6807200" cy="2868168"/>
          </a:xfrm>
        </p:spPr>
        <p:txBody>
          <a:bodyPr lIns="45720" tIns="0" rIns="45720">
            <a:noAutofit/>
          </a:bodyPr>
          <a:lstStyle>
            <a:lvl1pPr algn="r">
              <a:defRPr sz="4200" b="1"/>
            </a:lvl1pPr>
            <a:extLst/>
          </a:lstStyle>
          <a:p>
            <a:r>
              <a:rPr kumimoji="0" lang="es-ES"/>
              <a:t>Haga clic para modificar el estilo de título del patrón</a:t>
            </a:r>
            <a:endParaRPr kumimoji="0" lang="en-US"/>
          </a:p>
        </p:txBody>
      </p:sp>
      <p:sp>
        <p:nvSpPr>
          <p:cNvPr id="25" name="24 Subtítulo"/>
          <p:cNvSpPr>
            <a:spLocks noGrp="1"/>
          </p:cNvSpPr>
          <p:nvPr>
            <p:ph type="subTitle" idx="1"/>
          </p:nvPr>
        </p:nvSpPr>
        <p:spPr>
          <a:xfrm>
            <a:off x="4472589" y="3539864"/>
            <a:ext cx="6819704"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a:t>Haga clic para modificar el estilo de subtítulo del patrón</a:t>
            </a:r>
            <a:endParaRPr kumimoji="0" lang="en-US"/>
          </a:p>
        </p:txBody>
      </p:sp>
      <p:sp>
        <p:nvSpPr>
          <p:cNvPr id="31" name="30 Marcador de fecha"/>
          <p:cNvSpPr>
            <a:spLocks noGrp="1"/>
          </p:cNvSpPr>
          <p:nvPr>
            <p:ph type="dt" sz="half" idx="10"/>
          </p:nvPr>
        </p:nvSpPr>
        <p:spPr>
          <a:xfrm>
            <a:off x="7828299" y="6557946"/>
            <a:ext cx="2669952" cy="226902"/>
          </a:xfrm>
        </p:spPr>
        <p:txBody>
          <a:bodyPr/>
          <a:lstStyle>
            <a:lvl1pPr>
              <a:defRPr lang="en-US" smtClean="0">
                <a:solidFill>
                  <a:srgbClr val="FFFFFF"/>
                </a:solidFill>
              </a:defRPr>
            </a:lvl1pPr>
            <a:extLst/>
          </a:lstStyle>
          <a:p>
            <a:fld id="{43A1DB3E-4254-4FCD-A466-1C6F74DD4A97}" type="datetimeFigureOut">
              <a:rPr lang="es-MX"/>
              <a:pPr/>
              <a:t>27/03/2022</a:t>
            </a:fld>
            <a:endParaRPr lang="es-MX" dirty="0"/>
          </a:p>
        </p:txBody>
      </p:sp>
      <p:sp>
        <p:nvSpPr>
          <p:cNvPr id="18" name="17 Marcador de pie de página"/>
          <p:cNvSpPr>
            <a:spLocks noGrp="1"/>
          </p:cNvSpPr>
          <p:nvPr>
            <p:ph type="ftr" sz="quarter" idx="11"/>
          </p:nvPr>
        </p:nvSpPr>
        <p:spPr>
          <a:xfrm>
            <a:off x="3759200" y="6557946"/>
            <a:ext cx="3903629" cy="228600"/>
          </a:xfrm>
        </p:spPr>
        <p:txBody>
          <a:bodyPr/>
          <a:lstStyle>
            <a:lvl1pPr>
              <a:defRPr lang="en-US" dirty="0">
                <a:solidFill>
                  <a:srgbClr val="FFFFFF"/>
                </a:solidFill>
              </a:defRPr>
            </a:lvl1pPr>
            <a:extLst/>
          </a:lstStyle>
          <a:p>
            <a:endParaRPr lang="es-MX"/>
          </a:p>
        </p:txBody>
      </p:sp>
      <p:sp>
        <p:nvSpPr>
          <p:cNvPr id="29" name="28 Marcador de número de diapositiva"/>
          <p:cNvSpPr>
            <a:spLocks noGrp="1"/>
          </p:cNvSpPr>
          <p:nvPr>
            <p:ph type="sldNum" sz="quarter" idx="12"/>
          </p:nvPr>
        </p:nvSpPr>
        <p:spPr>
          <a:xfrm>
            <a:off x="10507845" y="6556248"/>
            <a:ext cx="784448" cy="228600"/>
          </a:xfrm>
        </p:spPr>
        <p:txBody>
          <a:bodyPr/>
          <a:lstStyle>
            <a:lvl1pPr>
              <a:defRPr lang="en-US" smtClean="0">
                <a:solidFill>
                  <a:srgbClr val="FFFFFF"/>
                </a:solidFill>
              </a:defRPr>
            </a:lvl1pPr>
            <a:extLst/>
          </a:lstStyle>
          <a:p>
            <a:fld id="{1F53CBE7-9104-41EF-AB3A-4724CE17C4F7}" type="slidenum">
              <a:rPr lang="es-MX"/>
              <a:pPr/>
              <a:t>‹Nº›</a:t>
            </a:fld>
            <a:endParaRPr lang="es-MX" dirty="0"/>
          </a:p>
        </p:txBody>
      </p:sp>
    </p:spTree>
    <p:extLst>
      <p:ext uri="{BB962C8B-B14F-4D97-AF65-F5344CB8AC3E}">
        <p14:creationId xmlns:p14="http://schemas.microsoft.com/office/powerpoint/2010/main" val="3081379496"/>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3" name="2 Marcador de contenido"/>
          <p:cNvSpPr>
            <a:spLocks noGrp="1"/>
          </p:cNvSpPr>
          <p:nvPr>
            <p:ph idx="1"/>
          </p:nvPr>
        </p:nvSpPr>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43A1DB3E-4254-4FCD-A466-1C6F74DD4A97}" type="datetimeFigureOut">
              <a:rPr lang="es-MX" smtClean="0">
                <a:solidFill>
                  <a:srgbClr val="B13F9A"/>
                </a:solidFill>
              </a:rPr>
              <a:pPr/>
              <a:t>27/03/2022</a:t>
            </a:fld>
            <a:endParaRPr lang="es-MX" dirty="0">
              <a:solidFill>
                <a:srgbClr val="B13F9A"/>
              </a:solidFill>
            </a:endParaRPr>
          </a:p>
        </p:txBody>
      </p:sp>
      <p:sp>
        <p:nvSpPr>
          <p:cNvPr id="5" name="4 Marcador de pie de página"/>
          <p:cNvSpPr>
            <a:spLocks noGrp="1"/>
          </p:cNvSpPr>
          <p:nvPr>
            <p:ph type="ftr" sz="quarter" idx="11"/>
          </p:nvPr>
        </p:nvSpPr>
        <p:spPr/>
        <p:txBody>
          <a:bodyPr/>
          <a:lstStyle/>
          <a:p>
            <a:endParaRPr lang="es-MX" dirty="0">
              <a:solidFill>
                <a:srgbClr val="B13F9A"/>
              </a:solidFill>
            </a:endParaRPr>
          </a:p>
        </p:txBody>
      </p:sp>
      <p:sp>
        <p:nvSpPr>
          <p:cNvPr id="6" name="5 Marcador de número de diapositiva"/>
          <p:cNvSpPr>
            <a:spLocks noGrp="1"/>
          </p:cNvSpPr>
          <p:nvPr>
            <p:ph type="sldNum" sz="quarter" idx="12"/>
          </p:nvPr>
        </p:nvSpPr>
        <p:spPr/>
        <p:txBody>
          <a:bodyPr/>
          <a:lstStyle/>
          <a:p>
            <a:fld id="{1F53CBE7-9104-41EF-AB3A-4724CE17C4F7}" type="slidenum">
              <a:rPr lang="es-MX" smtClean="0">
                <a:solidFill>
                  <a:srgbClr val="B13F9A"/>
                </a:solidFill>
              </a:rPr>
              <a:pPr/>
              <a:t>‹Nº›</a:t>
            </a:fld>
            <a:endParaRPr lang="es-MX" dirty="0">
              <a:solidFill>
                <a:srgbClr val="B13F9A"/>
              </a:solidFill>
            </a:endParaRPr>
          </a:p>
        </p:txBody>
      </p:sp>
    </p:spTree>
    <p:extLst>
      <p:ext uri="{BB962C8B-B14F-4D97-AF65-F5344CB8AC3E}">
        <p14:creationId xmlns:p14="http://schemas.microsoft.com/office/powerpoint/2010/main" val="4743255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1">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1422400" y="2821838"/>
            <a:ext cx="8340651" cy="1362075"/>
          </a:xfrm>
        </p:spPr>
        <p:txBody>
          <a:bodyPr tIns="0" anchor="t"/>
          <a:lstStyle>
            <a:lvl1pPr algn="r">
              <a:buNone/>
              <a:defRPr sz="4200" b="1" cap="all"/>
            </a:lvl1pPr>
            <a:extLst/>
          </a:lstStyle>
          <a:p>
            <a:r>
              <a:rPr kumimoji="0" lang="es-ES"/>
              <a:t>Haga clic para modificar el estilo de título del patrón</a:t>
            </a:r>
            <a:endParaRPr kumimoji="0" lang="en-US"/>
          </a:p>
        </p:txBody>
      </p:sp>
      <p:sp>
        <p:nvSpPr>
          <p:cNvPr id="3" name="2 Marcador de texto"/>
          <p:cNvSpPr>
            <a:spLocks noGrp="1"/>
          </p:cNvSpPr>
          <p:nvPr>
            <p:ph type="body" idx="1"/>
          </p:nvPr>
        </p:nvSpPr>
        <p:spPr>
          <a:xfrm>
            <a:off x="1422400" y="1905001"/>
            <a:ext cx="8340651"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a:t>Haga clic para modificar el estilo de texto del patrón</a:t>
            </a:r>
          </a:p>
        </p:txBody>
      </p:sp>
      <p:sp>
        <p:nvSpPr>
          <p:cNvPr id="4" name="3 Marcador de fecha"/>
          <p:cNvSpPr>
            <a:spLocks noGrp="1"/>
          </p:cNvSpPr>
          <p:nvPr>
            <p:ph type="dt" sz="half" idx="10"/>
          </p:nvPr>
        </p:nvSpPr>
        <p:spPr>
          <a:xfrm>
            <a:off x="6298984" y="6556810"/>
            <a:ext cx="2669952" cy="226902"/>
          </a:xfrm>
        </p:spPr>
        <p:txBody>
          <a:bodyPr bIns="0" anchor="b"/>
          <a:lstStyle>
            <a:lvl1pPr>
              <a:defRPr>
                <a:solidFill>
                  <a:schemeClr val="tx2"/>
                </a:solidFill>
              </a:defRPr>
            </a:lvl1pPr>
            <a:extLst/>
          </a:lstStyle>
          <a:p>
            <a:fld id="{43A1DB3E-4254-4FCD-A466-1C6F74DD4A97}" type="datetimeFigureOut">
              <a:rPr lang="es-MX" smtClean="0">
                <a:solidFill>
                  <a:srgbClr val="B13F9A"/>
                </a:solidFill>
              </a:rPr>
              <a:pPr/>
              <a:t>27/03/2022</a:t>
            </a:fld>
            <a:endParaRPr lang="es-MX" dirty="0">
              <a:solidFill>
                <a:srgbClr val="B13F9A"/>
              </a:solidFill>
            </a:endParaRPr>
          </a:p>
        </p:txBody>
      </p:sp>
      <p:sp>
        <p:nvSpPr>
          <p:cNvPr id="5" name="4 Marcador de pie de página"/>
          <p:cNvSpPr>
            <a:spLocks noGrp="1"/>
          </p:cNvSpPr>
          <p:nvPr>
            <p:ph type="ftr" sz="quarter" idx="11"/>
          </p:nvPr>
        </p:nvSpPr>
        <p:spPr>
          <a:xfrm>
            <a:off x="2313811" y="6556810"/>
            <a:ext cx="3860800" cy="228600"/>
          </a:xfrm>
        </p:spPr>
        <p:txBody>
          <a:bodyPr bIns="0" anchor="b"/>
          <a:lstStyle>
            <a:lvl1pPr>
              <a:defRPr>
                <a:solidFill>
                  <a:schemeClr val="tx2"/>
                </a:solidFill>
              </a:defRPr>
            </a:lvl1pPr>
            <a:extLst/>
          </a:lstStyle>
          <a:p>
            <a:endParaRPr lang="es-MX" dirty="0">
              <a:solidFill>
                <a:srgbClr val="B13F9A"/>
              </a:solidFill>
            </a:endParaRPr>
          </a:p>
        </p:txBody>
      </p:sp>
      <p:sp>
        <p:nvSpPr>
          <p:cNvPr id="6" name="5 Marcador de número de diapositiva"/>
          <p:cNvSpPr>
            <a:spLocks noGrp="1"/>
          </p:cNvSpPr>
          <p:nvPr>
            <p:ph type="sldNum" sz="quarter" idx="12"/>
          </p:nvPr>
        </p:nvSpPr>
        <p:spPr>
          <a:xfrm>
            <a:off x="8978603" y="6555112"/>
            <a:ext cx="784448" cy="228600"/>
          </a:xfrm>
        </p:spPr>
        <p:txBody>
          <a:bodyPr/>
          <a:lstStyle/>
          <a:p>
            <a:fld id="{1F53CBE7-9104-41EF-AB3A-4724CE17C4F7}" type="slidenum">
              <a:rPr lang="es-MX" smtClean="0">
                <a:solidFill>
                  <a:srgbClr val="B13F9A"/>
                </a:solidFill>
              </a:rPr>
              <a:pPr/>
              <a:t>‹Nº›</a:t>
            </a:fld>
            <a:endParaRPr lang="es-MX" dirty="0">
              <a:solidFill>
                <a:srgbClr val="B13F9A"/>
              </a:solidFill>
            </a:endParaRPr>
          </a:p>
        </p:txBody>
      </p:sp>
    </p:spTree>
    <p:extLst>
      <p:ext uri="{BB962C8B-B14F-4D97-AF65-F5344CB8AC3E}">
        <p14:creationId xmlns:p14="http://schemas.microsoft.com/office/powerpoint/2010/main" val="3022369578"/>
      </p:ext>
    </p:extLst>
  </p:cSld>
  <p:clrMapOvr>
    <a:overrideClrMapping bg1="lt1" tx1="dk1" bg2="lt2" tx2="dk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320040"/>
            <a:ext cx="9656064" cy="1143000"/>
          </a:xfrm>
        </p:spPr>
        <p:txBody>
          <a:bodyPr/>
          <a:lstStyle/>
          <a:p>
            <a:r>
              <a:rPr kumimoji="0" lang="es-ES"/>
              <a:t>Haga clic para modificar el estilo de título del patrón</a:t>
            </a:r>
            <a:endParaRPr kumimoji="0" lang="en-US"/>
          </a:p>
        </p:txBody>
      </p:sp>
      <p:sp>
        <p:nvSpPr>
          <p:cNvPr id="3" name="2 Marcador de contenido"/>
          <p:cNvSpPr>
            <a:spLocks noGrp="1"/>
          </p:cNvSpPr>
          <p:nvPr>
            <p:ph sz="half" idx="1"/>
          </p:nvPr>
        </p:nvSpPr>
        <p:spPr>
          <a:xfrm>
            <a:off x="609600" y="1600201"/>
            <a:ext cx="469392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contenido"/>
          <p:cNvSpPr>
            <a:spLocks noGrp="1"/>
          </p:cNvSpPr>
          <p:nvPr>
            <p:ph sz="half" idx="2"/>
          </p:nvPr>
        </p:nvSpPr>
        <p:spPr>
          <a:xfrm>
            <a:off x="5571744" y="1600201"/>
            <a:ext cx="469392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5" name="4 Marcador de fecha"/>
          <p:cNvSpPr>
            <a:spLocks noGrp="1"/>
          </p:cNvSpPr>
          <p:nvPr>
            <p:ph type="dt" sz="half" idx="10"/>
          </p:nvPr>
        </p:nvSpPr>
        <p:spPr/>
        <p:txBody>
          <a:bodyPr/>
          <a:lstStyle/>
          <a:p>
            <a:fld id="{43A1DB3E-4254-4FCD-A466-1C6F74DD4A97}" type="datetimeFigureOut">
              <a:rPr lang="es-MX" smtClean="0">
                <a:solidFill>
                  <a:srgbClr val="B13F9A"/>
                </a:solidFill>
              </a:rPr>
              <a:pPr/>
              <a:t>27/03/2022</a:t>
            </a:fld>
            <a:endParaRPr lang="es-MX" dirty="0">
              <a:solidFill>
                <a:srgbClr val="B13F9A"/>
              </a:solidFill>
            </a:endParaRPr>
          </a:p>
        </p:txBody>
      </p:sp>
      <p:sp>
        <p:nvSpPr>
          <p:cNvPr id="6" name="5 Marcador de pie de página"/>
          <p:cNvSpPr>
            <a:spLocks noGrp="1"/>
          </p:cNvSpPr>
          <p:nvPr>
            <p:ph type="ftr" sz="quarter" idx="11"/>
          </p:nvPr>
        </p:nvSpPr>
        <p:spPr/>
        <p:txBody>
          <a:bodyPr/>
          <a:lstStyle/>
          <a:p>
            <a:endParaRPr lang="es-MX" dirty="0">
              <a:solidFill>
                <a:srgbClr val="B13F9A"/>
              </a:solidFill>
            </a:endParaRPr>
          </a:p>
        </p:txBody>
      </p:sp>
      <p:sp>
        <p:nvSpPr>
          <p:cNvPr id="7" name="6 Marcador de número de diapositiva"/>
          <p:cNvSpPr>
            <a:spLocks noGrp="1"/>
          </p:cNvSpPr>
          <p:nvPr>
            <p:ph type="sldNum" sz="quarter" idx="12"/>
          </p:nvPr>
        </p:nvSpPr>
        <p:spPr/>
        <p:txBody>
          <a:bodyPr/>
          <a:lstStyle/>
          <a:p>
            <a:fld id="{1F53CBE7-9104-41EF-AB3A-4724CE17C4F7}" type="slidenum">
              <a:rPr lang="es-MX" smtClean="0">
                <a:solidFill>
                  <a:srgbClr val="B13F9A"/>
                </a:solidFill>
              </a:rPr>
              <a:pPr/>
              <a:t>‹Nº›</a:t>
            </a:fld>
            <a:endParaRPr lang="es-MX" dirty="0">
              <a:solidFill>
                <a:srgbClr val="B13F9A"/>
              </a:solidFill>
            </a:endParaRPr>
          </a:p>
        </p:txBody>
      </p:sp>
    </p:spTree>
    <p:extLst>
      <p:ext uri="{BB962C8B-B14F-4D97-AF65-F5344CB8AC3E}">
        <p14:creationId xmlns:p14="http://schemas.microsoft.com/office/powerpoint/2010/main" val="18728666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320040"/>
            <a:ext cx="9656064" cy="1143000"/>
          </a:xfrm>
        </p:spPr>
        <p:txBody>
          <a:bodyPr anchor="b"/>
          <a:lstStyle>
            <a:lvl1pPr>
              <a:defRPr/>
            </a:lvl1pPr>
            <a:extLst/>
          </a:lstStyle>
          <a:p>
            <a:r>
              <a:rPr kumimoji="0" lang="es-ES"/>
              <a:t>Haga clic para modificar el estilo de título del patrón</a:t>
            </a:r>
            <a:endParaRPr kumimoji="0" lang="en-US"/>
          </a:p>
        </p:txBody>
      </p:sp>
      <p:sp>
        <p:nvSpPr>
          <p:cNvPr id="3" name="2 Marcador de texto"/>
          <p:cNvSpPr>
            <a:spLocks noGrp="1"/>
          </p:cNvSpPr>
          <p:nvPr>
            <p:ph type="body" idx="1"/>
          </p:nvPr>
        </p:nvSpPr>
        <p:spPr>
          <a:xfrm>
            <a:off x="609600" y="5867400"/>
            <a:ext cx="469392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a:t>Haga clic para modificar el estilo de texto del patrón</a:t>
            </a:r>
          </a:p>
        </p:txBody>
      </p:sp>
      <p:sp>
        <p:nvSpPr>
          <p:cNvPr id="4" name="3 Marcador de texto"/>
          <p:cNvSpPr>
            <a:spLocks noGrp="1"/>
          </p:cNvSpPr>
          <p:nvPr>
            <p:ph type="body" sz="half" idx="3"/>
          </p:nvPr>
        </p:nvSpPr>
        <p:spPr>
          <a:xfrm>
            <a:off x="5571744" y="5867400"/>
            <a:ext cx="469392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a:t>Haga clic para modificar el estilo de texto del patrón</a:t>
            </a:r>
          </a:p>
        </p:txBody>
      </p:sp>
      <p:sp>
        <p:nvSpPr>
          <p:cNvPr id="5" name="4 Marcador de contenido"/>
          <p:cNvSpPr>
            <a:spLocks noGrp="1"/>
          </p:cNvSpPr>
          <p:nvPr>
            <p:ph sz="quarter" idx="2"/>
          </p:nvPr>
        </p:nvSpPr>
        <p:spPr>
          <a:xfrm>
            <a:off x="609600" y="1711840"/>
            <a:ext cx="469392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6" name="5 Marcador de contenido"/>
          <p:cNvSpPr>
            <a:spLocks noGrp="1"/>
          </p:cNvSpPr>
          <p:nvPr>
            <p:ph sz="quarter" idx="4"/>
          </p:nvPr>
        </p:nvSpPr>
        <p:spPr>
          <a:xfrm>
            <a:off x="5571744" y="1711840"/>
            <a:ext cx="469392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7" name="6 Marcador de fecha"/>
          <p:cNvSpPr>
            <a:spLocks noGrp="1"/>
          </p:cNvSpPr>
          <p:nvPr>
            <p:ph type="dt" sz="half" idx="10"/>
          </p:nvPr>
        </p:nvSpPr>
        <p:spPr/>
        <p:txBody>
          <a:bodyPr/>
          <a:lstStyle/>
          <a:p>
            <a:fld id="{43A1DB3E-4254-4FCD-A466-1C6F74DD4A97}" type="datetimeFigureOut">
              <a:rPr lang="es-MX" smtClean="0">
                <a:solidFill>
                  <a:srgbClr val="B13F9A"/>
                </a:solidFill>
              </a:rPr>
              <a:pPr/>
              <a:t>27/03/2022</a:t>
            </a:fld>
            <a:endParaRPr lang="es-MX" dirty="0">
              <a:solidFill>
                <a:srgbClr val="B13F9A"/>
              </a:solidFill>
            </a:endParaRPr>
          </a:p>
        </p:txBody>
      </p:sp>
      <p:sp>
        <p:nvSpPr>
          <p:cNvPr id="8" name="7 Marcador de pie de página"/>
          <p:cNvSpPr>
            <a:spLocks noGrp="1"/>
          </p:cNvSpPr>
          <p:nvPr>
            <p:ph type="ftr" sz="quarter" idx="11"/>
          </p:nvPr>
        </p:nvSpPr>
        <p:spPr/>
        <p:txBody>
          <a:bodyPr/>
          <a:lstStyle/>
          <a:p>
            <a:endParaRPr lang="es-MX" dirty="0">
              <a:solidFill>
                <a:srgbClr val="B13F9A"/>
              </a:solidFill>
            </a:endParaRPr>
          </a:p>
        </p:txBody>
      </p:sp>
      <p:sp>
        <p:nvSpPr>
          <p:cNvPr id="9" name="8 Marcador de número de diapositiva"/>
          <p:cNvSpPr>
            <a:spLocks noGrp="1"/>
          </p:cNvSpPr>
          <p:nvPr>
            <p:ph type="sldNum" sz="quarter" idx="12"/>
          </p:nvPr>
        </p:nvSpPr>
        <p:spPr/>
        <p:txBody>
          <a:bodyPr/>
          <a:lstStyle/>
          <a:p>
            <a:fld id="{1F53CBE7-9104-41EF-AB3A-4724CE17C4F7}" type="slidenum">
              <a:rPr lang="es-MX" smtClean="0">
                <a:solidFill>
                  <a:srgbClr val="B13F9A"/>
                </a:solidFill>
              </a:rPr>
              <a:pPr/>
              <a:t>‹Nº›</a:t>
            </a:fld>
            <a:endParaRPr lang="es-MX" dirty="0">
              <a:solidFill>
                <a:srgbClr val="B13F9A"/>
              </a:solidFill>
            </a:endParaRPr>
          </a:p>
        </p:txBody>
      </p:sp>
    </p:spTree>
    <p:extLst>
      <p:ext uri="{BB962C8B-B14F-4D97-AF65-F5344CB8AC3E}">
        <p14:creationId xmlns:p14="http://schemas.microsoft.com/office/powerpoint/2010/main" val="32041752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320040"/>
            <a:ext cx="9656064" cy="1143000"/>
          </a:xfrm>
        </p:spPr>
        <p:txBody>
          <a:bodyPr/>
          <a:lstStyle/>
          <a:p>
            <a:r>
              <a:rPr kumimoji="0" lang="es-ES"/>
              <a:t>Haga clic para modificar el estilo de título del patrón</a:t>
            </a:r>
            <a:endParaRPr kumimoji="0" lang="en-US"/>
          </a:p>
        </p:txBody>
      </p:sp>
      <p:sp>
        <p:nvSpPr>
          <p:cNvPr id="3" name="2 Marcador de fecha"/>
          <p:cNvSpPr>
            <a:spLocks noGrp="1"/>
          </p:cNvSpPr>
          <p:nvPr>
            <p:ph type="dt" sz="half" idx="10"/>
          </p:nvPr>
        </p:nvSpPr>
        <p:spPr/>
        <p:txBody>
          <a:bodyPr/>
          <a:lstStyle/>
          <a:p>
            <a:fld id="{43A1DB3E-4254-4FCD-A466-1C6F74DD4A97}" type="datetimeFigureOut">
              <a:rPr lang="es-MX" smtClean="0">
                <a:solidFill>
                  <a:srgbClr val="B13F9A"/>
                </a:solidFill>
              </a:rPr>
              <a:pPr/>
              <a:t>27/03/2022</a:t>
            </a:fld>
            <a:endParaRPr lang="es-MX" dirty="0">
              <a:solidFill>
                <a:srgbClr val="B13F9A"/>
              </a:solidFill>
            </a:endParaRPr>
          </a:p>
        </p:txBody>
      </p:sp>
      <p:sp>
        <p:nvSpPr>
          <p:cNvPr id="4" name="3 Marcador de pie de página"/>
          <p:cNvSpPr>
            <a:spLocks noGrp="1"/>
          </p:cNvSpPr>
          <p:nvPr>
            <p:ph type="ftr" sz="quarter" idx="11"/>
          </p:nvPr>
        </p:nvSpPr>
        <p:spPr/>
        <p:txBody>
          <a:bodyPr/>
          <a:lstStyle/>
          <a:p>
            <a:endParaRPr lang="es-MX" dirty="0">
              <a:solidFill>
                <a:srgbClr val="B13F9A"/>
              </a:solidFill>
            </a:endParaRPr>
          </a:p>
        </p:txBody>
      </p:sp>
      <p:sp>
        <p:nvSpPr>
          <p:cNvPr id="5" name="4 Marcador de número de diapositiva"/>
          <p:cNvSpPr>
            <a:spLocks noGrp="1"/>
          </p:cNvSpPr>
          <p:nvPr>
            <p:ph type="sldNum" sz="quarter" idx="12"/>
          </p:nvPr>
        </p:nvSpPr>
        <p:spPr/>
        <p:txBody>
          <a:bodyPr/>
          <a:lstStyle/>
          <a:p>
            <a:fld id="{1F53CBE7-9104-41EF-AB3A-4724CE17C4F7}" type="slidenum">
              <a:rPr lang="es-MX" smtClean="0">
                <a:solidFill>
                  <a:srgbClr val="B13F9A"/>
                </a:solidFill>
              </a:rPr>
              <a:pPr/>
              <a:t>‹Nº›</a:t>
            </a:fld>
            <a:endParaRPr lang="es-MX" dirty="0">
              <a:solidFill>
                <a:srgbClr val="B13F9A"/>
              </a:solidFill>
            </a:endParaRPr>
          </a:p>
        </p:txBody>
      </p:sp>
    </p:spTree>
    <p:extLst>
      <p:ext uri="{BB962C8B-B14F-4D97-AF65-F5344CB8AC3E}">
        <p14:creationId xmlns:p14="http://schemas.microsoft.com/office/powerpoint/2010/main" val="102768335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solidFill>
                  <a:schemeClr val="tx2"/>
                </a:solidFill>
              </a:defRPr>
            </a:lvl1pPr>
            <a:extLst/>
          </a:lstStyle>
          <a:p>
            <a:fld id="{43A1DB3E-4254-4FCD-A466-1C6F74DD4A97}" type="datetimeFigureOut">
              <a:rPr lang="es-MX" smtClean="0">
                <a:solidFill>
                  <a:srgbClr val="B13F9A"/>
                </a:solidFill>
              </a:rPr>
              <a:pPr/>
              <a:t>27/03/2022</a:t>
            </a:fld>
            <a:endParaRPr lang="es-MX" dirty="0">
              <a:solidFill>
                <a:srgbClr val="B13F9A"/>
              </a:solidFill>
            </a:endParaRPr>
          </a:p>
        </p:txBody>
      </p:sp>
      <p:sp>
        <p:nvSpPr>
          <p:cNvPr id="3" name="2 Marcador de pie de página"/>
          <p:cNvSpPr>
            <a:spLocks noGrp="1"/>
          </p:cNvSpPr>
          <p:nvPr>
            <p:ph type="ftr" sz="quarter" idx="11"/>
          </p:nvPr>
        </p:nvSpPr>
        <p:spPr/>
        <p:txBody>
          <a:bodyPr/>
          <a:lstStyle>
            <a:lvl1pPr>
              <a:defRPr>
                <a:solidFill>
                  <a:schemeClr val="tx2"/>
                </a:solidFill>
              </a:defRPr>
            </a:lvl1pPr>
            <a:extLst/>
          </a:lstStyle>
          <a:p>
            <a:endParaRPr lang="es-MX" dirty="0">
              <a:solidFill>
                <a:srgbClr val="B13F9A"/>
              </a:solidFill>
            </a:endParaRPr>
          </a:p>
        </p:txBody>
      </p:sp>
      <p:sp>
        <p:nvSpPr>
          <p:cNvPr id="4" name="3 Marcador de número de diapositiva"/>
          <p:cNvSpPr>
            <a:spLocks noGrp="1"/>
          </p:cNvSpPr>
          <p:nvPr>
            <p:ph type="sldNum" sz="quarter" idx="12"/>
          </p:nvPr>
        </p:nvSpPr>
        <p:spPr/>
        <p:txBody>
          <a:bodyPr/>
          <a:lstStyle/>
          <a:p>
            <a:fld id="{1F53CBE7-9104-41EF-AB3A-4724CE17C4F7}" type="slidenum">
              <a:rPr lang="es-MX" smtClean="0">
                <a:solidFill>
                  <a:srgbClr val="B13F9A"/>
                </a:solidFill>
              </a:rPr>
              <a:pPr/>
              <a:t>‹Nº›</a:t>
            </a:fld>
            <a:endParaRPr lang="es-MX" dirty="0">
              <a:solidFill>
                <a:srgbClr val="B13F9A"/>
              </a:solidFill>
            </a:endParaRPr>
          </a:p>
        </p:txBody>
      </p:sp>
    </p:spTree>
    <p:extLst>
      <p:ext uri="{BB962C8B-B14F-4D97-AF65-F5344CB8AC3E}">
        <p14:creationId xmlns:p14="http://schemas.microsoft.com/office/powerpoint/2010/main" val="39524199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28600"/>
            <a:ext cx="7863840" cy="1173480"/>
          </a:xfrm>
        </p:spPr>
        <p:txBody>
          <a:bodyPr wrap="square" anchor="b"/>
          <a:lstStyle>
            <a:lvl1pPr algn="l">
              <a:buNone/>
              <a:defRPr lang="en-US" sz="2400" baseline="0" smtClean="0"/>
            </a:lvl1pPr>
            <a:extLst/>
          </a:lstStyle>
          <a:p>
            <a:r>
              <a:rPr kumimoji="0" lang="es-ES"/>
              <a:t>Haga clic para modificar el estilo de título del patrón</a:t>
            </a:r>
            <a:endParaRPr kumimoji="0" lang="en-US"/>
          </a:p>
        </p:txBody>
      </p:sp>
      <p:sp>
        <p:nvSpPr>
          <p:cNvPr id="3" name="2 Marcador de texto"/>
          <p:cNvSpPr>
            <a:spLocks noGrp="1"/>
          </p:cNvSpPr>
          <p:nvPr>
            <p:ph type="body" idx="2"/>
          </p:nvPr>
        </p:nvSpPr>
        <p:spPr>
          <a:xfrm>
            <a:off x="609600" y="1497416"/>
            <a:ext cx="786384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s-ES"/>
              <a:t>Haga clic para modificar el estilo de texto del patrón</a:t>
            </a:r>
          </a:p>
        </p:txBody>
      </p:sp>
      <p:sp>
        <p:nvSpPr>
          <p:cNvPr id="4" name="3 Marcador de contenido"/>
          <p:cNvSpPr>
            <a:spLocks noGrp="1"/>
          </p:cNvSpPr>
          <p:nvPr>
            <p:ph sz="half" idx="1"/>
          </p:nvPr>
        </p:nvSpPr>
        <p:spPr>
          <a:xfrm>
            <a:off x="609600" y="2133600"/>
            <a:ext cx="9652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5" name="4 Marcador de fecha"/>
          <p:cNvSpPr>
            <a:spLocks noGrp="1"/>
          </p:cNvSpPr>
          <p:nvPr>
            <p:ph type="dt" sz="half" idx="10"/>
          </p:nvPr>
        </p:nvSpPr>
        <p:spPr/>
        <p:txBody>
          <a:bodyPr/>
          <a:lstStyle/>
          <a:p>
            <a:fld id="{43A1DB3E-4254-4FCD-A466-1C6F74DD4A97}" type="datetimeFigureOut">
              <a:rPr lang="es-MX" smtClean="0">
                <a:solidFill>
                  <a:srgbClr val="B13F9A"/>
                </a:solidFill>
              </a:rPr>
              <a:pPr/>
              <a:t>27/03/2022</a:t>
            </a:fld>
            <a:endParaRPr lang="es-MX" dirty="0">
              <a:solidFill>
                <a:srgbClr val="B13F9A"/>
              </a:solidFill>
            </a:endParaRPr>
          </a:p>
        </p:txBody>
      </p:sp>
      <p:sp>
        <p:nvSpPr>
          <p:cNvPr id="6" name="5 Marcador de pie de página"/>
          <p:cNvSpPr>
            <a:spLocks noGrp="1"/>
          </p:cNvSpPr>
          <p:nvPr>
            <p:ph type="ftr" sz="quarter" idx="11"/>
          </p:nvPr>
        </p:nvSpPr>
        <p:spPr/>
        <p:txBody>
          <a:bodyPr/>
          <a:lstStyle/>
          <a:p>
            <a:endParaRPr lang="es-MX" dirty="0">
              <a:solidFill>
                <a:srgbClr val="B13F9A"/>
              </a:solidFill>
            </a:endParaRPr>
          </a:p>
        </p:txBody>
      </p:sp>
      <p:sp>
        <p:nvSpPr>
          <p:cNvPr id="7" name="6 Marcador de número de diapositiva"/>
          <p:cNvSpPr>
            <a:spLocks noGrp="1"/>
          </p:cNvSpPr>
          <p:nvPr>
            <p:ph type="sldNum" sz="quarter" idx="12"/>
          </p:nvPr>
        </p:nvSpPr>
        <p:spPr/>
        <p:txBody>
          <a:bodyPr/>
          <a:lstStyle/>
          <a:p>
            <a:fld id="{1F53CBE7-9104-41EF-AB3A-4724CE17C4F7}" type="slidenum">
              <a:rPr lang="es-MX" smtClean="0">
                <a:solidFill>
                  <a:srgbClr val="B13F9A"/>
                </a:solidFill>
              </a:rPr>
              <a:pPr/>
              <a:t>‹Nº›</a:t>
            </a:fld>
            <a:endParaRPr lang="es-MX" dirty="0">
              <a:solidFill>
                <a:srgbClr val="B13F9A"/>
              </a:solidFill>
            </a:endParaRPr>
          </a:p>
        </p:txBody>
      </p:sp>
    </p:spTree>
    <p:extLst>
      <p:ext uri="{BB962C8B-B14F-4D97-AF65-F5344CB8AC3E}">
        <p14:creationId xmlns:p14="http://schemas.microsoft.com/office/powerpoint/2010/main" val="378593165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bg>
      <p:bgRef idx="1002">
        <a:schemeClr val="bg2"/>
      </p:bgRef>
    </p:bg>
    <p:spTree>
      <p:nvGrpSpPr>
        <p:cNvPr id="1" name=""/>
        <p:cNvGrpSpPr/>
        <p:nvPr/>
      </p:nvGrpSpPr>
      <p:grpSpPr>
        <a:xfrm>
          <a:off x="0" y="0"/>
          <a:ext cx="0" cy="0"/>
          <a:chOff x="0" y="0"/>
          <a:chExt cx="0" cy="0"/>
        </a:xfrm>
      </p:grpSpPr>
      <p:sp>
        <p:nvSpPr>
          <p:cNvPr id="8" name="7 Rectángulo"/>
          <p:cNvSpPr/>
          <p:nvPr/>
        </p:nvSpPr>
        <p:spPr>
          <a:xfrm rot="21240000">
            <a:off x="797292" y="1004669"/>
            <a:ext cx="5759369"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9" name="8 Rectángulo"/>
          <p:cNvSpPr/>
          <p:nvPr/>
        </p:nvSpPr>
        <p:spPr>
          <a:xfrm rot="21420000">
            <a:off x="795609" y="998817"/>
            <a:ext cx="5759369"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1 Título"/>
          <p:cNvSpPr>
            <a:spLocks noGrp="1"/>
          </p:cNvSpPr>
          <p:nvPr>
            <p:ph type="title"/>
          </p:nvPr>
        </p:nvSpPr>
        <p:spPr>
          <a:xfrm>
            <a:off x="7185464" y="1143000"/>
            <a:ext cx="4572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s-ES"/>
              <a:t>Haga clic para modificar el estilo de título del patrón</a:t>
            </a:r>
            <a:endParaRPr kumimoji="0" lang="en-US" dirty="0"/>
          </a:p>
        </p:txBody>
      </p:sp>
      <p:sp>
        <p:nvSpPr>
          <p:cNvPr id="4" name="3 Marcador de texto"/>
          <p:cNvSpPr>
            <a:spLocks noGrp="1"/>
          </p:cNvSpPr>
          <p:nvPr>
            <p:ph type="body" sz="half" idx="2"/>
          </p:nvPr>
        </p:nvSpPr>
        <p:spPr>
          <a:xfrm>
            <a:off x="7185464" y="3283634"/>
            <a:ext cx="4572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s-ES"/>
              <a:t>Haga clic para modificar el estilo de texto del patrón</a:t>
            </a:r>
          </a:p>
        </p:txBody>
      </p:sp>
      <p:sp>
        <p:nvSpPr>
          <p:cNvPr id="5" name="4 Marcador de fecha"/>
          <p:cNvSpPr>
            <a:spLocks noGrp="1"/>
          </p:cNvSpPr>
          <p:nvPr>
            <p:ph type="dt" sz="half" idx="10"/>
          </p:nvPr>
        </p:nvSpPr>
        <p:spPr/>
        <p:txBody>
          <a:bodyPr/>
          <a:lstStyle/>
          <a:p>
            <a:fld id="{43A1DB3E-4254-4FCD-A466-1C6F74DD4A97}" type="datetimeFigureOut">
              <a:rPr lang="es-MX" smtClean="0">
                <a:solidFill>
                  <a:srgbClr val="F4E7ED"/>
                </a:solidFill>
              </a:rPr>
              <a:pPr/>
              <a:t>27/03/2022</a:t>
            </a:fld>
            <a:endParaRPr lang="es-MX" dirty="0">
              <a:solidFill>
                <a:srgbClr val="F4E7ED"/>
              </a:solidFill>
            </a:endParaRPr>
          </a:p>
        </p:txBody>
      </p:sp>
      <p:sp>
        <p:nvSpPr>
          <p:cNvPr id="6" name="5 Marcador de pie de página"/>
          <p:cNvSpPr>
            <a:spLocks noGrp="1"/>
          </p:cNvSpPr>
          <p:nvPr>
            <p:ph type="ftr" sz="quarter" idx="11"/>
          </p:nvPr>
        </p:nvSpPr>
        <p:spPr/>
        <p:txBody>
          <a:bodyPr/>
          <a:lstStyle/>
          <a:p>
            <a:endParaRPr lang="es-MX" dirty="0">
              <a:solidFill>
                <a:srgbClr val="F4E7ED"/>
              </a:solidFill>
            </a:endParaRPr>
          </a:p>
        </p:txBody>
      </p:sp>
      <p:sp>
        <p:nvSpPr>
          <p:cNvPr id="7" name="6 Marcador de número de diapositiva"/>
          <p:cNvSpPr>
            <a:spLocks noGrp="1"/>
          </p:cNvSpPr>
          <p:nvPr>
            <p:ph type="sldNum" sz="quarter" idx="12"/>
          </p:nvPr>
        </p:nvSpPr>
        <p:spPr/>
        <p:txBody>
          <a:bodyPr/>
          <a:lstStyle/>
          <a:p>
            <a:fld id="{1F53CBE7-9104-41EF-AB3A-4724CE17C4F7}" type="slidenum">
              <a:rPr lang="es-MX" smtClean="0">
                <a:solidFill>
                  <a:srgbClr val="F4E7ED"/>
                </a:solidFill>
              </a:rPr>
              <a:pPr/>
              <a:t>‹Nº›</a:t>
            </a:fld>
            <a:endParaRPr lang="es-MX" dirty="0">
              <a:solidFill>
                <a:srgbClr val="F4E7ED"/>
              </a:solidFill>
            </a:endParaRPr>
          </a:p>
        </p:txBody>
      </p:sp>
      <p:sp>
        <p:nvSpPr>
          <p:cNvPr id="10" name="9 Marcador de posición de imagen"/>
          <p:cNvSpPr>
            <a:spLocks noGrp="1"/>
          </p:cNvSpPr>
          <p:nvPr>
            <p:ph type="pic" idx="1"/>
          </p:nvPr>
        </p:nvSpPr>
        <p:spPr>
          <a:xfrm>
            <a:off x="884909" y="1041002"/>
            <a:ext cx="560832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s-ES" dirty="0"/>
              <a:t>Haga clic en el icono para agregar una imagen</a:t>
            </a:r>
            <a:endParaRPr kumimoji="0" lang="en-US" dirty="0"/>
          </a:p>
        </p:txBody>
      </p:sp>
    </p:spTree>
    <p:extLst>
      <p:ext uri="{BB962C8B-B14F-4D97-AF65-F5344CB8AC3E}">
        <p14:creationId xmlns:p14="http://schemas.microsoft.com/office/powerpoint/2010/main" val="1714995512"/>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image" Target="../media/image1.jpeg"/><Relationship Id="rId2" Type="http://schemas.openxmlformats.org/officeDocument/2006/relationships/slideLayout" Target="../slideLayouts/slideLayout122.xml"/><Relationship Id="rId16" Type="http://schemas.openxmlformats.org/officeDocument/2006/relationships/theme" Target="../theme/theme10.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20" Type="http://schemas.openxmlformats.org/officeDocument/2006/relationships/image" Target="../media/image1.jpeg"/><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10" Type="http://schemas.openxmlformats.org/officeDocument/2006/relationships/slideLayout" Target="../slideLayouts/slideLayout145.xml"/><Relationship Id="rId19" Type="http://schemas.openxmlformats.org/officeDocument/2006/relationships/theme" Target="../theme/theme11.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2.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image" Target="../media/image1.jpeg"/><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image" Target="../media/image1.jpeg"/><Relationship Id="rId5" Type="http://schemas.openxmlformats.org/officeDocument/2006/relationships/theme" Target="../theme/theme4.xml"/><Relationship Id="rId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image" Target="../media/image1.jpeg"/><Relationship Id="rId2" Type="http://schemas.openxmlformats.org/officeDocument/2006/relationships/slideLayout" Target="../slideLayouts/slideLayout54.xml"/><Relationship Id="rId16" Type="http://schemas.openxmlformats.org/officeDocument/2006/relationships/theme" Target="../theme/theme5.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image" Target="../media/image1.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theme" Target="../theme/theme6.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86.xml"/><Relationship Id="rId7" Type="http://schemas.openxmlformats.org/officeDocument/2006/relationships/slideLayout" Target="../slideLayouts/slideLayout90.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5" Type="http://schemas.openxmlformats.org/officeDocument/2006/relationships/slideLayout" Target="../slideLayouts/slideLayout88.xml"/><Relationship Id="rId4" Type="http://schemas.openxmlformats.org/officeDocument/2006/relationships/slideLayout" Target="../slideLayouts/slideLayout87.xml"/><Relationship Id="rId9" Type="http://schemas.openxmlformats.org/officeDocument/2006/relationships/image" Target="../media/image1.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image" Target="../media/image4.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image" Target="../media/image1.jpeg"/><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10" Type="http://schemas.openxmlformats.org/officeDocument/2006/relationships/slideLayout" Target="../slideLayouts/slideLayout112.xml"/><Relationship Id="rId19" Type="http://schemas.openxmlformats.org/officeDocument/2006/relationships/theme" Target="../theme/theme9.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6675"/>
            <a:ext cx="10441517" cy="1143000"/>
          </a:xfrm>
          <a:prstGeom prst="rect">
            <a:avLst/>
          </a:prstGeom>
        </p:spPr>
        <p:txBody>
          <a:bodyPr vert="horz" lIns="91429" tIns="45714" rIns="91429" bIns="45714" rtlCol="0" anchor="ctr">
            <a:normAutofit/>
          </a:bodyPr>
          <a:lstStyle/>
          <a:p>
            <a:r>
              <a:rPr lang="es-ES_tradnl"/>
              <a:t>Clic para editar título</a:t>
            </a:r>
            <a:endParaRPr lang="en-US"/>
          </a:p>
        </p:txBody>
      </p:sp>
      <p:sp>
        <p:nvSpPr>
          <p:cNvPr id="1028" name="Text Placeholder 2"/>
          <p:cNvSpPr>
            <a:spLocks noGrp="1"/>
          </p:cNvSpPr>
          <p:nvPr>
            <p:ph type="body" idx="1"/>
          </p:nvPr>
        </p:nvSpPr>
        <p:spPr bwMode="auto">
          <a:xfrm>
            <a:off x="609600" y="1338263"/>
            <a:ext cx="10439400" cy="47879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p>
            <a:pPr marL="341305" marR="0" lvl="0" indent="-341305" algn="l" defTabSz="455602" rtl="0" eaLnBrk="1" fontAlgn="base" latinLnBrk="0" hangingPunct="1">
              <a:lnSpc>
                <a:spcPct val="100000"/>
              </a:lnSpc>
              <a:spcBef>
                <a:spcPct val="20000"/>
              </a:spcBef>
              <a:spcAft>
                <a:spcPct val="0"/>
              </a:spcAft>
              <a:buClr>
                <a:srgbClr val="641345"/>
              </a:buClr>
              <a:buSzPct val="100000"/>
              <a:buFont typeface="Webdings" pitchFamily="18" charset="2"/>
              <a:buChar char=""/>
              <a:tabLst/>
              <a:defRPr/>
            </a:pPr>
            <a:r>
              <a:rPr kumimoji="0" lang="es-ES_tradnl" sz="3200" b="0" i="0" u="none" strike="noStrike" kern="1200" cap="none" spc="0" normalizeH="0" baseline="0" noProof="0">
                <a:ln>
                  <a:noFill/>
                </a:ln>
                <a:solidFill>
                  <a:srgbClr val="000000"/>
                </a:solidFill>
                <a:effectLst/>
                <a:uLnTx/>
                <a:uFillTx/>
                <a:latin typeface="Century Gothic"/>
                <a:ea typeface="+mn-ea"/>
                <a:cs typeface="Century Gothic"/>
              </a:rPr>
              <a:t>Haga clic para modificar el estilo de texto del patrón</a:t>
            </a:r>
          </a:p>
          <a:p>
            <a:pPr marL="741344" marR="0" lvl="1" indent="-284156" algn="l" defTabSz="455602" rtl="0" eaLnBrk="1" fontAlgn="base" latinLnBrk="0" hangingPunct="1">
              <a:lnSpc>
                <a:spcPct val="100000"/>
              </a:lnSpc>
              <a:spcBef>
                <a:spcPct val="20000"/>
              </a:spcBef>
              <a:spcAft>
                <a:spcPct val="0"/>
              </a:spcAft>
              <a:buClr>
                <a:srgbClr val="641345"/>
              </a:buClr>
              <a:buSzPct val="70000"/>
              <a:buFont typeface="Lucida Grande"/>
              <a:buChar char="▹"/>
              <a:tabLst/>
              <a:defRPr/>
            </a:pPr>
            <a:r>
              <a:rPr kumimoji="0" lang="es-ES_tradnl" sz="2800" b="0" i="0" u="none" strike="noStrike" kern="1200" cap="none" spc="0" normalizeH="0" baseline="0" noProof="0">
                <a:ln>
                  <a:noFill/>
                </a:ln>
                <a:solidFill>
                  <a:srgbClr val="000000"/>
                </a:solidFill>
                <a:effectLst/>
                <a:uLnTx/>
                <a:uFillTx/>
                <a:latin typeface="Century Gothic"/>
                <a:ea typeface="+mn-ea"/>
                <a:cs typeface="Century Gothic"/>
              </a:rPr>
              <a:t>Segundo nivel</a:t>
            </a:r>
          </a:p>
          <a:p>
            <a:pPr marL="1141385" marR="0" lvl="2" indent="-227008" algn="l" defTabSz="455602" rtl="0" eaLnBrk="1" fontAlgn="base" latinLnBrk="0" hangingPunct="1">
              <a:lnSpc>
                <a:spcPct val="100000"/>
              </a:lnSpc>
              <a:spcBef>
                <a:spcPct val="20000"/>
              </a:spcBef>
              <a:spcAft>
                <a:spcPct val="0"/>
              </a:spcAft>
              <a:buClr>
                <a:srgbClr val="641345"/>
              </a:buClr>
              <a:buSzPct val="80000"/>
              <a:buFont typeface="Lucida Grande"/>
              <a:buChar char="▾"/>
              <a:tabLst/>
              <a:defRPr/>
            </a:pPr>
            <a:r>
              <a:rPr kumimoji="0" lang="es-ES_tradnl" sz="2400" b="0" i="0" u="none" strike="noStrike" kern="1200" cap="none" spc="0" normalizeH="0" baseline="0" noProof="0">
                <a:ln>
                  <a:noFill/>
                </a:ln>
                <a:solidFill>
                  <a:srgbClr val="000000"/>
                </a:solidFill>
                <a:effectLst/>
                <a:uLnTx/>
                <a:uFillTx/>
                <a:latin typeface="Century Gothic"/>
                <a:ea typeface="+mn-ea"/>
                <a:cs typeface="Century Gothic"/>
              </a:rPr>
              <a:t>Tercer nivel</a:t>
            </a:r>
          </a:p>
          <a:p>
            <a:pPr marL="1598573" marR="0" lvl="3" indent="-227008" algn="l" defTabSz="455602" rtl="0" eaLnBrk="1" fontAlgn="base" latinLnBrk="0" hangingPunct="1">
              <a:lnSpc>
                <a:spcPct val="100000"/>
              </a:lnSpc>
              <a:spcBef>
                <a:spcPct val="20000"/>
              </a:spcBef>
              <a:spcAft>
                <a:spcPct val="0"/>
              </a:spcAft>
              <a:buClr>
                <a:srgbClr val="641345"/>
              </a:buClr>
              <a:buSzTx/>
              <a:buFont typeface="Lucida Grande"/>
              <a:buChar char="▿"/>
              <a:tabLst/>
              <a:defRPr/>
            </a:pPr>
            <a:r>
              <a:rPr kumimoji="0" lang="es-ES_tradnl" sz="2000" b="0" i="0" u="none" strike="noStrike" kern="1200" cap="none" spc="0" normalizeH="0" baseline="0" noProof="0">
                <a:ln>
                  <a:noFill/>
                </a:ln>
                <a:solidFill>
                  <a:srgbClr val="000000"/>
                </a:solidFill>
                <a:effectLst/>
                <a:uLnTx/>
                <a:uFillTx/>
                <a:latin typeface="Century Gothic"/>
                <a:ea typeface="+mn-ea"/>
                <a:cs typeface="Century Gothic"/>
              </a:rPr>
              <a:t>Cuarto nivel</a:t>
            </a:r>
          </a:p>
          <a:p>
            <a:pPr marL="2055762" marR="0" lvl="4" indent="-227008" algn="l" defTabSz="455602" rtl="0" eaLnBrk="1" fontAlgn="base" latinLnBrk="0" hangingPunct="1">
              <a:lnSpc>
                <a:spcPct val="100000"/>
              </a:lnSpc>
              <a:spcBef>
                <a:spcPct val="20000"/>
              </a:spcBef>
              <a:spcAft>
                <a:spcPct val="0"/>
              </a:spcAft>
              <a:buClr>
                <a:srgbClr val="641345"/>
              </a:buClr>
              <a:buSzTx/>
              <a:buFont typeface="Arial" charset="0"/>
              <a:buChar char="•"/>
              <a:tabLst/>
              <a:defRPr/>
            </a:pPr>
            <a:r>
              <a:rPr kumimoji="0" lang="es-ES_tradnl" sz="2000" b="0" i="0" u="none" strike="noStrike" kern="1200" cap="none" spc="0" normalizeH="0" baseline="0" noProof="0">
                <a:ln>
                  <a:noFill/>
                </a:ln>
                <a:solidFill>
                  <a:srgbClr val="000000"/>
                </a:solidFill>
                <a:effectLst/>
                <a:uLnTx/>
                <a:uFillTx/>
                <a:latin typeface="Century Gothic"/>
                <a:ea typeface="+mn-ea"/>
                <a:cs typeface="Century Gothic"/>
              </a:rPr>
              <a:t>Quinto nivel</a:t>
            </a:r>
            <a:endParaRPr kumimoji="0" lang="en-US" sz="2000" b="0" i="0" u="none" strike="noStrike" kern="1200" cap="none" spc="0" normalizeH="0" baseline="0" noProof="0">
              <a:ln>
                <a:noFill/>
              </a:ln>
              <a:solidFill>
                <a:srgbClr val="000000"/>
              </a:solidFill>
              <a:effectLst/>
              <a:uLnTx/>
              <a:uFillTx/>
              <a:latin typeface="Century Gothic"/>
              <a:ea typeface="+mn-ea"/>
              <a:cs typeface="Century Gothic"/>
            </a:endParaRPr>
          </a:p>
        </p:txBody>
      </p:sp>
      <p:sp>
        <p:nvSpPr>
          <p:cNvPr id="13" name="Slide Number Placeholder 5"/>
          <p:cNvSpPr>
            <a:spLocks noGrp="1"/>
          </p:cNvSpPr>
          <p:nvPr>
            <p:ph type="sldNum" sz="quarter" idx="4"/>
          </p:nvPr>
        </p:nvSpPr>
        <p:spPr>
          <a:xfrm>
            <a:off x="7210022" y="6421444"/>
            <a:ext cx="4372383" cy="365125"/>
          </a:xfrm>
          <a:prstGeom prst="rect">
            <a:avLst/>
          </a:prstGeom>
        </p:spPr>
        <p:txBody>
          <a:bodyPr/>
          <a:lstStyle>
            <a:lvl1pPr algn="r">
              <a:defRPr sz="1000">
                <a:solidFill>
                  <a:srgbClr val="000000"/>
                </a:solidFill>
                <a:latin typeface="Century Gothic"/>
                <a:cs typeface="Century Gothic"/>
              </a:defRPr>
            </a:lvl1pPr>
          </a:lstStyle>
          <a:p>
            <a:pPr defTabSz="455602" fontAlgn="base">
              <a:spcBef>
                <a:spcPct val="0"/>
              </a:spcBef>
              <a:spcAft>
                <a:spcPct val="0"/>
              </a:spcAft>
              <a:defRPr/>
            </a:pPr>
            <a:r>
              <a:rPr lang="es-ES_tradnl">
                <a:solidFill>
                  <a:srgbClr val="790A14"/>
                </a:solidFill>
              </a:rPr>
              <a:t>|</a:t>
            </a:r>
            <a:r>
              <a:rPr lang="es-ES_tradnl">
                <a:solidFill>
                  <a:srgbClr val="6B4A0B"/>
                </a:solidFill>
              </a:rPr>
              <a:t> </a:t>
            </a:r>
            <a:fld id="{939C664E-1C2F-4D95-AF82-FF8D27121A91}" type="slidenum">
              <a:rPr lang="en-US" smtClean="0"/>
              <a:pPr defTabSz="455602" fontAlgn="base">
                <a:spcBef>
                  <a:spcPct val="0"/>
                </a:spcBef>
                <a:spcAft>
                  <a:spcPct val="0"/>
                </a:spcAft>
                <a:defRPr/>
              </a:pPr>
              <a:t>‹Nº›</a:t>
            </a:fld>
            <a:endParaRPr lang="en-US" dirty="0"/>
          </a:p>
        </p:txBody>
      </p:sp>
      <p:pic>
        <p:nvPicPr>
          <p:cNvPr id="8" name="Picture 11"/>
          <p:cNvPicPr>
            <a:picLocks noChangeAspect="1" noChangeArrowheads="1"/>
          </p:cNvPicPr>
          <p:nvPr/>
        </p:nvPicPr>
        <p:blipFill>
          <a:blip r:embed="rId21" cstate="email">
            <a:extLst>
              <a:ext uri="{28A0092B-C50C-407E-A947-70E740481C1C}">
                <a14:useLocalDpi xmlns:a14="http://schemas.microsoft.com/office/drawing/2010/main"/>
              </a:ext>
            </a:extLst>
          </a:blip>
          <a:stretch>
            <a:fillRect/>
          </a:stretch>
        </p:blipFill>
        <p:spPr bwMode="auto">
          <a:xfrm>
            <a:off x="277091" y="164490"/>
            <a:ext cx="1921159" cy="680669"/>
          </a:xfrm>
          <a:prstGeom prst="rect">
            <a:avLst/>
          </a:prstGeom>
          <a:noFill/>
          <a:ln w="9525">
            <a:noFill/>
            <a:miter lim="800000"/>
            <a:headEnd/>
            <a:tailEnd/>
          </a:ln>
        </p:spPr>
      </p:pic>
    </p:spTree>
    <p:extLst>
      <p:ext uri="{BB962C8B-B14F-4D97-AF65-F5344CB8AC3E}">
        <p14:creationId xmlns:p14="http://schemas.microsoft.com/office/powerpoint/2010/main" val="55190394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90" r:id="rId17"/>
    <p:sldLayoutId id="2147483742" r:id="rId18"/>
    <p:sldLayoutId id="2147483743" r:id="rId19"/>
  </p:sldLayoutIdLst>
  <p:hf hdr="0" ftr="0" dt="0"/>
  <p:txStyles>
    <p:titleStyle>
      <a:lvl1pPr algn="r" defTabSz="455602" rtl="0" eaLnBrk="1" fontAlgn="base" hangingPunct="1">
        <a:spcBef>
          <a:spcPct val="0"/>
        </a:spcBef>
        <a:spcAft>
          <a:spcPct val="0"/>
        </a:spcAft>
        <a:defRPr sz="2800" kern="1200" cap="none">
          <a:solidFill>
            <a:srgbClr val="641345"/>
          </a:solidFill>
          <a:latin typeface="Century Gothic"/>
          <a:ea typeface="+mj-ea"/>
          <a:cs typeface="Century Gothic"/>
        </a:defRPr>
      </a:lvl1pPr>
      <a:lvl2pPr algn="r" defTabSz="455602" rtl="0" eaLnBrk="1" fontAlgn="base" hangingPunct="1">
        <a:spcBef>
          <a:spcPct val="0"/>
        </a:spcBef>
        <a:spcAft>
          <a:spcPct val="0"/>
        </a:spcAft>
        <a:defRPr sz="2400">
          <a:solidFill>
            <a:srgbClr val="983C3A"/>
          </a:solidFill>
          <a:latin typeface="Calibri" pitchFamily="34" charset="0"/>
        </a:defRPr>
      </a:lvl2pPr>
      <a:lvl3pPr algn="r" defTabSz="455602" rtl="0" eaLnBrk="1" fontAlgn="base" hangingPunct="1">
        <a:spcBef>
          <a:spcPct val="0"/>
        </a:spcBef>
        <a:spcAft>
          <a:spcPct val="0"/>
        </a:spcAft>
        <a:defRPr sz="2400">
          <a:solidFill>
            <a:srgbClr val="983C3A"/>
          </a:solidFill>
          <a:latin typeface="Calibri" pitchFamily="34" charset="0"/>
        </a:defRPr>
      </a:lvl3pPr>
      <a:lvl4pPr algn="r" defTabSz="455602" rtl="0" eaLnBrk="1" fontAlgn="base" hangingPunct="1">
        <a:spcBef>
          <a:spcPct val="0"/>
        </a:spcBef>
        <a:spcAft>
          <a:spcPct val="0"/>
        </a:spcAft>
        <a:defRPr sz="2400">
          <a:solidFill>
            <a:srgbClr val="983C3A"/>
          </a:solidFill>
          <a:latin typeface="Calibri" pitchFamily="34" charset="0"/>
        </a:defRPr>
      </a:lvl4pPr>
      <a:lvl5pPr algn="r" defTabSz="455602" rtl="0" eaLnBrk="1" fontAlgn="base" hangingPunct="1">
        <a:spcBef>
          <a:spcPct val="0"/>
        </a:spcBef>
        <a:spcAft>
          <a:spcPct val="0"/>
        </a:spcAft>
        <a:defRPr sz="2400">
          <a:solidFill>
            <a:srgbClr val="983C3A"/>
          </a:solidFill>
          <a:latin typeface="Calibri" pitchFamily="34" charset="0"/>
        </a:defRPr>
      </a:lvl5pPr>
      <a:lvl6pPr marL="457189" algn="r" defTabSz="455602" rtl="0" eaLnBrk="1" fontAlgn="base" hangingPunct="1">
        <a:spcBef>
          <a:spcPct val="0"/>
        </a:spcBef>
        <a:spcAft>
          <a:spcPct val="0"/>
        </a:spcAft>
        <a:defRPr sz="2400">
          <a:solidFill>
            <a:srgbClr val="983C3A"/>
          </a:solidFill>
          <a:latin typeface="Calibri" pitchFamily="34" charset="0"/>
        </a:defRPr>
      </a:lvl6pPr>
      <a:lvl7pPr marL="914377" algn="r" defTabSz="455602" rtl="0" eaLnBrk="1" fontAlgn="base" hangingPunct="1">
        <a:spcBef>
          <a:spcPct val="0"/>
        </a:spcBef>
        <a:spcAft>
          <a:spcPct val="0"/>
        </a:spcAft>
        <a:defRPr sz="2400">
          <a:solidFill>
            <a:srgbClr val="983C3A"/>
          </a:solidFill>
          <a:latin typeface="Calibri" pitchFamily="34" charset="0"/>
        </a:defRPr>
      </a:lvl7pPr>
      <a:lvl8pPr marL="1371566" algn="r" defTabSz="455602" rtl="0" eaLnBrk="1" fontAlgn="base" hangingPunct="1">
        <a:spcBef>
          <a:spcPct val="0"/>
        </a:spcBef>
        <a:spcAft>
          <a:spcPct val="0"/>
        </a:spcAft>
        <a:defRPr sz="2400">
          <a:solidFill>
            <a:srgbClr val="983C3A"/>
          </a:solidFill>
          <a:latin typeface="Calibri" pitchFamily="34" charset="0"/>
        </a:defRPr>
      </a:lvl8pPr>
      <a:lvl9pPr marL="1828754" algn="r" defTabSz="455602" rtl="0" eaLnBrk="1" fontAlgn="base" hangingPunct="1">
        <a:spcBef>
          <a:spcPct val="0"/>
        </a:spcBef>
        <a:spcAft>
          <a:spcPct val="0"/>
        </a:spcAft>
        <a:defRPr sz="2400">
          <a:solidFill>
            <a:srgbClr val="983C3A"/>
          </a:solidFill>
          <a:latin typeface="Calibri" pitchFamily="34" charset="0"/>
        </a:defRPr>
      </a:lvl9pPr>
    </p:titleStyle>
    <p:bodyStyle>
      <a:lvl1pPr marL="341305" marR="0" indent="-341305" algn="l" defTabSz="455602" rtl="0" eaLnBrk="1" fontAlgn="base" latinLnBrk="0" hangingPunct="1">
        <a:lnSpc>
          <a:spcPct val="100000"/>
        </a:lnSpc>
        <a:spcBef>
          <a:spcPct val="20000"/>
        </a:spcBef>
        <a:spcAft>
          <a:spcPct val="0"/>
        </a:spcAft>
        <a:buClr>
          <a:srgbClr val="641345"/>
        </a:buClr>
        <a:buSzPct val="100000"/>
        <a:buFont typeface="Webdings" pitchFamily="18" charset="2"/>
        <a:buChar char=""/>
        <a:tabLst/>
        <a:defRPr sz="3200" kern="1200">
          <a:solidFill>
            <a:schemeClr val="tx1"/>
          </a:solidFill>
          <a:latin typeface="Century Gothic"/>
          <a:ea typeface="+mn-ea"/>
          <a:cs typeface="Century Gothic"/>
        </a:defRPr>
      </a:lvl1pPr>
      <a:lvl2pPr marL="741344" marR="0" indent="-284156" algn="l" defTabSz="455602" rtl="0" eaLnBrk="1" fontAlgn="base" latinLnBrk="0" hangingPunct="1">
        <a:lnSpc>
          <a:spcPct val="100000"/>
        </a:lnSpc>
        <a:spcBef>
          <a:spcPct val="20000"/>
        </a:spcBef>
        <a:spcAft>
          <a:spcPct val="0"/>
        </a:spcAft>
        <a:buClr>
          <a:srgbClr val="641345"/>
        </a:buClr>
        <a:buSzPct val="70000"/>
        <a:buFont typeface="Lucida Grande"/>
        <a:buChar char="▹"/>
        <a:tabLst/>
        <a:defRPr sz="2800" kern="1200">
          <a:solidFill>
            <a:schemeClr val="tx1"/>
          </a:solidFill>
          <a:latin typeface="Century Gothic"/>
          <a:ea typeface="+mn-ea"/>
          <a:cs typeface="Century Gothic"/>
        </a:defRPr>
      </a:lvl2pPr>
      <a:lvl3pPr marL="1141385" marR="0" indent="-227008" algn="l" defTabSz="455602" rtl="0" eaLnBrk="1" fontAlgn="base" latinLnBrk="0" hangingPunct="1">
        <a:lnSpc>
          <a:spcPct val="100000"/>
        </a:lnSpc>
        <a:spcBef>
          <a:spcPct val="20000"/>
        </a:spcBef>
        <a:spcAft>
          <a:spcPct val="0"/>
        </a:spcAft>
        <a:buClr>
          <a:srgbClr val="641345"/>
        </a:buClr>
        <a:buSzPct val="80000"/>
        <a:buFont typeface="Lucida Grande"/>
        <a:buChar char="▾"/>
        <a:tabLst/>
        <a:defRPr sz="2400" kern="1200">
          <a:solidFill>
            <a:schemeClr val="tx1"/>
          </a:solidFill>
          <a:latin typeface="Century Gothic"/>
          <a:ea typeface="+mn-ea"/>
          <a:cs typeface="Century Gothic"/>
        </a:defRPr>
      </a:lvl3pPr>
      <a:lvl4pPr marL="1598573" marR="0" indent="-227008" algn="l" defTabSz="455602" rtl="0" eaLnBrk="1" fontAlgn="base" latinLnBrk="0" hangingPunct="1">
        <a:lnSpc>
          <a:spcPct val="100000"/>
        </a:lnSpc>
        <a:spcBef>
          <a:spcPct val="20000"/>
        </a:spcBef>
        <a:spcAft>
          <a:spcPct val="0"/>
        </a:spcAft>
        <a:buClr>
          <a:srgbClr val="641345"/>
        </a:buClr>
        <a:buSzTx/>
        <a:buFont typeface="Lucida Grande"/>
        <a:buChar char="▿"/>
        <a:tabLst/>
        <a:defRPr sz="2000" kern="1200">
          <a:solidFill>
            <a:schemeClr val="tx1"/>
          </a:solidFill>
          <a:latin typeface="Century Gothic"/>
          <a:ea typeface="+mn-ea"/>
          <a:cs typeface="Century Gothic"/>
        </a:defRPr>
      </a:lvl4pPr>
      <a:lvl5pPr marL="2055762" marR="0" indent="-227008" algn="l" defTabSz="455602" rtl="0" eaLnBrk="1" fontAlgn="base" latinLnBrk="0" hangingPunct="1">
        <a:lnSpc>
          <a:spcPct val="100000"/>
        </a:lnSpc>
        <a:spcBef>
          <a:spcPct val="20000"/>
        </a:spcBef>
        <a:spcAft>
          <a:spcPct val="0"/>
        </a:spcAft>
        <a:buClr>
          <a:srgbClr val="641345"/>
        </a:buClr>
        <a:buSzTx/>
        <a:buFont typeface="Arial" charset="0"/>
        <a:buChar char="•"/>
        <a:tabLst/>
        <a:defRPr sz="2000" kern="1200">
          <a:solidFill>
            <a:schemeClr val="tx1"/>
          </a:solidFill>
          <a:latin typeface="Century Gothic"/>
          <a:ea typeface="+mn-ea"/>
          <a:cs typeface="Century Gothic"/>
        </a:defRPr>
      </a:lvl5pPr>
      <a:lvl6pPr marL="2514244" indent="-228568" algn="l" defTabSz="457135" rtl="0" eaLnBrk="1" latinLnBrk="0" hangingPunct="1">
        <a:spcBef>
          <a:spcPct val="20000"/>
        </a:spcBef>
        <a:buFont typeface="Arial"/>
        <a:buChar char="•"/>
        <a:defRPr sz="2000" kern="1200">
          <a:solidFill>
            <a:schemeClr val="tx1"/>
          </a:solidFill>
          <a:latin typeface="+mn-lt"/>
          <a:ea typeface="+mn-ea"/>
          <a:cs typeface="+mn-cs"/>
        </a:defRPr>
      </a:lvl6pPr>
      <a:lvl7pPr marL="2971379" indent="-228568" algn="l" defTabSz="457135" rtl="0" eaLnBrk="1" latinLnBrk="0" hangingPunct="1">
        <a:spcBef>
          <a:spcPct val="20000"/>
        </a:spcBef>
        <a:buFont typeface="Arial"/>
        <a:buChar char="•"/>
        <a:defRPr sz="2000" kern="1200">
          <a:solidFill>
            <a:schemeClr val="tx1"/>
          </a:solidFill>
          <a:latin typeface="+mn-lt"/>
          <a:ea typeface="+mn-ea"/>
          <a:cs typeface="+mn-cs"/>
        </a:defRPr>
      </a:lvl7pPr>
      <a:lvl8pPr marL="3428513" indent="-228568" algn="l" defTabSz="457135" rtl="0" eaLnBrk="1" latinLnBrk="0" hangingPunct="1">
        <a:spcBef>
          <a:spcPct val="20000"/>
        </a:spcBef>
        <a:buFont typeface="Arial"/>
        <a:buChar char="•"/>
        <a:defRPr sz="2000" kern="1200">
          <a:solidFill>
            <a:schemeClr val="tx1"/>
          </a:solidFill>
          <a:latin typeface="+mn-lt"/>
          <a:ea typeface="+mn-ea"/>
          <a:cs typeface="+mn-cs"/>
        </a:defRPr>
      </a:lvl8pPr>
      <a:lvl9pPr marL="3885650" indent="-228568" algn="l" defTabSz="45713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35" rtl="0" eaLnBrk="1" latinLnBrk="0" hangingPunct="1">
        <a:defRPr sz="1800" kern="1200">
          <a:solidFill>
            <a:schemeClr val="tx1"/>
          </a:solidFill>
          <a:latin typeface="+mn-lt"/>
          <a:ea typeface="+mn-ea"/>
          <a:cs typeface="+mn-cs"/>
        </a:defRPr>
      </a:lvl1pPr>
      <a:lvl2pPr marL="457135" algn="l" defTabSz="457135" rtl="0" eaLnBrk="1" latinLnBrk="0" hangingPunct="1">
        <a:defRPr sz="1800" kern="1200">
          <a:solidFill>
            <a:schemeClr val="tx1"/>
          </a:solidFill>
          <a:latin typeface="+mn-lt"/>
          <a:ea typeface="+mn-ea"/>
          <a:cs typeface="+mn-cs"/>
        </a:defRPr>
      </a:lvl2pPr>
      <a:lvl3pPr marL="914270" algn="l" defTabSz="457135" rtl="0" eaLnBrk="1" latinLnBrk="0" hangingPunct="1">
        <a:defRPr sz="1800" kern="1200">
          <a:solidFill>
            <a:schemeClr val="tx1"/>
          </a:solidFill>
          <a:latin typeface="+mn-lt"/>
          <a:ea typeface="+mn-ea"/>
          <a:cs typeface="+mn-cs"/>
        </a:defRPr>
      </a:lvl3pPr>
      <a:lvl4pPr marL="1371406" algn="l" defTabSz="457135" rtl="0" eaLnBrk="1" latinLnBrk="0" hangingPunct="1">
        <a:defRPr sz="1800" kern="1200">
          <a:solidFill>
            <a:schemeClr val="tx1"/>
          </a:solidFill>
          <a:latin typeface="+mn-lt"/>
          <a:ea typeface="+mn-ea"/>
          <a:cs typeface="+mn-cs"/>
        </a:defRPr>
      </a:lvl4pPr>
      <a:lvl5pPr marL="1828541" algn="l" defTabSz="457135" rtl="0" eaLnBrk="1" latinLnBrk="0" hangingPunct="1">
        <a:defRPr sz="1800" kern="1200">
          <a:solidFill>
            <a:schemeClr val="tx1"/>
          </a:solidFill>
          <a:latin typeface="+mn-lt"/>
          <a:ea typeface="+mn-ea"/>
          <a:cs typeface="+mn-cs"/>
        </a:defRPr>
      </a:lvl5pPr>
      <a:lvl6pPr marL="2285676" algn="l" defTabSz="457135" rtl="0" eaLnBrk="1" latinLnBrk="0" hangingPunct="1">
        <a:defRPr sz="1800" kern="1200">
          <a:solidFill>
            <a:schemeClr val="tx1"/>
          </a:solidFill>
          <a:latin typeface="+mn-lt"/>
          <a:ea typeface="+mn-ea"/>
          <a:cs typeface="+mn-cs"/>
        </a:defRPr>
      </a:lvl6pPr>
      <a:lvl7pPr marL="2742810" algn="l" defTabSz="457135" rtl="0" eaLnBrk="1" latinLnBrk="0" hangingPunct="1">
        <a:defRPr sz="1800" kern="1200">
          <a:solidFill>
            <a:schemeClr val="tx1"/>
          </a:solidFill>
          <a:latin typeface="+mn-lt"/>
          <a:ea typeface="+mn-ea"/>
          <a:cs typeface="+mn-cs"/>
        </a:defRPr>
      </a:lvl7pPr>
      <a:lvl8pPr marL="3199947" algn="l" defTabSz="457135" rtl="0" eaLnBrk="1" latinLnBrk="0" hangingPunct="1">
        <a:defRPr sz="1800" kern="1200">
          <a:solidFill>
            <a:schemeClr val="tx1"/>
          </a:solidFill>
          <a:latin typeface="+mn-lt"/>
          <a:ea typeface="+mn-ea"/>
          <a:cs typeface="+mn-cs"/>
        </a:defRPr>
      </a:lvl8pPr>
      <a:lvl9pPr marL="3657081" algn="l" defTabSz="45713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6675"/>
            <a:ext cx="10441517" cy="1143000"/>
          </a:xfrm>
          <a:prstGeom prst="rect">
            <a:avLst/>
          </a:prstGeom>
        </p:spPr>
        <p:txBody>
          <a:bodyPr vert="horz" lIns="91429" tIns="45714" rIns="91429" bIns="45714" rtlCol="0" anchor="ctr">
            <a:normAutofit/>
          </a:bodyPr>
          <a:lstStyle/>
          <a:p>
            <a:r>
              <a:rPr lang="es-ES_tradnl" dirty="0"/>
              <a:t>Clic para editar título</a:t>
            </a:r>
            <a:endParaRPr lang="en-US" dirty="0"/>
          </a:p>
        </p:txBody>
      </p:sp>
      <p:sp>
        <p:nvSpPr>
          <p:cNvPr id="1028" name="Text Placeholder 2"/>
          <p:cNvSpPr>
            <a:spLocks noGrp="1"/>
          </p:cNvSpPr>
          <p:nvPr>
            <p:ph type="body" idx="1"/>
          </p:nvPr>
        </p:nvSpPr>
        <p:spPr bwMode="auto">
          <a:xfrm>
            <a:off x="609600" y="1338263"/>
            <a:ext cx="10439400" cy="47879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p>
            <a:pPr marL="255985" marR="0" lvl="0" indent="-255985" algn="l" defTabSz="341710" rtl="0" eaLnBrk="1" fontAlgn="base" latinLnBrk="0" hangingPunct="1">
              <a:lnSpc>
                <a:spcPct val="100000"/>
              </a:lnSpc>
              <a:spcBef>
                <a:spcPct val="20000"/>
              </a:spcBef>
              <a:spcAft>
                <a:spcPct val="0"/>
              </a:spcAft>
              <a:buClr>
                <a:srgbClr val="641345"/>
              </a:buClr>
              <a:buSzPct val="100000"/>
              <a:buFont typeface="Webdings" pitchFamily="18" charset="2"/>
              <a:buChar char=""/>
              <a:tabLst/>
              <a:defRPr/>
            </a:pPr>
            <a:r>
              <a:rPr kumimoji="0" lang="es-ES_tradnl" sz="2400" b="0" i="0" u="none" strike="noStrike" kern="1200" cap="none" spc="0" normalizeH="0" baseline="0" noProof="0" dirty="0">
                <a:ln>
                  <a:noFill/>
                </a:ln>
                <a:solidFill>
                  <a:srgbClr val="000000"/>
                </a:solidFill>
                <a:effectLst/>
                <a:uLnTx/>
                <a:uFillTx/>
                <a:latin typeface="Century Gothic"/>
                <a:ea typeface="+mn-ea"/>
                <a:cs typeface="Century Gothic"/>
              </a:rPr>
              <a:t>Haga clic para modificar el estilo de texto del patrón</a:t>
            </a:r>
          </a:p>
          <a:p>
            <a:pPr marL="556022" marR="0" lvl="1" indent="-213122" algn="l" defTabSz="341710" rtl="0" eaLnBrk="1" fontAlgn="base" latinLnBrk="0" hangingPunct="1">
              <a:lnSpc>
                <a:spcPct val="100000"/>
              </a:lnSpc>
              <a:spcBef>
                <a:spcPct val="20000"/>
              </a:spcBef>
              <a:spcAft>
                <a:spcPct val="0"/>
              </a:spcAft>
              <a:buClr>
                <a:srgbClr val="641345"/>
              </a:buClr>
              <a:buSzPct val="70000"/>
              <a:buFont typeface="Lucida Grande"/>
              <a:buChar char="▹"/>
              <a:tabLst/>
              <a:defRPr/>
            </a:pPr>
            <a:r>
              <a:rPr kumimoji="0" lang="es-ES_tradnl" sz="2100" b="0" i="0" u="none" strike="noStrike" kern="1200" cap="none" spc="0" normalizeH="0" baseline="0" noProof="0" dirty="0">
                <a:ln>
                  <a:noFill/>
                </a:ln>
                <a:solidFill>
                  <a:srgbClr val="000000"/>
                </a:solidFill>
                <a:effectLst/>
                <a:uLnTx/>
                <a:uFillTx/>
                <a:latin typeface="Century Gothic"/>
                <a:ea typeface="+mn-ea"/>
                <a:cs typeface="Century Gothic"/>
              </a:rPr>
              <a:t>Segundo nivel</a:t>
            </a:r>
          </a:p>
          <a:p>
            <a:pPr marL="856060" marR="0" lvl="2" indent="-170260" algn="l" defTabSz="341710" rtl="0" eaLnBrk="1" fontAlgn="base" latinLnBrk="0" hangingPunct="1">
              <a:lnSpc>
                <a:spcPct val="100000"/>
              </a:lnSpc>
              <a:spcBef>
                <a:spcPct val="20000"/>
              </a:spcBef>
              <a:spcAft>
                <a:spcPct val="0"/>
              </a:spcAft>
              <a:buClr>
                <a:srgbClr val="641345"/>
              </a:buClr>
              <a:buSzPct val="80000"/>
              <a:buFont typeface="Lucida Grande"/>
              <a:buChar char="▾"/>
              <a:tabLst/>
              <a:defRPr/>
            </a:pPr>
            <a:r>
              <a:rPr kumimoji="0" lang="es-ES_tradnl" sz="1800" b="0" i="0" u="none" strike="noStrike" kern="1200" cap="none" spc="0" normalizeH="0" baseline="0" noProof="0" dirty="0">
                <a:ln>
                  <a:noFill/>
                </a:ln>
                <a:solidFill>
                  <a:srgbClr val="000000"/>
                </a:solidFill>
                <a:effectLst/>
                <a:uLnTx/>
                <a:uFillTx/>
                <a:latin typeface="Century Gothic"/>
                <a:ea typeface="+mn-ea"/>
                <a:cs typeface="Century Gothic"/>
              </a:rPr>
              <a:t>Tercer nivel</a:t>
            </a:r>
          </a:p>
          <a:p>
            <a:pPr marL="1198960" marR="0" lvl="3" indent="-170260" algn="l" defTabSz="341710" rtl="0" eaLnBrk="1" fontAlgn="base" latinLnBrk="0" hangingPunct="1">
              <a:lnSpc>
                <a:spcPct val="100000"/>
              </a:lnSpc>
              <a:spcBef>
                <a:spcPct val="20000"/>
              </a:spcBef>
              <a:spcAft>
                <a:spcPct val="0"/>
              </a:spcAft>
              <a:buClr>
                <a:srgbClr val="641345"/>
              </a:buClr>
              <a:buSzTx/>
              <a:buFont typeface="Lucida Grande"/>
              <a:buChar char="▿"/>
              <a:tabLst/>
              <a:defRPr/>
            </a:pPr>
            <a:r>
              <a:rPr kumimoji="0" lang="es-ES_tradnl" sz="1500" b="0" i="0" u="none" strike="noStrike" kern="1200" cap="none" spc="0" normalizeH="0" baseline="0" noProof="0" dirty="0">
                <a:ln>
                  <a:noFill/>
                </a:ln>
                <a:solidFill>
                  <a:srgbClr val="000000"/>
                </a:solidFill>
                <a:effectLst/>
                <a:uLnTx/>
                <a:uFillTx/>
                <a:latin typeface="Century Gothic"/>
                <a:ea typeface="+mn-ea"/>
                <a:cs typeface="Century Gothic"/>
              </a:rPr>
              <a:t>Cuarto nivel</a:t>
            </a:r>
          </a:p>
          <a:p>
            <a:pPr marL="1541860" marR="0" lvl="4" indent="-170260" algn="l" defTabSz="341710" rtl="0" eaLnBrk="1" fontAlgn="base" latinLnBrk="0" hangingPunct="1">
              <a:lnSpc>
                <a:spcPct val="100000"/>
              </a:lnSpc>
              <a:spcBef>
                <a:spcPct val="20000"/>
              </a:spcBef>
              <a:spcAft>
                <a:spcPct val="0"/>
              </a:spcAft>
              <a:buClr>
                <a:srgbClr val="641345"/>
              </a:buClr>
              <a:buSzTx/>
              <a:buFont typeface="Arial" charset="0"/>
              <a:buChar char="•"/>
              <a:tabLst/>
              <a:defRPr/>
            </a:pPr>
            <a:r>
              <a:rPr kumimoji="0" lang="es-ES_tradnl" sz="1500" b="0" i="0" u="none" strike="noStrike" kern="1200" cap="none" spc="0" normalizeH="0" baseline="0" noProof="0" dirty="0">
                <a:ln>
                  <a:noFill/>
                </a:ln>
                <a:solidFill>
                  <a:srgbClr val="000000"/>
                </a:solidFill>
                <a:effectLst/>
                <a:uLnTx/>
                <a:uFillTx/>
                <a:latin typeface="Century Gothic"/>
                <a:ea typeface="+mn-ea"/>
                <a:cs typeface="Century Gothic"/>
              </a:rPr>
              <a:t>Quinto nivel</a:t>
            </a:r>
            <a:endParaRPr kumimoji="0" lang="en-US" sz="1500" b="0" i="0" u="none" strike="noStrike" kern="1200" cap="none" spc="0" normalizeH="0" baseline="0" noProof="0" dirty="0">
              <a:ln>
                <a:noFill/>
              </a:ln>
              <a:solidFill>
                <a:srgbClr val="000000"/>
              </a:solidFill>
              <a:effectLst/>
              <a:uLnTx/>
              <a:uFillTx/>
              <a:latin typeface="Century Gothic"/>
              <a:ea typeface="+mn-ea"/>
              <a:cs typeface="Century Gothic"/>
            </a:endParaRPr>
          </a:p>
        </p:txBody>
      </p:sp>
      <p:pic>
        <p:nvPicPr>
          <p:cNvPr id="8" name="Picture 11"/>
          <p:cNvPicPr>
            <a:picLocks noChangeAspect="1" noChangeArrowheads="1"/>
          </p:cNvPicPr>
          <p:nvPr/>
        </p:nvPicPr>
        <p:blipFill>
          <a:blip r:embed="rId17" cstate="email">
            <a:extLst>
              <a:ext uri="{28A0092B-C50C-407E-A947-70E740481C1C}">
                <a14:useLocalDpi xmlns:a14="http://schemas.microsoft.com/office/drawing/2010/main"/>
              </a:ext>
            </a:extLst>
          </a:blip>
          <a:stretch>
            <a:fillRect/>
          </a:stretch>
        </p:blipFill>
        <p:spPr bwMode="auto">
          <a:xfrm>
            <a:off x="609603" y="278263"/>
            <a:ext cx="2257359" cy="564340"/>
          </a:xfrm>
          <a:prstGeom prst="rect">
            <a:avLst/>
          </a:prstGeom>
          <a:noFill/>
          <a:ln w="9525">
            <a:noFill/>
            <a:miter lim="800000"/>
            <a:headEnd/>
            <a:tailEnd/>
          </a:ln>
        </p:spPr>
      </p:pic>
    </p:spTree>
    <p:extLst>
      <p:ext uri="{BB962C8B-B14F-4D97-AF65-F5344CB8AC3E}">
        <p14:creationId xmlns:p14="http://schemas.microsoft.com/office/powerpoint/2010/main" val="1235296761"/>
      </p:ext>
    </p:extLst>
  </p:cSld>
  <p:clrMap bg1="dk1" tx1="lt1" bg2="dk2" tx2="lt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Lst>
  <p:hf hdr="0" ftr="0" dt="0"/>
  <p:txStyles>
    <p:titleStyle>
      <a:lvl1pPr algn="r" defTabSz="341710" rtl="0" eaLnBrk="1" fontAlgn="base" hangingPunct="1">
        <a:spcBef>
          <a:spcPct val="0"/>
        </a:spcBef>
        <a:spcAft>
          <a:spcPct val="0"/>
        </a:spcAft>
        <a:defRPr sz="2100" kern="1200" cap="none">
          <a:solidFill>
            <a:srgbClr val="641345"/>
          </a:solidFill>
          <a:latin typeface="Century Gothic"/>
          <a:ea typeface="+mj-ea"/>
          <a:cs typeface="Century Gothic"/>
        </a:defRPr>
      </a:lvl1pPr>
      <a:lvl2pPr algn="r" defTabSz="341710" rtl="0" eaLnBrk="1" fontAlgn="base" hangingPunct="1">
        <a:spcBef>
          <a:spcPct val="0"/>
        </a:spcBef>
        <a:spcAft>
          <a:spcPct val="0"/>
        </a:spcAft>
        <a:defRPr sz="1800">
          <a:solidFill>
            <a:srgbClr val="983C3A"/>
          </a:solidFill>
          <a:latin typeface="Calibri" pitchFamily="34" charset="0"/>
        </a:defRPr>
      </a:lvl2pPr>
      <a:lvl3pPr algn="r" defTabSz="341710" rtl="0" eaLnBrk="1" fontAlgn="base" hangingPunct="1">
        <a:spcBef>
          <a:spcPct val="0"/>
        </a:spcBef>
        <a:spcAft>
          <a:spcPct val="0"/>
        </a:spcAft>
        <a:defRPr sz="1800">
          <a:solidFill>
            <a:srgbClr val="983C3A"/>
          </a:solidFill>
          <a:latin typeface="Calibri" pitchFamily="34" charset="0"/>
        </a:defRPr>
      </a:lvl3pPr>
      <a:lvl4pPr algn="r" defTabSz="341710" rtl="0" eaLnBrk="1" fontAlgn="base" hangingPunct="1">
        <a:spcBef>
          <a:spcPct val="0"/>
        </a:spcBef>
        <a:spcAft>
          <a:spcPct val="0"/>
        </a:spcAft>
        <a:defRPr sz="1800">
          <a:solidFill>
            <a:srgbClr val="983C3A"/>
          </a:solidFill>
          <a:latin typeface="Calibri" pitchFamily="34" charset="0"/>
        </a:defRPr>
      </a:lvl4pPr>
      <a:lvl5pPr algn="r" defTabSz="341710" rtl="0" eaLnBrk="1" fontAlgn="base" hangingPunct="1">
        <a:spcBef>
          <a:spcPct val="0"/>
        </a:spcBef>
        <a:spcAft>
          <a:spcPct val="0"/>
        </a:spcAft>
        <a:defRPr sz="1800">
          <a:solidFill>
            <a:srgbClr val="983C3A"/>
          </a:solidFill>
          <a:latin typeface="Calibri" pitchFamily="34" charset="0"/>
        </a:defRPr>
      </a:lvl5pPr>
      <a:lvl6pPr marL="342900" algn="r" defTabSz="341710" rtl="0" eaLnBrk="1" fontAlgn="base" hangingPunct="1">
        <a:spcBef>
          <a:spcPct val="0"/>
        </a:spcBef>
        <a:spcAft>
          <a:spcPct val="0"/>
        </a:spcAft>
        <a:defRPr sz="1800">
          <a:solidFill>
            <a:srgbClr val="983C3A"/>
          </a:solidFill>
          <a:latin typeface="Calibri" pitchFamily="34" charset="0"/>
        </a:defRPr>
      </a:lvl6pPr>
      <a:lvl7pPr marL="685800" algn="r" defTabSz="341710" rtl="0" eaLnBrk="1" fontAlgn="base" hangingPunct="1">
        <a:spcBef>
          <a:spcPct val="0"/>
        </a:spcBef>
        <a:spcAft>
          <a:spcPct val="0"/>
        </a:spcAft>
        <a:defRPr sz="1800">
          <a:solidFill>
            <a:srgbClr val="983C3A"/>
          </a:solidFill>
          <a:latin typeface="Calibri" pitchFamily="34" charset="0"/>
        </a:defRPr>
      </a:lvl7pPr>
      <a:lvl8pPr marL="1028700" algn="r" defTabSz="341710" rtl="0" eaLnBrk="1" fontAlgn="base" hangingPunct="1">
        <a:spcBef>
          <a:spcPct val="0"/>
        </a:spcBef>
        <a:spcAft>
          <a:spcPct val="0"/>
        </a:spcAft>
        <a:defRPr sz="1800">
          <a:solidFill>
            <a:srgbClr val="983C3A"/>
          </a:solidFill>
          <a:latin typeface="Calibri" pitchFamily="34" charset="0"/>
        </a:defRPr>
      </a:lvl8pPr>
      <a:lvl9pPr marL="1371600" algn="r" defTabSz="341710" rtl="0" eaLnBrk="1" fontAlgn="base" hangingPunct="1">
        <a:spcBef>
          <a:spcPct val="0"/>
        </a:spcBef>
        <a:spcAft>
          <a:spcPct val="0"/>
        </a:spcAft>
        <a:defRPr sz="1800">
          <a:solidFill>
            <a:srgbClr val="983C3A"/>
          </a:solidFill>
          <a:latin typeface="Calibri" pitchFamily="34" charset="0"/>
        </a:defRPr>
      </a:lvl9pPr>
    </p:titleStyle>
    <p:bodyStyle>
      <a:lvl1pPr marL="255985" marR="0" indent="-255985" algn="l" defTabSz="341710" rtl="0" eaLnBrk="1" fontAlgn="base" latinLnBrk="0" hangingPunct="1">
        <a:lnSpc>
          <a:spcPct val="100000"/>
        </a:lnSpc>
        <a:spcBef>
          <a:spcPct val="20000"/>
        </a:spcBef>
        <a:spcAft>
          <a:spcPct val="0"/>
        </a:spcAft>
        <a:buClr>
          <a:srgbClr val="641345"/>
        </a:buClr>
        <a:buSzPct val="100000"/>
        <a:buFont typeface="Webdings" pitchFamily="18" charset="2"/>
        <a:buChar char=""/>
        <a:tabLst/>
        <a:defRPr sz="2400" kern="1200">
          <a:solidFill>
            <a:schemeClr val="tx1"/>
          </a:solidFill>
          <a:latin typeface="Arial" panose="020B0604020202020204" pitchFamily="34" charset="0"/>
          <a:ea typeface="+mn-ea"/>
          <a:cs typeface="Arial" panose="020B0604020202020204" pitchFamily="34" charset="0"/>
        </a:defRPr>
      </a:lvl1pPr>
      <a:lvl2pPr marL="556022" marR="0" indent="-213122" algn="l" defTabSz="341710" rtl="0" eaLnBrk="1" fontAlgn="base" latinLnBrk="0" hangingPunct="1">
        <a:lnSpc>
          <a:spcPct val="100000"/>
        </a:lnSpc>
        <a:spcBef>
          <a:spcPct val="20000"/>
        </a:spcBef>
        <a:spcAft>
          <a:spcPct val="0"/>
        </a:spcAft>
        <a:buClr>
          <a:srgbClr val="641345"/>
        </a:buClr>
        <a:buSzPct val="70000"/>
        <a:buFont typeface="Lucida Grande"/>
        <a:buChar char="▹"/>
        <a:tabLst/>
        <a:defRPr sz="2100" kern="1200">
          <a:solidFill>
            <a:schemeClr val="tx1"/>
          </a:solidFill>
          <a:latin typeface="Arial" panose="020B0604020202020204" pitchFamily="34" charset="0"/>
          <a:ea typeface="+mn-ea"/>
          <a:cs typeface="Arial" panose="020B0604020202020204" pitchFamily="34" charset="0"/>
        </a:defRPr>
      </a:lvl2pPr>
      <a:lvl3pPr marL="856060" marR="0" indent="-170260" algn="l" defTabSz="341710" rtl="0" eaLnBrk="1" fontAlgn="base" latinLnBrk="0" hangingPunct="1">
        <a:lnSpc>
          <a:spcPct val="100000"/>
        </a:lnSpc>
        <a:spcBef>
          <a:spcPct val="20000"/>
        </a:spcBef>
        <a:spcAft>
          <a:spcPct val="0"/>
        </a:spcAft>
        <a:buClr>
          <a:srgbClr val="641345"/>
        </a:buClr>
        <a:buSzPct val="80000"/>
        <a:buFont typeface="Lucida Grande"/>
        <a:buChar char="▾"/>
        <a:tabLst/>
        <a:defRPr sz="1800" kern="1200">
          <a:solidFill>
            <a:schemeClr val="tx1"/>
          </a:solidFill>
          <a:latin typeface="Arial" panose="020B0604020202020204" pitchFamily="34" charset="0"/>
          <a:ea typeface="+mn-ea"/>
          <a:cs typeface="Arial" panose="020B0604020202020204" pitchFamily="34" charset="0"/>
        </a:defRPr>
      </a:lvl3pPr>
      <a:lvl4pPr marL="1198960" marR="0" indent="-170260" algn="l" defTabSz="341710" rtl="0" eaLnBrk="1" fontAlgn="base" latinLnBrk="0" hangingPunct="1">
        <a:lnSpc>
          <a:spcPct val="100000"/>
        </a:lnSpc>
        <a:spcBef>
          <a:spcPct val="20000"/>
        </a:spcBef>
        <a:spcAft>
          <a:spcPct val="0"/>
        </a:spcAft>
        <a:buClr>
          <a:srgbClr val="641345"/>
        </a:buClr>
        <a:buSzTx/>
        <a:buFont typeface="Lucida Grande"/>
        <a:buChar char="▿"/>
        <a:tabLst/>
        <a:defRPr sz="1500" kern="1200">
          <a:solidFill>
            <a:schemeClr val="tx1"/>
          </a:solidFill>
          <a:latin typeface="Arial" panose="020B0604020202020204" pitchFamily="34" charset="0"/>
          <a:ea typeface="+mn-ea"/>
          <a:cs typeface="Arial" panose="020B0604020202020204" pitchFamily="34" charset="0"/>
        </a:defRPr>
      </a:lvl4pPr>
      <a:lvl5pPr marL="1541860" marR="0" indent="-170260" algn="l" defTabSz="341710" rtl="0" eaLnBrk="1" fontAlgn="base" latinLnBrk="0" hangingPunct="1">
        <a:lnSpc>
          <a:spcPct val="100000"/>
        </a:lnSpc>
        <a:spcBef>
          <a:spcPct val="20000"/>
        </a:spcBef>
        <a:spcAft>
          <a:spcPct val="0"/>
        </a:spcAft>
        <a:buClr>
          <a:srgbClr val="641345"/>
        </a:buClr>
        <a:buSzTx/>
        <a:buFont typeface="Arial" charset="0"/>
        <a:buChar char="•"/>
        <a:tabLst/>
        <a:defRPr sz="1500" kern="1200">
          <a:solidFill>
            <a:schemeClr val="tx1"/>
          </a:solidFill>
          <a:latin typeface="Arial" panose="020B0604020202020204" pitchFamily="34" charset="0"/>
          <a:ea typeface="+mn-ea"/>
          <a:cs typeface="Arial" panose="020B0604020202020204" pitchFamily="34" charset="0"/>
        </a:defRPr>
      </a:lvl5pPr>
      <a:lvl6pPr marL="1885730" indent="-171430" algn="l" defTabSz="342860" rtl="0" eaLnBrk="1" latinLnBrk="0" hangingPunct="1">
        <a:spcBef>
          <a:spcPct val="20000"/>
        </a:spcBef>
        <a:buFont typeface="Arial"/>
        <a:buChar char="•"/>
        <a:defRPr sz="1500" kern="1200">
          <a:solidFill>
            <a:schemeClr val="tx1"/>
          </a:solidFill>
          <a:latin typeface="+mn-lt"/>
          <a:ea typeface="+mn-ea"/>
          <a:cs typeface="+mn-cs"/>
        </a:defRPr>
      </a:lvl6pPr>
      <a:lvl7pPr marL="2228590" indent="-171430" algn="l" defTabSz="342860" rtl="0" eaLnBrk="1" latinLnBrk="0" hangingPunct="1">
        <a:spcBef>
          <a:spcPct val="20000"/>
        </a:spcBef>
        <a:buFont typeface="Arial"/>
        <a:buChar char="•"/>
        <a:defRPr sz="1500" kern="1200">
          <a:solidFill>
            <a:schemeClr val="tx1"/>
          </a:solidFill>
          <a:latin typeface="+mn-lt"/>
          <a:ea typeface="+mn-ea"/>
          <a:cs typeface="+mn-cs"/>
        </a:defRPr>
      </a:lvl7pPr>
      <a:lvl8pPr marL="2571449" indent="-171430" algn="l" defTabSz="342860" rtl="0" eaLnBrk="1" latinLnBrk="0" hangingPunct="1">
        <a:spcBef>
          <a:spcPct val="20000"/>
        </a:spcBef>
        <a:buFont typeface="Arial"/>
        <a:buChar char="•"/>
        <a:defRPr sz="1500" kern="1200">
          <a:solidFill>
            <a:schemeClr val="tx1"/>
          </a:solidFill>
          <a:latin typeface="+mn-lt"/>
          <a:ea typeface="+mn-ea"/>
          <a:cs typeface="+mn-cs"/>
        </a:defRPr>
      </a:lvl8pPr>
      <a:lvl9pPr marL="2914310" indent="-171430" algn="l" defTabSz="34286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60" rtl="0" eaLnBrk="1" latinLnBrk="0" hangingPunct="1">
        <a:defRPr sz="1350" kern="1200">
          <a:solidFill>
            <a:schemeClr val="tx1"/>
          </a:solidFill>
          <a:latin typeface="+mn-lt"/>
          <a:ea typeface="+mn-ea"/>
          <a:cs typeface="+mn-cs"/>
        </a:defRPr>
      </a:lvl1pPr>
      <a:lvl2pPr marL="342860" algn="l" defTabSz="342860" rtl="0" eaLnBrk="1" latinLnBrk="0" hangingPunct="1">
        <a:defRPr sz="1350" kern="1200">
          <a:solidFill>
            <a:schemeClr val="tx1"/>
          </a:solidFill>
          <a:latin typeface="+mn-lt"/>
          <a:ea typeface="+mn-ea"/>
          <a:cs typeface="+mn-cs"/>
        </a:defRPr>
      </a:lvl2pPr>
      <a:lvl3pPr marL="685720" algn="l" defTabSz="342860" rtl="0" eaLnBrk="1" latinLnBrk="0" hangingPunct="1">
        <a:defRPr sz="1350" kern="1200">
          <a:solidFill>
            <a:schemeClr val="tx1"/>
          </a:solidFill>
          <a:latin typeface="+mn-lt"/>
          <a:ea typeface="+mn-ea"/>
          <a:cs typeface="+mn-cs"/>
        </a:defRPr>
      </a:lvl3pPr>
      <a:lvl4pPr marL="1028580" algn="l" defTabSz="342860" rtl="0" eaLnBrk="1" latinLnBrk="0" hangingPunct="1">
        <a:defRPr sz="1350" kern="1200">
          <a:solidFill>
            <a:schemeClr val="tx1"/>
          </a:solidFill>
          <a:latin typeface="+mn-lt"/>
          <a:ea typeface="+mn-ea"/>
          <a:cs typeface="+mn-cs"/>
        </a:defRPr>
      </a:lvl4pPr>
      <a:lvl5pPr marL="1371440" algn="l" defTabSz="342860" rtl="0" eaLnBrk="1" latinLnBrk="0" hangingPunct="1">
        <a:defRPr sz="1350" kern="1200">
          <a:solidFill>
            <a:schemeClr val="tx1"/>
          </a:solidFill>
          <a:latin typeface="+mn-lt"/>
          <a:ea typeface="+mn-ea"/>
          <a:cs typeface="+mn-cs"/>
        </a:defRPr>
      </a:lvl5pPr>
      <a:lvl6pPr marL="1714300" algn="l" defTabSz="342860" rtl="0" eaLnBrk="1" latinLnBrk="0" hangingPunct="1">
        <a:defRPr sz="1350" kern="1200">
          <a:solidFill>
            <a:schemeClr val="tx1"/>
          </a:solidFill>
          <a:latin typeface="+mn-lt"/>
          <a:ea typeface="+mn-ea"/>
          <a:cs typeface="+mn-cs"/>
        </a:defRPr>
      </a:lvl6pPr>
      <a:lvl7pPr marL="2057159" algn="l" defTabSz="342860" rtl="0" eaLnBrk="1" latinLnBrk="0" hangingPunct="1">
        <a:defRPr sz="1350" kern="1200">
          <a:solidFill>
            <a:schemeClr val="tx1"/>
          </a:solidFill>
          <a:latin typeface="+mn-lt"/>
          <a:ea typeface="+mn-ea"/>
          <a:cs typeface="+mn-cs"/>
        </a:defRPr>
      </a:lvl7pPr>
      <a:lvl8pPr marL="2400020" algn="l" defTabSz="342860" rtl="0" eaLnBrk="1" latinLnBrk="0" hangingPunct="1">
        <a:defRPr sz="1350" kern="1200">
          <a:solidFill>
            <a:schemeClr val="tx1"/>
          </a:solidFill>
          <a:latin typeface="+mn-lt"/>
          <a:ea typeface="+mn-ea"/>
          <a:cs typeface="+mn-cs"/>
        </a:defRPr>
      </a:lvl8pPr>
      <a:lvl9pPr marL="2742879" algn="l" defTabSz="34286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6675"/>
            <a:ext cx="10441517" cy="1143000"/>
          </a:xfrm>
          <a:prstGeom prst="rect">
            <a:avLst/>
          </a:prstGeom>
        </p:spPr>
        <p:txBody>
          <a:bodyPr vert="horz" lIns="91429" tIns="45714" rIns="91429" bIns="45714" rtlCol="0" anchor="ctr">
            <a:normAutofit/>
          </a:bodyPr>
          <a:lstStyle/>
          <a:p>
            <a:r>
              <a:rPr lang="es-ES_tradnl"/>
              <a:t>Clic para editar título</a:t>
            </a:r>
            <a:endParaRPr lang="en-US"/>
          </a:p>
        </p:txBody>
      </p:sp>
      <p:sp>
        <p:nvSpPr>
          <p:cNvPr id="1028" name="Text Placeholder 2"/>
          <p:cNvSpPr>
            <a:spLocks noGrp="1"/>
          </p:cNvSpPr>
          <p:nvPr>
            <p:ph type="body" idx="1"/>
          </p:nvPr>
        </p:nvSpPr>
        <p:spPr bwMode="auto">
          <a:xfrm>
            <a:off x="609600" y="1338263"/>
            <a:ext cx="10439400" cy="47879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p>
            <a:pPr marL="191984" marR="0" lvl="0" indent="-191984" algn="l" defTabSz="256277" rtl="0" eaLnBrk="1" fontAlgn="base" latinLnBrk="0" hangingPunct="1">
              <a:lnSpc>
                <a:spcPct val="100000"/>
              </a:lnSpc>
              <a:spcBef>
                <a:spcPct val="20000"/>
              </a:spcBef>
              <a:spcAft>
                <a:spcPct val="0"/>
              </a:spcAft>
              <a:buClr>
                <a:srgbClr val="641345"/>
              </a:buClr>
              <a:buSzPct val="100000"/>
              <a:buFont typeface="Webdings" pitchFamily="18" charset="2"/>
              <a:buChar char=""/>
              <a:tabLst/>
              <a:defRPr/>
            </a:pPr>
            <a:r>
              <a:rPr kumimoji="0" lang="es-ES_tradnl" sz="1800" b="0" i="0" u="none" strike="noStrike" kern="1200" cap="none" spc="0" normalizeH="0" baseline="0" noProof="0">
                <a:ln>
                  <a:noFill/>
                </a:ln>
                <a:solidFill>
                  <a:srgbClr val="000000"/>
                </a:solidFill>
                <a:effectLst/>
                <a:uLnTx/>
                <a:uFillTx/>
                <a:latin typeface="Century Gothic"/>
                <a:ea typeface="+mn-ea"/>
                <a:cs typeface="Century Gothic"/>
              </a:rPr>
              <a:t>Haga clic para modificar el estilo de texto del patrón</a:t>
            </a:r>
          </a:p>
          <a:p>
            <a:pPr marL="417006" marR="0" lvl="1" indent="-159838" algn="l" defTabSz="256277" rtl="0" eaLnBrk="1" fontAlgn="base" latinLnBrk="0" hangingPunct="1">
              <a:lnSpc>
                <a:spcPct val="100000"/>
              </a:lnSpc>
              <a:spcBef>
                <a:spcPct val="20000"/>
              </a:spcBef>
              <a:spcAft>
                <a:spcPct val="0"/>
              </a:spcAft>
              <a:buClr>
                <a:srgbClr val="641345"/>
              </a:buClr>
              <a:buSzPct val="70000"/>
              <a:buFont typeface="Lucida Grande"/>
              <a:buChar char="▹"/>
              <a:tabLst/>
              <a:defRPr/>
            </a:pPr>
            <a:r>
              <a:rPr kumimoji="0" lang="es-ES_tradnl" sz="1575" b="0" i="0" u="none" strike="noStrike" kern="1200" cap="none" spc="0" normalizeH="0" baseline="0" noProof="0">
                <a:ln>
                  <a:noFill/>
                </a:ln>
                <a:solidFill>
                  <a:srgbClr val="000000"/>
                </a:solidFill>
                <a:effectLst/>
                <a:uLnTx/>
                <a:uFillTx/>
                <a:latin typeface="Century Gothic"/>
                <a:ea typeface="+mn-ea"/>
                <a:cs typeface="Century Gothic"/>
              </a:rPr>
              <a:t>Segundo nivel</a:t>
            </a:r>
          </a:p>
          <a:p>
            <a:pPr marL="642029" marR="0" lvl="2" indent="-127692" algn="l" defTabSz="256277" rtl="0" eaLnBrk="1" fontAlgn="base" latinLnBrk="0" hangingPunct="1">
              <a:lnSpc>
                <a:spcPct val="100000"/>
              </a:lnSpc>
              <a:spcBef>
                <a:spcPct val="20000"/>
              </a:spcBef>
              <a:spcAft>
                <a:spcPct val="0"/>
              </a:spcAft>
              <a:buClr>
                <a:srgbClr val="641345"/>
              </a:buClr>
              <a:buSzPct val="80000"/>
              <a:buFont typeface="Lucida Grande"/>
              <a:buChar char="▾"/>
              <a:tabLst/>
              <a:defRPr/>
            </a:pPr>
            <a:r>
              <a:rPr kumimoji="0" lang="es-ES_tradnl" sz="1350" b="0" i="0" u="none" strike="noStrike" kern="1200" cap="none" spc="0" normalizeH="0" baseline="0" noProof="0">
                <a:ln>
                  <a:noFill/>
                </a:ln>
                <a:solidFill>
                  <a:srgbClr val="000000"/>
                </a:solidFill>
                <a:effectLst/>
                <a:uLnTx/>
                <a:uFillTx/>
                <a:latin typeface="Century Gothic"/>
                <a:ea typeface="+mn-ea"/>
                <a:cs typeface="Century Gothic"/>
              </a:rPr>
              <a:t>Tercer nivel</a:t>
            </a:r>
          </a:p>
          <a:p>
            <a:pPr marL="899198" marR="0" lvl="3" indent="-127692" algn="l" defTabSz="256277" rtl="0" eaLnBrk="1" fontAlgn="base" latinLnBrk="0" hangingPunct="1">
              <a:lnSpc>
                <a:spcPct val="100000"/>
              </a:lnSpc>
              <a:spcBef>
                <a:spcPct val="20000"/>
              </a:spcBef>
              <a:spcAft>
                <a:spcPct val="0"/>
              </a:spcAft>
              <a:buClr>
                <a:srgbClr val="641345"/>
              </a:buClr>
              <a:buSzTx/>
              <a:buFont typeface="Lucida Grande"/>
              <a:buChar char="▿"/>
              <a:tabLst/>
              <a:defRPr/>
            </a:pPr>
            <a:r>
              <a:rPr kumimoji="0" lang="es-ES_tradnl" sz="1125" b="0" i="0" u="none" strike="noStrike" kern="1200" cap="none" spc="0" normalizeH="0" baseline="0" noProof="0">
                <a:ln>
                  <a:noFill/>
                </a:ln>
                <a:solidFill>
                  <a:srgbClr val="000000"/>
                </a:solidFill>
                <a:effectLst/>
                <a:uLnTx/>
                <a:uFillTx/>
                <a:latin typeface="Century Gothic"/>
                <a:ea typeface="+mn-ea"/>
                <a:cs typeface="Century Gothic"/>
              </a:rPr>
              <a:t>Cuarto nivel</a:t>
            </a:r>
          </a:p>
          <a:p>
            <a:pPr marL="1156367" marR="0" lvl="4" indent="-127692" algn="l" defTabSz="256277" rtl="0" eaLnBrk="1" fontAlgn="base" latinLnBrk="0" hangingPunct="1">
              <a:lnSpc>
                <a:spcPct val="100000"/>
              </a:lnSpc>
              <a:spcBef>
                <a:spcPct val="20000"/>
              </a:spcBef>
              <a:spcAft>
                <a:spcPct val="0"/>
              </a:spcAft>
              <a:buClr>
                <a:srgbClr val="641345"/>
              </a:buClr>
              <a:buSzTx/>
              <a:buFont typeface="Arial" charset="0"/>
              <a:buChar char="•"/>
              <a:tabLst/>
              <a:defRPr/>
            </a:pPr>
            <a:r>
              <a:rPr kumimoji="0" lang="es-ES_tradnl" sz="1125" b="0" i="0" u="none" strike="noStrike" kern="1200" cap="none" spc="0" normalizeH="0" baseline="0" noProof="0">
                <a:ln>
                  <a:noFill/>
                </a:ln>
                <a:solidFill>
                  <a:srgbClr val="000000"/>
                </a:solidFill>
                <a:effectLst/>
                <a:uLnTx/>
                <a:uFillTx/>
                <a:latin typeface="Century Gothic"/>
                <a:ea typeface="+mn-ea"/>
                <a:cs typeface="Century Gothic"/>
              </a:rPr>
              <a:t>Quinto nivel</a:t>
            </a:r>
            <a:endParaRPr kumimoji="0" lang="en-US" sz="1125" b="0" i="0" u="none" strike="noStrike" kern="1200" cap="none" spc="0" normalizeH="0" baseline="0" noProof="0">
              <a:ln>
                <a:noFill/>
              </a:ln>
              <a:solidFill>
                <a:srgbClr val="000000"/>
              </a:solidFill>
              <a:effectLst/>
              <a:uLnTx/>
              <a:uFillTx/>
              <a:latin typeface="Century Gothic"/>
              <a:ea typeface="+mn-ea"/>
              <a:cs typeface="Century Gothic"/>
            </a:endParaRPr>
          </a:p>
        </p:txBody>
      </p:sp>
      <p:sp>
        <p:nvSpPr>
          <p:cNvPr id="13" name="Slide Number Placeholder 5"/>
          <p:cNvSpPr>
            <a:spLocks noGrp="1"/>
          </p:cNvSpPr>
          <p:nvPr>
            <p:ph type="sldNum" sz="quarter" idx="4"/>
          </p:nvPr>
        </p:nvSpPr>
        <p:spPr>
          <a:xfrm>
            <a:off x="7210025" y="6421448"/>
            <a:ext cx="4372383" cy="365125"/>
          </a:xfrm>
          <a:prstGeom prst="rect">
            <a:avLst/>
          </a:prstGeom>
        </p:spPr>
        <p:txBody>
          <a:bodyPr/>
          <a:lstStyle>
            <a:lvl1pPr algn="r">
              <a:defRPr sz="563">
                <a:solidFill>
                  <a:srgbClr val="000000"/>
                </a:solidFill>
                <a:latin typeface="Century Gothic"/>
                <a:cs typeface="Century Gothic"/>
              </a:defRPr>
            </a:lvl1pPr>
          </a:lstStyle>
          <a:p>
            <a:pPr defTabSz="256277" fontAlgn="base">
              <a:spcBef>
                <a:spcPct val="0"/>
              </a:spcBef>
              <a:spcAft>
                <a:spcPct val="0"/>
              </a:spcAft>
              <a:defRPr/>
            </a:pPr>
            <a:r>
              <a:rPr lang="es-ES_tradnl">
                <a:solidFill>
                  <a:srgbClr val="790A14"/>
                </a:solidFill>
              </a:rPr>
              <a:t>|</a:t>
            </a:r>
            <a:r>
              <a:rPr lang="es-ES_tradnl">
                <a:solidFill>
                  <a:srgbClr val="6B4A0B"/>
                </a:solidFill>
              </a:rPr>
              <a:t> </a:t>
            </a:r>
            <a:fld id="{939C664E-1C2F-4D95-AF82-FF8D27121A91}" type="slidenum">
              <a:rPr lang="en-US" smtClean="0"/>
              <a:pPr defTabSz="256277" fontAlgn="base">
                <a:spcBef>
                  <a:spcPct val="0"/>
                </a:spcBef>
                <a:spcAft>
                  <a:spcPct val="0"/>
                </a:spcAft>
                <a:defRPr/>
              </a:pPr>
              <a:t>‹Nº›</a:t>
            </a:fld>
            <a:endParaRPr lang="en-US" dirty="0"/>
          </a:p>
        </p:txBody>
      </p:sp>
      <p:pic>
        <p:nvPicPr>
          <p:cNvPr id="8" name="Picture 11"/>
          <p:cNvPicPr>
            <a:picLocks noChangeAspect="1" noChangeArrowheads="1"/>
          </p:cNvPicPr>
          <p:nvPr/>
        </p:nvPicPr>
        <p:blipFill>
          <a:blip r:embed="rId20" cstate="email">
            <a:extLst>
              <a:ext uri="{28A0092B-C50C-407E-A947-70E740481C1C}">
                <a14:useLocalDpi xmlns:a14="http://schemas.microsoft.com/office/drawing/2010/main"/>
              </a:ext>
            </a:extLst>
          </a:blip>
          <a:stretch>
            <a:fillRect/>
          </a:stretch>
        </p:blipFill>
        <p:spPr bwMode="auto">
          <a:xfrm>
            <a:off x="277094" y="164492"/>
            <a:ext cx="1921159" cy="680669"/>
          </a:xfrm>
          <a:prstGeom prst="rect">
            <a:avLst/>
          </a:prstGeom>
          <a:noFill/>
          <a:ln w="9525">
            <a:noFill/>
            <a:miter lim="800000"/>
            <a:headEnd/>
            <a:tailEnd/>
          </a:ln>
        </p:spPr>
      </p:pic>
    </p:spTree>
    <p:extLst>
      <p:ext uri="{BB962C8B-B14F-4D97-AF65-F5344CB8AC3E}">
        <p14:creationId xmlns:p14="http://schemas.microsoft.com/office/powerpoint/2010/main" val="1806326336"/>
      </p:ext>
    </p:extLst>
  </p:cSld>
  <p:clrMap bg1="dk1" tx1="lt1" bg2="dk2" tx2="lt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 id="2147483847" r:id="rId17"/>
    <p:sldLayoutId id="2147483848" r:id="rId18"/>
  </p:sldLayoutIdLst>
  <p:hf hdr="0" ftr="0" dt="0"/>
  <p:txStyles>
    <p:titleStyle>
      <a:lvl1pPr algn="r" defTabSz="256277" rtl="0" eaLnBrk="1" fontAlgn="base" hangingPunct="1">
        <a:spcBef>
          <a:spcPct val="0"/>
        </a:spcBef>
        <a:spcAft>
          <a:spcPct val="0"/>
        </a:spcAft>
        <a:defRPr sz="1575" kern="1200" cap="none">
          <a:solidFill>
            <a:srgbClr val="641345"/>
          </a:solidFill>
          <a:latin typeface="Century Gothic"/>
          <a:ea typeface="+mj-ea"/>
          <a:cs typeface="Century Gothic"/>
        </a:defRPr>
      </a:lvl1pPr>
      <a:lvl2pPr algn="r" defTabSz="256277" rtl="0" eaLnBrk="1" fontAlgn="base" hangingPunct="1">
        <a:spcBef>
          <a:spcPct val="0"/>
        </a:spcBef>
        <a:spcAft>
          <a:spcPct val="0"/>
        </a:spcAft>
        <a:defRPr sz="1350">
          <a:solidFill>
            <a:srgbClr val="983C3A"/>
          </a:solidFill>
          <a:latin typeface="Calibri" pitchFamily="34" charset="0"/>
        </a:defRPr>
      </a:lvl2pPr>
      <a:lvl3pPr algn="r" defTabSz="256277" rtl="0" eaLnBrk="1" fontAlgn="base" hangingPunct="1">
        <a:spcBef>
          <a:spcPct val="0"/>
        </a:spcBef>
        <a:spcAft>
          <a:spcPct val="0"/>
        </a:spcAft>
        <a:defRPr sz="1350">
          <a:solidFill>
            <a:srgbClr val="983C3A"/>
          </a:solidFill>
          <a:latin typeface="Calibri" pitchFamily="34" charset="0"/>
        </a:defRPr>
      </a:lvl3pPr>
      <a:lvl4pPr algn="r" defTabSz="256277" rtl="0" eaLnBrk="1" fontAlgn="base" hangingPunct="1">
        <a:spcBef>
          <a:spcPct val="0"/>
        </a:spcBef>
        <a:spcAft>
          <a:spcPct val="0"/>
        </a:spcAft>
        <a:defRPr sz="1350">
          <a:solidFill>
            <a:srgbClr val="983C3A"/>
          </a:solidFill>
          <a:latin typeface="Calibri" pitchFamily="34" charset="0"/>
        </a:defRPr>
      </a:lvl4pPr>
      <a:lvl5pPr algn="r" defTabSz="256277" rtl="0" eaLnBrk="1" fontAlgn="base" hangingPunct="1">
        <a:spcBef>
          <a:spcPct val="0"/>
        </a:spcBef>
        <a:spcAft>
          <a:spcPct val="0"/>
        </a:spcAft>
        <a:defRPr sz="1350">
          <a:solidFill>
            <a:srgbClr val="983C3A"/>
          </a:solidFill>
          <a:latin typeface="Calibri" pitchFamily="34" charset="0"/>
        </a:defRPr>
      </a:lvl5pPr>
      <a:lvl6pPr marL="257169" algn="r" defTabSz="256277" rtl="0" eaLnBrk="1" fontAlgn="base" hangingPunct="1">
        <a:spcBef>
          <a:spcPct val="0"/>
        </a:spcBef>
        <a:spcAft>
          <a:spcPct val="0"/>
        </a:spcAft>
        <a:defRPr sz="1350">
          <a:solidFill>
            <a:srgbClr val="983C3A"/>
          </a:solidFill>
          <a:latin typeface="Calibri" pitchFamily="34" charset="0"/>
        </a:defRPr>
      </a:lvl6pPr>
      <a:lvl7pPr marL="514337" algn="r" defTabSz="256277" rtl="0" eaLnBrk="1" fontAlgn="base" hangingPunct="1">
        <a:spcBef>
          <a:spcPct val="0"/>
        </a:spcBef>
        <a:spcAft>
          <a:spcPct val="0"/>
        </a:spcAft>
        <a:defRPr sz="1350">
          <a:solidFill>
            <a:srgbClr val="983C3A"/>
          </a:solidFill>
          <a:latin typeface="Calibri" pitchFamily="34" charset="0"/>
        </a:defRPr>
      </a:lvl7pPr>
      <a:lvl8pPr marL="771506" algn="r" defTabSz="256277" rtl="0" eaLnBrk="1" fontAlgn="base" hangingPunct="1">
        <a:spcBef>
          <a:spcPct val="0"/>
        </a:spcBef>
        <a:spcAft>
          <a:spcPct val="0"/>
        </a:spcAft>
        <a:defRPr sz="1350">
          <a:solidFill>
            <a:srgbClr val="983C3A"/>
          </a:solidFill>
          <a:latin typeface="Calibri" pitchFamily="34" charset="0"/>
        </a:defRPr>
      </a:lvl8pPr>
      <a:lvl9pPr marL="1028675" algn="r" defTabSz="256277" rtl="0" eaLnBrk="1" fontAlgn="base" hangingPunct="1">
        <a:spcBef>
          <a:spcPct val="0"/>
        </a:spcBef>
        <a:spcAft>
          <a:spcPct val="0"/>
        </a:spcAft>
        <a:defRPr sz="1350">
          <a:solidFill>
            <a:srgbClr val="983C3A"/>
          </a:solidFill>
          <a:latin typeface="Calibri" pitchFamily="34" charset="0"/>
        </a:defRPr>
      </a:lvl9pPr>
    </p:titleStyle>
    <p:bodyStyle>
      <a:lvl1pPr marL="191984" marR="0" indent="-191984" algn="l" defTabSz="256277" rtl="0" eaLnBrk="1" fontAlgn="base" latinLnBrk="0" hangingPunct="1">
        <a:lnSpc>
          <a:spcPct val="100000"/>
        </a:lnSpc>
        <a:spcBef>
          <a:spcPct val="20000"/>
        </a:spcBef>
        <a:spcAft>
          <a:spcPct val="0"/>
        </a:spcAft>
        <a:buClr>
          <a:srgbClr val="641345"/>
        </a:buClr>
        <a:buSzPct val="100000"/>
        <a:buFont typeface="Webdings" pitchFamily="18" charset="2"/>
        <a:buChar char=""/>
        <a:tabLst/>
        <a:defRPr sz="1800" kern="1200">
          <a:solidFill>
            <a:schemeClr val="tx1"/>
          </a:solidFill>
          <a:latin typeface="Century Gothic"/>
          <a:ea typeface="+mn-ea"/>
          <a:cs typeface="Century Gothic"/>
        </a:defRPr>
      </a:lvl1pPr>
      <a:lvl2pPr marL="417006" marR="0" indent="-159838" algn="l" defTabSz="256277" rtl="0" eaLnBrk="1" fontAlgn="base" latinLnBrk="0" hangingPunct="1">
        <a:lnSpc>
          <a:spcPct val="100000"/>
        </a:lnSpc>
        <a:spcBef>
          <a:spcPct val="20000"/>
        </a:spcBef>
        <a:spcAft>
          <a:spcPct val="0"/>
        </a:spcAft>
        <a:buClr>
          <a:srgbClr val="641345"/>
        </a:buClr>
        <a:buSzPct val="70000"/>
        <a:buFont typeface="Lucida Grande"/>
        <a:buChar char="▹"/>
        <a:tabLst/>
        <a:defRPr sz="1575" kern="1200">
          <a:solidFill>
            <a:schemeClr val="tx1"/>
          </a:solidFill>
          <a:latin typeface="Century Gothic"/>
          <a:ea typeface="+mn-ea"/>
          <a:cs typeface="Century Gothic"/>
        </a:defRPr>
      </a:lvl2pPr>
      <a:lvl3pPr marL="642029" marR="0" indent="-127692" algn="l" defTabSz="256277" rtl="0" eaLnBrk="1" fontAlgn="base" latinLnBrk="0" hangingPunct="1">
        <a:lnSpc>
          <a:spcPct val="100000"/>
        </a:lnSpc>
        <a:spcBef>
          <a:spcPct val="20000"/>
        </a:spcBef>
        <a:spcAft>
          <a:spcPct val="0"/>
        </a:spcAft>
        <a:buClr>
          <a:srgbClr val="641345"/>
        </a:buClr>
        <a:buSzPct val="80000"/>
        <a:buFont typeface="Lucida Grande"/>
        <a:buChar char="▾"/>
        <a:tabLst/>
        <a:defRPr sz="1350" kern="1200">
          <a:solidFill>
            <a:schemeClr val="tx1"/>
          </a:solidFill>
          <a:latin typeface="Century Gothic"/>
          <a:ea typeface="+mn-ea"/>
          <a:cs typeface="Century Gothic"/>
        </a:defRPr>
      </a:lvl3pPr>
      <a:lvl4pPr marL="899198" marR="0" indent="-127692" algn="l" defTabSz="256277" rtl="0" eaLnBrk="1" fontAlgn="base" latinLnBrk="0" hangingPunct="1">
        <a:lnSpc>
          <a:spcPct val="100000"/>
        </a:lnSpc>
        <a:spcBef>
          <a:spcPct val="20000"/>
        </a:spcBef>
        <a:spcAft>
          <a:spcPct val="0"/>
        </a:spcAft>
        <a:buClr>
          <a:srgbClr val="641345"/>
        </a:buClr>
        <a:buSzTx/>
        <a:buFont typeface="Lucida Grande"/>
        <a:buChar char="▿"/>
        <a:tabLst/>
        <a:defRPr sz="1125" kern="1200">
          <a:solidFill>
            <a:schemeClr val="tx1"/>
          </a:solidFill>
          <a:latin typeface="Century Gothic"/>
          <a:ea typeface="+mn-ea"/>
          <a:cs typeface="Century Gothic"/>
        </a:defRPr>
      </a:lvl4pPr>
      <a:lvl5pPr marL="1156367" marR="0" indent="-127692" algn="l" defTabSz="256277" rtl="0" eaLnBrk="1" fontAlgn="base" latinLnBrk="0" hangingPunct="1">
        <a:lnSpc>
          <a:spcPct val="100000"/>
        </a:lnSpc>
        <a:spcBef>
          <a:spcPct val="20000"/>
        </a:spcBef>
        <a:spcAft>
          <a:spcPct val="0"/>
        </a:spcAft>
        <a:buClr>
          <a:srgbClr val="641345"/>
        </a:buClr>
        <a:buSzTx/>
        <a:buFont typeface="Arial" charset="0"/>
        <a:buChar char="•"/>
        <a:tabLst/>
        <a:defRPr sz="1125" kern="1200">
          <a:solidFill>
            <a:schemeClr val="tx1"/>
          </a:solidFill>
          <a:latin typeface="Century Gothic"/>
          <a:ea typeface="+mn-ea"/>
          <a:cs typeface="Century Gothic"/>
        </a:defRPr>
      </a:lvl5pPr>
      <a:lvl6pPr marL="1414262" indent="-128570" algn="l" defTabSz="257138" rtl="0" eaLnBrk="1" latinLnBrk="0" hangingPunct="1">
        <a:spcBef>
          <a:spcPct val="20000"/>
        </a:spcBef>
        <a:buFont typeface="Arial"/>
        <a:buChar char="•"/>
        <a:defRPr sz="1125" kern="1200">
          <a:solidFill>
            <a:schemeClr val="tx1"/>
          </a:solidFill>
          <a:latin typeface="+mn-lt"/>
          <a:ea typeface="+mn-ea"/>
          <a:cs typeface="+mn-cs"/>
        </a:defRPr>
      </a:lvl6pPr>
      <a:lvl7pPr marL="1671401" indent="-128570" algn="l" defTabSz="257138" rtl="0" eaLnBrk="1" latinLnBrk="0" hangingPunct="1">
        <a:spcBef>
          <a:spcPct val="20000"/>
        </a:spcBef>
        <a:buFont typeface="Arial"/>
        <a:buChar char="•"/>
        <a:defRPr sz="1125" kern="1200">
          <a:solidFill>
            <a:schemeClr val="tx1"/>
          </a:solidFill>
          <a:latin typeface="+mn-lt"/>
          <a:ea typeface="+mn-ea"/>
          <a:cs typeface="+mn-cs"/>
        </a:defRPr>
      </a:lvl7pPr>
      <a:lvl8pPr marL="1928539" indent="-128570" algn="l" defTabSz="257138" rtl="0" eaLnBrk="1" latinLnBrk="0" hangingPunct="1">
        <a:spcBef>
          <a:spcPct val="20000"/>
        </a:spcBef>
        <a:buFont typeface="Arial"/>
        <a:buChar char="•"/>
        <a:defRPr sz="1125" kern="1200">
          <a:solidFill>
            <a:schemeClr val="tx1"/>
          </a:solidFill>
          <a:latin typeface="+mn-lt"/>
          <a:ea typeface="+mn-ea"/>
          <a:cs typeface="+mn-cs"/>
        </a:defRPr>
      </a:lvl8pPr>
      <a:lvl9pPr marL="2185679" indent="-128570" algn="l" defTabSz="257138"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38" rtl="0" eaLnBrk="1" latinLnBrk="0" hangingPunct="1">
        <a:defRPr sz="1013" kern="1200">
          <a:solidFill>
            <a:schemeClr val="tx1"/>
          </a:solidFill>
          <a:latin typeface="+mn-lt"/>
          <a:ea typeface="+mn-ea"/>
          <a:cs typeface="+mn-cs"/>
        </a:defRPr>
      </a:lvl1pPr>
      <a:lvl2pPr marL="257138" algn="l" defTabSz="257138" rtl="0" eaLnBrk="1" latinLnBrk="0" hangingPunct="1">
        <a:defRPr sz="1013" kern="1200">
          <a:solidFill>
            <a:schemeClr val="tx1"/>
          </a:solidFill>
          <a:latin typeface="+mn-lt"/>
          <a:ea typeface="+mn-ea"/>
          <a:cs typeface="+mn-cs"/>
        </a:defRPr>
      </a:lvl2pPr>
      <a:lvl3pPr marL="514277" algn="l" defTabSz="257138" rtl="0" eaLnBrk="1" latinLnBrk="0" hangingPunct="1">
        <a:defRPr sz="1013" kern="1200">
          <a:solidFill>
            <a:schemeClr val="tx1"/>
          </a:solidFill>
          <a:latin typeface="+mn-lt"/>
          <a:ea typeface="+mn-ea"/>
          <a:cs typeface="+mn-cs"/>
        </a:defRPr>
      </a:lvl3pPr>
      <a:lvl4pPr marL="771416" algn="l" defTabSz="257138" rtl="0" eaLnBrk="1" latinLnBrk="0" hangingPunct="1">
        <a:defRPr sz="1013" kern="1200">
          <a:solidFill>
            <a:schemeClr val="tx1"/>
          </a:solidFill>
          <a:latin typeface="+mn-lt"/>
          <a:ea typeface="+mn-ea"/>
          <a:cs typeface="+mn-cs"/>
        </a:defRPr>
      </a:lvl4pPr>
      <a:lvl5pPr marL="1028555" algn="l" defTabSz="257138" rtl="0" eaLnBrk="1" latinLnBrk="0" hangingPunct="1">
        <a:defRPr sz="1013" kern="1200">
          <a:solidFill>
            <a:schemeClr val="tx1"/>
          </a:solidFill>
          <a:latin typeface="+mn-lt"/>
          <a:ea typeface="+mn-ea"/>
          <a:cs typeface="+mn-cs"/>
        </a:defRPr>
      </a:lvl5pPr>
      <a:lvl6pPr marL="1285693" algn="l" defTabSz="257138" rtl="0" eaLnBrk="1" latinLnBrk="0" hangingPunct="1">
        <a:defRPr sz="1013" kern="1200">
          <a:solidFill>
            <a:schemeClr val="tx1"/>
          </a:solidFill>
          <a:latin typeface="+mn-lt"/>
          <a:ea typeface="+mn-ea"/>
          <a:cs typeface="+mn-cs"/>
        </a:defRPr>
      </a:lvl6pPr>
      <a:lvl7pPr marL="1542831" algn="l" defTabSz="257138" rtl="0" eaLnBrk="1" latinLnBrk="0" hangingPunct="1">
        <a:defRPr sz="1013" kern="1200">
          <a:solidFill>
            <a:schemeClr val="tx1"/>
          </a:solidFill>
          <a:latin typeface="+mn-lt"/>
          <a:ea typeface="+mn-ea"/>
          <a:cs typeface="+mn-cs"/>
        </a:defRPr>
      </a:lvl7pPr>
      <a:lvl8pPr marL="1799970" algn="l" defTabSz="257138" rtl="0" eaLnBrk="1" latinLnBrk="0" hangingPunct="1">
        <a:defRPr sz="1013" kern="1200">
          <a:solidFill>
            <a:schemeClr val="tx1"/>
          </a:solidFill>
          <a:latin typeface="+mn-lt"/>
          <a:ea typeface="+mn-ea"/>
          <a:cs typeface="+mn-cs"/>
        </a:defRPr>
      </a:lvl8pPr>
      <a:lvl9pPr marL="2057108" algn="l" defTabSz="257138" rtl="0" eaLnBrk="1" latinLnBrk="0" hangingPunct="1">
        <a:defRPr sz="1013"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BE4770F-C5F9-476F-B267-86EAB4F5AAB1}" type="datetimeFigureOut">
              <a:rPr lang="es-MX" smtClean="0"/>
              <a:t>27/03/2022</a:t>
            </a:fld>
            <a:endParaRPr lang="es-MX"/>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878399A-ADA5-4A9A-92CB-5E12FFD8DDBC}" type="slidenum">
              <a:rPr lang="es-MX" smtClean="0"/>
              <a:t>‹Nº›</a:t>
            </a:fld>
            <a:endParaRPr lang="es-MX"/>
          </a:p>
        </p:txBody>
      </p:sp>
    </p:spTree>
    <p:extLst>
      <p:ext uri="{BB962C8B-B14F-4D97-AF65-F5344CB8AC3E}">
        <p14:creationId xmlns:p14="http://schemas.microsoft.com/office/powerpoint/2010/main" val="3137190858"/>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37E470-050A-447C-A83E-00D328B166F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F1F0B7-6869-43B5-A523-84BAFB9D3B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69ED01-80BB-43BE-ABB3-B712AC47508F}"/>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3B1A856-5214-4FC5-9C87-E1F4F2F92D0D}" type="datetimeFigureOut">
              <a:rPr lang="en-US" smtClean="0"/>
              <a:t>3/27/2022</a:t>
            </a:fld>
            <a:endParaRPr lang="en-US" dirty="0"/>
          </a:p>
        </p:txBody>
      </p:sp>
      <p:sp>
        <p:nvSpPr>
          <p:cNvPr id="5" name="Footer Placeholder 4">
            <a:extLst>
              <a:ext uri="{FF2B5EF4-FFF2-40B4-BE49-F238E27FC236}">
                <a16:creationId xmlns:a16="http://schemas.microsoft.com/office/drawing/2014/main" id="{054F3699-513D-48BE-8434-3B7FADA168DA}"/>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1AA9D33-378C-4291-A356-E9F9A5D2F991}"/>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08D205E-34E0-4D4E-B6CF-D546C54444F4}" type="slidenum">
              <a:rPr lang="en-US" smtClean="0"/>
              <a:t>‹Nº›</a:t>
            </a:fld>
            <a:endParaRPr lang="en-US" dirty="0"/>
          </a:p>
        </p:txBody>
      </p:sp>
    </p:spTree>
    <p:extLst>
      <p:ext uri="{BB962C8B-B14F-4D97-AF65-F5344CB8AC3E}">
        <p14:creationId xmlns:p14="http://schemas.microsoft.com/office/powerpoint/2010/main" val="275606125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6675"/>
            <a:ext cx="10441517" cy="1143000"/>
          </a:xfrm>
          <a:prstGeom prst="rect">
            <a:avLst/>
          </a:prstGeom>
        </p:spPr>
        <p:txBody>
          <a:bodyPr vert="horz" lIns="91429" tIns="45714" rIns="91429" bIns="45714" rtlCol="0" anchor="ctr">
            <a:normAutofit/>
          </a:bodyPr>
          <a:lstStyle/>
          <a:p>
            <a:r>
              <a:rPr lang="es-ES_tradnl" dirty="0"/>
              <a:t>Clic para editar título</a:t>
            </a:r>
            <a:endParaRPr lang="en-US" dirty="0"/>
          </a:p>
        </p:txBody>
      </p:sp>
      <p:sp>
        <p:nvSpPr>
          <p:cNvPr id="1028" name="Text Placeholder 2"/>
          <p:cNvSpPr>
            <a:spLocks noGrp="1"/>
          </p:cNvSpPr>
          <p:nvPr>
            <p:ph type="body" idx="1"/>
          </p:nvPr>
        </p:nvSpPr>
        <p:spPr bwMode="auto">
          <a:xfrm>
            <a:off x="609600" y="1338263"/>
            <a:ext cx="10439400" cy="47879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p>
            <a:pPr marL="341305" marR="0" lvl="0" indent="-341305" algn="l" defTabSz="455602" rtl="0" eaLnBrk="1" fontAlgn="base" latinLnBrk="0" hangingPunct="1">
              <a:lnSpc>
                <a:spcPct val="100000"/>
              </a:lnSpc>
              <a:spcBef>
                <a:spcPct val="20000"/>
              </a:spcBef>
              <a:spcAft>
                <a:spcPct val="0"/>
              </a:spcAft>
              <a:buClr>
                <a:srgbClr val="641345"/>
              </a:buClr>
              <a:buSzPct val="100000"/>
              <a:buFont typeface="Webdings" pitchFamily="18" charset="2"/>
              <a:buChar char=""/>
              <a:tabLst/>
              <a:defRPr/>
            </a:pPr>
            <a:r>
              <a:rPr kumimoji="0" lang="es-ES_tradnl" sz="3200" b="0" i="0" u="none" strike="noStrike" kern="1200" cap="none" spc="0" normalizeH="0" baseline="0" noProof="0" dirty="0">
                <a:ln>
                  <a:noFill/>
                </a:ln>
                <a:solidFill>
                  <a:srgbClr val="000000"/>
                </a:solidFill>
                <a:effectLst/>
                <a:uLnTx/>
                <a:uFillTx/>
                <a:latin typeface="Century Gothic"/>
                <a:ea typeface="+mn-ea"/>
                <a:cs typeface="Century Gothic"/>
              </a:rPr>
              <a:t>Haga clic para modificar el estilo de texto del patrón</a:t>
            </a:r>
          </a:p>
          <a:p>
            <a:pPr marL="741344" marR="0" lvl="1" indent="-284156" algn="l" defTabSz="455602" rtl="0" eaLnBrk="1" fontAlgn="base" latinLnBrk="0" hangingPunct="1">
              <a:lnSpc>
                <a:spcPct val="100000"/>
              </a:lnSpc>
              <a:spcBef>
                <a:spcPct val="20000"/>
              </a:spcBef>
              <a:spcAft>
                <a:spcPct val="0"/>
              </a:spcAft>
              <a:buClr>
                <a:srgbClr val="641345"/>
              </a:buClr>
              <a:buSzPct val="70000"/>
              <a:buFont typeface="Lucida Grande"/>
              <a:buChar char="▹"/>
              <a:tabLst/>
              <a:defRPr/>
            </a:pPr>
            <a:r>
              <a:rPr kumimoji="0" lang="es-ES_tradnl" sz="2800" b="0" i="0" u="none" strike="noStrike" kern="1200" cap="none" spc="0" normalizeH="0" baseline="0" noProof="0" dirty="0">
                <a:ln>
                  <a:noFill/>
                </a:ln>
                <a:solidFill>
                  <a:srgbClr val="000000"/>
                </a:solidFill>
                <a:effectLst/>
                <a:uLnTx/>
                <a:uFillTx/>
                <a:latin typeface="Century Gothic"/>
                <a:ea typeface="+mn-ea"/>
                <a:cs typeface="Century Gothic"/>
              </a:rPr>
              <a:t>Segundo nivel</a:t>
            </a:r>
          </a:p>
          <a:p>
            <a:pPr marL="1141385" marR="0" lvl="2" indent="-227008" algn="l" defTabSz="455602" rtl="0" eaLnBrk="1" fontAlgn="base" latinLnBrk="0" hangingPunct="1">
              <a:lnSpc>
                <a:spcPct val="100000"/>
              </a:lnSpc>
              <a:spcBef>
                <a:spcPct val="20000"/>
              </a:spcBef>
              <a:spcAft>
                <a:spcPct val="0"/>
              </a:spcAft>
              <a:buClr>
                <a:srgbClr val="641345"/>
              </a:buClr>
              <a:buSzPct val="80000"/>
              <a:buFont typeface="Lucida Grande"/>
              <a:buChar char="▾"/>
              <a:tabLst/>
              <a:defRPr/>
            </a:pPr>
            <a:r>
              <a:rPr kumimoji="0" lang="es-ES_tradnl" sz="2400" b="0" i="0" u="none" strike="noStrike" kern="1200" cap="none" spc="0" normalizeH="0" baseline="0" noProof="0" dirty="0">
                <a:ln>
                  <a:noFill/>
                </a:ln>
                <a:solidFill>
                  <a:srgbClr val="000000"/>
                </a:solidFill>
                <a:effectLst/>
                <a:uLnTx/>
                <a:uFillTx/>
                <a:latin typeface="Century Gothic"/>
                <a:ea typeface="+mn-ea"/>
                <a:cs typeface="Century Gothic"/>
              </a:rPr>
              <a:t>Tercer nivel</a:t>
            </a:r>
          </a:p>
          <a:p>
            <a:pPr marL="1598573" marR="0" lvl="3" indent="-227008" algn="l" defTabSz="455602" rtl="0" eaLnBrk="1" fontAlgn="base" latinLnBrk="0" hangingPunct="1">
              <a:lnSpc>
                <a:spcPct val="100000"/>
              </a:lnSpc>
              <a:spcBef>
                <a:spcPct val="20000"/>
              </a:spcBef>
              <a:spcAft>
                <a:spcPct val="0"/>
              </a:spcAft>
              <a:buClr>
                <a:srgbClr val="641345"/>
              </a:buClr>
              <a:buSzTx/>
              <a:buFont typeface="Lucida Grande"/>
              <a:buChar char="▿"/>
              <a:tabLst/>
              <a:defRPr/>
            </a:pPr>
            <a:r>
              <a:rPr kumimoji="0" lang="es-ES_tradnl" sz="2000" b="0" i="0" u="none" strike="noStrike" kern="1200" cap="none" spc="0" normalizeH="0" baseline="0" noProof="0" dirty="0">
                <a:ln>
                  <a:noFill/>
                </a:ln>
                <a:solidFill>
                  <a:srgbClr val="000000"/>
                </a:solidFill>
                <a:effectLst/>
                <a:uLnTx/>
                <a:uFillTx/>
                <a:latin typeface="Century Gothic"/>
                <a:ea typeface="+mn-ea"/>
                <a:cs typeface="Century Gothic"/>
              </a:rPr>
              <a:t>Cuarto nivel</a:t>
            </a:r>
          </a:p>
          <a:p>
            <a:pPr marL="2055762" marR="0" lvl="4" indent="-227008" algn="l" defTabSz="455602" rtl="0" eaLnBrk="1" fontAlgn="base" latinLnBrk="0" hangingPunct="1">
              <a:lnSpc>
                <a:spcPct val="100000"/>
              </a:lnSpc>
              <a:spcBef>
                <a:spcPct val="20000"/>
              </a:spcBef>
              <a:spcAft>
                <a:spcPct val="0"/>
              </a:spcAft>
              <a:buClr>
                <a:srgbClr val="641345"/>
              </a:buClr>
              <a:buSzTx/>
              <a:buFont typeface="Arial" charset="0"/>
              <a:buChar char="•"/>
              <a:tabLst/>
              <a:defRPr/>
            </a:pPr>
            <a:r>
              <a:rPr kumimoji="0" lang="es-ES_tradnl" sz="2000" b="0" i="0" u="none" strike="noStrike" kern="1200" cap="none" spc="0" normalizeH="0" baseline="0" noProof="0" dirty="0">
                <a:ln>
                  <a:noFill/>
                </a:ln>
                <a:solidFill>
                  <a:srgbClr val="000000"/>
                </a:solidFill>
                <a:effectLst/>
                <a:uLnTx/>
                <a:uFillTx/>
                <a:latin typeface="Century Gothic"/>
                <a:ea typeface="+mn-ea"/>
                <a:cs typeface="Century Gothic"/>
              </a:rPr>
              <a:t>Quinto nivel</a:t>
            </a:r>
            <a:endParaRPr kumimoji="0" lang="en-US" sz="2000" b="0" i="0" u="none" strike="noStrike" kern="1200" cap="none" spc="0" normalizeH="0" baseline="0" noProof="0" dirty="0">
              <a:ln>
                <a:noFill/>
              </a:ln>
              <a:solidFill>
                <a:srgbClr val="000000"/>
              </a:solidFill>
              <a:effectLst/>
              <a:uLnTx/>
              <a:uFillTx/>
              <a:latin typeface="Century Gothic"/>
              <a:ea typeface="+mn-ea"/>
              <a:cs typeface="Century Gothic"/>
            </a:endParaRPr>
          </a:p>
        </p:txBody>
      </p:sp>
      <p:sp>
        <p:nvSpPr>
          <p:cNvPr id="13" name="Slide Number Placeholder 5"/>
          <p:cNvSpPr>
            <a:spLocks noGrp="1"/>
          </p:cNvSpPr>
          <p:nvPr>
            <p:ph type="sldNum" sz="quarter" idx="4"/>
          </p:nvPr>
        </p:nvSpPr>
        <p:spPr>
          <a:xfrm>
            <a:off x="7210023" y="6421446"/>
            <a:ext cx="4372383" cy="365125"/>
          </a:xfrm>
          <a:prstGeom prst="rect">
            <a:avLst/>
          </a:prstGeom>
        </p:spPr>
        <p:txBody>
          <a:bodyPr/>
          <a:lstStyle>
            <a:lvl1pPr algn="r">
              <a:defRPr sz="1000">
                <a:solidFill>
                  <a:srgbClr val="000000"/>
                </a:solidFill>
                <a:latin typeface="Century Gothic"/>
                <a:cs typeface="Century Gothic"/>
              </a:defRPr>
            </a:lvl1pPr>
          </a:lstStyle>
          <a:p>
            <a:pPr defTabSz="455602" fontAlgn="base">
              <a:spcBef>
                <a:spcPct val="0"/>
              </a:spcBef>
              <a:spcAft>
                <a:spcPct val="0"/>
              </a:spcAft>
              <a:defRPr/>
            </a:pPr>
            <a:r>
              <a:rPr lang="es-ES_tradnl">
                <a:solidFill>
                  <a:srgbClr val="790A14"/>
                </a:solidFill>
              </a:rPr>
              <a:t>|</a:t>
            </a:r>
            <a:r>
              <a:rPr lang="es-ES_tradnl">
                <a:solidFill>
                  <a:srgbClr val="6B4A0B"/>
                </a:solidFill>
              </a:rPr>
              <a:t> </a:t>
            </a:r>
            <a:fld id="{939C664E-1C2F-4D95-AF82-FF8D27121A91}" type="slidenum">
              <a:rPr lang="en-US" smtClean="0"/>
              <a:pPr defTabSz="455602" fontAlgn="base">
                <a:spcBef>
                  <a:spcPct val="0"/>
                </a:spcBef>
                <a:spcAft>
                  <a:spcPct val="0"/>
                </a:spcAft>
                <a:defRPr/>
              </a:pPr>
              <a:t>‹Nº›</a:t>
            </a:fld>
            <a:endParaRPr lang="en-US" dirty="0"/>
          </a:p>
        </p:txBody>
      </p:sp>
      <p:pic>
        <p:nvPicPr>
          <p:cNvPr id="6" name="Picture 11">
            <a:extLst>
              <a:ext uri="{FF2B5EF4-FFF2-40B4-BE49-F238E27FC236}">
                <a16:creationId xmlns:a16="http://schemas.microsoft.com/office/drawing/2014/main" id="{C75B7DD9-A64C-4880-A706-660C9A998A57}"/>
              </a:ext>
            </a:extLst>
          </p:cNvPr>
          <p:cNvPicPr>
            <a:picLocks noChangeAspect="1" noChangeArrowheads="1"/>
          </p:cNvPicPr>
          <p:nvPr userDrawn="1"/>
        </p:nvPicPr>
        <p:blipFill>
          <a:blip r:embed="rId19" cstate="email">
            <a:extLst>
              <a:ext uri="{28A0092B-C50C-407E-A947-70E740481C1C}">
                <a14:useLocalDpi xmlns:a14="http://schemas.microsoft.com/office/drawing/2010/main"/>
              </a:ext>
            </a:extLst>
          </a:blip>
          <a:stretch>
            <a:fillRect/>
          </a:stretch>
        </p:blipFill>
        <p:spPr bwMode="auto">
          <a:xfrm>
            <a:off x="277091" y="164490"/>
            <a:ext cx="1921159" cy="680669"/>
          </a:xfrm>
          <a:prstGeom prst="rect">
            <a:avLst/>
          </a:prstGeom>
          <a:noFill/>
          <a:ln w="9525">
            <a:noFill/>
            <a:miter lim="800000"/>
            <a:headEnd/>
            <a:tailEnd/>
          </a:ln>
        </p:spPr>
      </p:pic>
    </p:spTree>
    <p:extLst>
      <p:ext uri="{BB962C8B-B14F-4D97-AF65-F5344CB8AC3E}">
        <p14:creationId xmlns:p14="http://schemas.microsoft.com/office/powerpoint/2010/main" val="3339290186"/>
      </p:ext>
    </p:extLst>
  </p:cSld>
  <p:clrMap bg1="dk1" tx1="lt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Lst>
  <p:hf hdr="0" ftr="0" dt="0"/>
  <p:txStyles>
    <p:titleStyle>
      <a:lvl1pPr algn="r" defTabSz="455602" rtl="0" eaLnBrk="1" fontAlgn="base" hangingPunct="1">
        <a:spcBef>
          <a:spcPct val="0"/>
        </a:spcBef>
        <a:spcAft>
          <a:spcPct val="0"/>
        </a:spcAft>
        <a:defRPr sz="2800" kern="1200" cap="none">
          <a:solidFill>
            <a:srgbClr val="641345"/>
          </a:solidFill>
          <a:latin typeface="Century Gothic"/>
          <a:ea typeface="+mj-ea"/>
          <a:cs typeface="Century Gothic"/>
        </a:defRPr>
      </a:lvl1pPr>
      <a:lvl2pPr algn="r" defTabSz="455602" rtl="0" eaLnBrk="1" fontAlgn="base" hangingPunct="1">
        <a:spcBef>
          <a:spcPct val="0"/>
        </a:spcBef>
        <a:spcAft>
          <a:spcPct val="0"/>
        </a:spcAft>
        <a:defRPr sz="2400">
          <a:solidFill>
            <a:srgbClr val="983C3A"/>
          </a:solidFill>
          <a:latin typeface="Calibri" pitchFamily="34" charset="0"/>
        </a:defRPr>
      </a:lvl2pPr>
      <a:lvl3pPr algn="r" defTabSz="455602" rtl="0" eaLnBrk="1" fontAlgn="base" hangingPunct="1">
        <a:spcBef>
          <a:spcPct val="0"/>
        </a:spcBef>
        <a:spcAft>
          <a:spcPct val="0"/>
        </a:spcAft>
        <a:defRPr sz="2400">
          <a:solidFill>
            <a:srgbClr val="983C3A"/>
          </a:solidFill>
          <a:latin typeface="Calibri" pitchFamily="34" charset="0"/>
        </a:defRPr>
      </a:lvl3pPr>
      <a:lvl4pPr algn="r" defTabSz="455602" rtl="0" eaLnBrk="1" fontAlgn="base" hangingPunct="1">
        <a:spcBef>
          <a:spcPct val="0"/>
        </a:spcBef>
        <a:spcAft>
          <a:spcPct val="0"/>
        </a:spcAft>
        <a:defRPr sz="2400">
          <a:solidFill>
            <a:srgbClr val="983C3A"/>
          </a:solidFill>
          <a:latin typeface="Calibri" pitchFamily="34" charset="0"/>
        </a:defRPr>
      </a:lvl4pPr>
      <a:lvl5pPr algn="r" defTabSz="455602" rtl="0" eaLnBrk="1" fontAlgn="base" hangingPunct="1">
        <a:spcBef>
          <a:spcPct val="0"/>
        </a:spcBef>
        <a:spcAft>
          <a:spcPct val="0"/>
        </a:spcAft>
        <a:defRPr sz="2400">
          <a:solidFill>
            <a:srgbClr val="983C3A"/>
          </a:solidFill>
          <a:latin typeface="Calibri" pitchFamily="34" charset="0"/>
        </a:defRPr>
      </a:lvl5pPr>
      <a:lvl6pPr marL="457189" algn="r" defTabSz="455602" rtl="0" eaLnBrk="1" fontAlgn="base" hangingPunct="1">
        <a:spcBef>
          <a:spcPct val="0"/>
        </a:spcBef>
        <a:spcAft>
          <a:spcPct val="0"/>
        </a:spcAft>
        <a:defRPr sz="2400">
          <a:solidFill>
            <a:srgbClr val="983C3A"/>
          </a:solidFill>
          <a:latin typeface="Calibri" pitchFamily="34" charset="0"/>
        </a:defRPr>
      </a:lvl6pPr>
      <a:lvl7pPr marL="914377" algn="r" defTabSz="455602" rtl="0" eaLnBrk="1" fontAlgn="base" hangingPunct="1">
        <a:spcBef>
          <a:spcPct val="0"/>
        </a:spcBef>
        <a:spcAft>
          <a:spcPct val="0"/>
        </a:spcAft>
        <a:defRPr sz="2400">
          <a:solidFill>
            <a:srgbClr val="983C3A"/>
          </a:solidFill>
          <a:latin typeface="Calibri" pitchFamily="34" charset="0"/>
        </a:defRPr>
      </a:lvl7pPr>
      <a:lvl8pPr marL="1371566" algn="r" defTabSz="455602" rtl="0" eaLnBrk="1" fontAlgn="base" hangingPunct="1">
        <a:spcBef>
          <a:spcPct val="0"/>
        </a:spcBef>
        <a:spcAft>
          <a:spcPct val="0"/>
        </a:spcAft>
        <a:defRPr sz="2400">
          <a:solidFill>
            <a:srgbClr val="983C3A"/>
          </a:solidFill>
          <a:latin typeface="Calibri" pitchFamily="34" charset="0"/>
        </a:defRPr>
      </a:lvl8pPr>
      <a:lvl9pPr marL="1828754" algn="r" defTabSz="455602" rtl="0" eaLnBrk="1" fontAlgn="base" hangingPunct="1">
        <a:spcBef>
          <a:spcPct val="0"/>
        </a:spcBef>
        <a:spcAft>
          <a:spcPct val="0"/>
        </a:spcAft>
        <a:defRPr sz="2400">
          <a:solidFill>
            <a:srgbClr val="983C3A"/>
          </a:solidFill>
          <a:latin typeface="Calibri" pitchFamily="34" charset="0"/>
        </a:defRPr>
      </a:lvl9pPr>
    </p:titleStyle>
    <p:bodyStyle>
      <a:lvl1pPr marL="341305" marR="0" indent="-341305" algn="l" defTabSz="455602" rtl="0" eaLnBrk="1" fontAlgn="base" latinLnBrk="0" hangingPunct="1">
        <a:lnSpc>
          <a:spcPct val="100000"/>
        </a:lnSpc>
        <a:spcBef>
          <a:spcPct val="20000"/>
        </a:spcBef>
        <a:spcAft>
          <a:spcPct val="0"/>
        </a:spcAft>
        <a:buClr>
          <a:srgbClr val="641345"/>
        </a:buClr>
        <a:buSzPct val="100000"/>
        <a:buFont typeface="Webdings" pitchFamily="18" charset="2"/>
        <a:buChar char=""/>
        <a:tabLst/>
        <a:defRPr sz="3200" kern="1200">
          <a:solidFill>
            <a:schemeClr val="tx1"/>
          </a:solidFill>
          <a:latin typeface="Century Gothic"/>
          <a:ea typeface="+mn-ea"/>
          <a:cs typeface="Century Gothic"/>
        </a:defRPr>
      </a:lvl1pPr>
      <a:lvl2pPr marL="741344" marR="0" indent="-284156" algn="l" defTabSz="455602" rtl="0" eaLnBrk="1" fontAlgn="base" latinLnBrk="0" hangingPunct="1">
        <a:lnSpc>
          <a:spcPct val="100000"/>
        </a:lnSpc>
        <a:spcBef>
          <a:spcPct val="20000"/>
        </a:spcBef>
        <a:spcAft>
          <a:spcPct val="0"/>
        </a:spcAft>
        <a:buClr>
          <a:srgbClr val="641345"/>
        </a:buClr>
        <a:buSzPct val="70000"/>
        <a:buFont typeface="Lucida Grande"/>
        <a:buChar char="▹"/>
        <a:tabLst/>
        <a:defRPr sz="2800" kern="1200">
          <a:solidFill>
            <a:schemeClr val="tx1"/>
          </a:solidFill>
          <a:latin typeface="Century Gothic"/>
          <a:ea typeface="+mn-ea"/>
          <a:cs typeface="Century Gothic"/>
        </a:defRPr>
      </a:lvl2pPr>
      <a:lvl3pPr marL="1141385" marR="0" indent="-227008" algn="l" defTabSz="455602" rtl="0" eaLnBrk="1" fontAlgn="base" latinLnBrk="0" hangingPunct="1">
        <a:lnSpc>
          <a:spcPct val="100000"/>
        </a:lnSpc>
        <a:spcBef>
          <a:spcPct val="20000"/>
        </a:spcBef>
        <a:spcAft>
          <a:spcPct val="0"/>
        </a:spcAft>
        <a:buClr>
          <a:srgbClr val="641345"/>
        </a:buClr>
        <a:buSzPct val="80000"/>
        <a:buFont typeface="Lucida Grande"/>
        <a:buChar char="▾"/>
        <a:tabLst/>
        <a:defRPr sz="2400" kern="1200">
          <a:solidFill>
            <a:schemeClr val="tx1"/>
          </a:solidFill>
          <a:latin typeface="Century Gothic"/>
          <a:ea typeface="+mn-ea"/>
          <a:cs typeface="Century Gothic"/>
        </a:defRPr>
      </a:lvl3pPr>
      <a:lvl4pPr marL="1598573" marR="0" indent="-227008" algn="l" defTabSz="455602" rtl="0" eaLnBrk="1" fontAlgn="base" latinLnBrk="0" hangingPunct="1">
        <a:lnSpc>
          <a:spcPct val="100000"/>
        </a:lnSpc>
        <a:spcBef>
          <a:spcPct val="20000"/>
        </a:spcBef>
        <a:spcAft>
          <a:spcPct val="0"/>
        </a:spcAft>
        <a:buClr>
          <a:srgbClr val="641345"/>
        </a:buClr>
        <a:buSzTx/>
        <a:buFont typeface="Lucida Grande"/>
        <a:buChar char="▿"/>
        <a:tabLst/>
        <a:defRPr sz="2000" kern="1200">
          <a:solidFill>
            <a:schemeClr val="tx1"/>
          </a:solidFill>
          <a:latin typeface="Century Gothic"/>
          <a:ea typeface="+mn-ea"/>
          <a:cs typeface="Century Gothic"/>
        </a:defRPr>
      </a:lvl4pPr>
      <a:lvl5pPr marL="2055762" marR="0" indent="-227008" algn="l" defTabSz="455602" rtl="0" eaLnBrk="1" fontAlgn="base" latinLnBrk="0" hangingPunct="1">
        <a:lnSpc>
          <a:spcPct val="100000"/>
        </a:lnSpc>
        <a:spcBef>
          <a:spcPct val="20000"/>
        </a:spcBef>
        <a:spcAft>
          <a:spcPct val="0"/>
        </a:spcAft>
        <a:buClr>
          <a:srgbClr val="641345"/>
        </a:buClr>
        <a:buSzTx/>
        <a:buFont typeface="Arial" charset="0"/>
        <a:buChar char="•"/>
        <a:tabLst/>
        <a:defRPr sz="2000" kern="1200">
          <a:solidFill>
            <a:schemeClr val="tx1"/>
          </a:solidFill>
          <a:latin typeface="Century Gothic"/>
          <a:ea typeface="+mn-ea"/>
          <a:cs typeface="Century Gothic"/>
        </a:defRPr>
      </a:lvl5pPr>
      <a:lvl6pPr marL="2514244" indent="-228568" algn="l" defTabSz="457135" rtl="0" eaLnBrk="1" latinLnBrk="0" hangingPunct="1">
        <a:spcBef>
          <a:spcPct val="20000"/>
        </a:spcBef>
        <a:buFont typeface="Arial"/>
        <a:buChar char="•"/>
        <a:defRPr sz="2000" kern="1200">
          <a:solidFill>
            <a:schemeClr val="tx1"/>
          </a:solidFill>
          <a:latin typeface="+mn-lt"/>
          <a:ea typeface="+mn-ea"/>
          <a:cs typeface="+mn-cs"/>
        </a:defRPr>
      </a:lvl6pPr>
      <a:lvl7pPr marL="2971379" indent="-228568" algn="l" defTabSz="457135" rtl="0" eaLnBrk="1" latinLnBrk="0" hangingPunct="1">
        <a:spcBef>
          <a:spcPct val="20000"/>
        </a:spcBef>
        <a:buFont typeface="Arial"/>
        <a:buChar char="•"/>
        <a:defRPr sz="2000" kern="1200">
          <a:solidFill>
            <a:schemeClr val="tx1"/>
          </a:solidFill>
          <a:latin typeface="+mn-lt"/>
          <a:ea typeface="+mn-ea"/>
          <a:cs typeface="+mn-cs"/>
        </a:defRPr>
      </a:lvl7pPr>
      <a:lvl8pPr marL="3428513" indent="-228568" algn="l" defTabSz="457135" rtl="0" eaLnBrk="1" latinLnBrk="0" hangingPunct="1">
        <a:spcBef>
          <a:spcPct val="20000"/>
        </a:spcBef>
        <a:buFont typeface="Arial"/>
        <a:buChar char="•"/>
        <a:defRPr sz="2000" kern="1200">
          <a:solidFill>
            <a:schemeClr val="tx1"/>
          </a:solidFill>
          <a:latin typeface="+mn-lt"/>
          <a:ea typeface="+mn-ea"/>
          <a:cs typeface="+mn-cs"/>
        </a:defRPr>
      </a:lvl8pPr>
      <a:lvl9pPr marL="3885650" indent="-228568" algn="l" defTabSz="45713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35" rtl="0" eaLnBrk="1" latinLnBrk="0" hangingPunct="1">
        <a:defRPr sz="1800" kern="1200">
          <a:solidFill>
            <a:schemeClr val="tx1"/>
          </a:solidFill>
          <a:latin typeface="+mn-lt"/>
          <a:ea typeface="+mn-ea"/>
          <a:cs typeface="+mn-cs"/>
        </a:defRPr>
      </a:lvl1pPr>
      <a:lvl2pPr marL="457135" algn="l" defTabSz="457135" rtl="0" eaLnBrk="1" latinLnBrk="0" hangingPunct="1">
        <a:defRPr sz="1800" kern="1200">
          <a:solidFill>
            <a:schemeClr val="tx1"/>
          </a:solidFill>
          <a:latin typeface="+mn-lt"/>
          <a:ea typeface="+mn-ea"/>
          <a:cs typeface="+mn-cs"/>
        </a:defRPr>
      </a:lvl2pPr>
      <a:lvl3pPr marL="914270" algn="l" defTabSz="457135" rtl="0" eaLnBrk="1" latinLnBrk="0" hangingPunct="1">
        <a:defRPr sz="1800" kern="1200">
          <a:solidFill>
            <a:schemeClr val="tx1"/>
          </a:solidFill>
          <a:latin typeface="+mn-lt"/>
          <a:ea typeface="+mn-ea"/>
          <a:cs typeface="+mn-cs"/>
        </a:defRPr>
      </a:lvl3pPr>
      <a:lvl4pPr marL="1371406" algn="l" defTabSz="457135" rtl="0" eaLnBrk="1" latinLnBrk="0" hangingPunct="1">
        <a:defRPr sz="1800" kern="1200">
          <a:solidFill>
            <a:schemeClr val="tx1"/>
          </a:solidFill>
          <a:latin typeface="+mn-lt"/>
          <a:ea typeface="+mn-ea"/>
          <a:cs typeface="+mn-cs"/>
        </a:defRPr>
      </a:lvl4pPr>
      <a:lvl5pPr marL="1828541" algn="l" defTabSz="457135" rtl="0" eaLnBrk="1" latinLnBrk="0" hangingPunct="1">
        <a:defRPr sz="1800" kern="1200">
          <a:solidFill>
            <a:schemeClr val="tx1"/>
          </a:solidFill>
          <a:latin typeface="+mn-lt"/>
          <a:ea typeface="+mn-ea"/>
          <a:cs typeface="+mn-cs"/>
        </a:defRPr>
      </a:lvl5pPr>
      <a:lvl6pPr marL="2285676" algn="l" defTabSz="457135" rtl="0" eaLnBrk="1" latinLnBrk="0" hangingPunct="1">
        <a:defRPr sz="1800" kern="1200">
          <a:solidFill>
            <a:schemeClr val="tx1"/>
          </a:solidFill>
          <a:latin typeface="+mn-lt"/>
          <a:ea typeface="+mn-ea"/>
          <a:cs typeface="+mn-cs"/>
        </a:defRPr>
      </a:lvl6pPr>
      <a:lvl7pPr marL="2742810" algn="l" defTabSz="457135" rtl="0" eaLnBrk="1" latinLnBrk="0" hangingPunct="1">
        <a:defRPr sz="1800" kern="1200">
          <a:solidFill>
            <a:schemeClr val="tx1"/>
          </a:solidFill>
          <a:latin typeface="+mn-lt"/>
          <a:ea typeface="+mn-ea"/>
          <a:cs typeface="+mn-cs"/>
        </a:defRPr>
      </a:lvl7pPr>
      <a:lvl8pPr marL="3199947" algn="l" defTabSz="457135" rtl="0" eaLnBrk="1" latinLnBrk="0" hangingPunct="1">
        <a:defRPr sz="1800" kern="1200">
          <a:solidFill>
            <a:schemeClr val="tx1"/>
          </a:solidFill>
          <a:latin typeface="+mn-lt"/>
          <a:ea typeface="+mn-ea"/>
          <a:cs typeface="+mn-cs"/>
        </a:defRPr>
      </a:lvl8pPr>
      <a:lvl9pPr marL="3657081" algn="l" defTabSz="45713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6675"/>
            <a:ext cx="10441517" cy="1143000"/>
          </a:xfrm>
          <a:prstGeom prst="rect">
            <a:avLst/>
          </a:prstGeom>
        </p:spPr>
        <p:txBody>
          <a:bodyPr vert="horz" lIns="91429" tIns="45714" rIns="91429" bIns="45714" rtlCol="0" anchor="ctr">
            <a:normAutofit/>
          </a:bodyPr>
          <a:lstStyle/>
          <a:p>
            <a:r>
              <a:rPr lang="es-ES_tradnl" dirty="0"/>
              <a:t>Clic para editar título</a:t>
            </a:r>
            <a:endParaRPr lang="en-US" dirty="0"/>
          </a:p>
        </p:txBody>
      </p:sp>
      <p:sp>
        <p:nvSpPr>
          <p:cNvPr id="1028" name="Text Placeholder 2"/>
          <p:cNvSpPr>
            <a:spLocks noGrp="1"/>
          </p:cNvSpPr>
          <p:nvPr>
            <p:ph type="body" idx="1"/>
          </p:nvPr>
        </p:nvSpPr>
        <p:spPr bwMode="auto">
          <a:xfrm>
            <a:off x="609600" y="1338263"/>
            <a:ext cx="10439400" cy="47879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p>
            <a:pPr marL="341305" marR="0" lvl="0" indent="-341305" algn="l" defTabSz="455602" rtl="0" eaLnBrk="1" fontAlgn="base" latinLnBrk="0" hangingPunct="1">
              <a:lnSpc>
                <a:spcPct val="100000"/>
              </a:lnSpc>
              <a:spcBef>
                <a:spcPct val="20000"/>
              </a:spcBef>
              <a:spcAft>
                <a:spcPct val="0"/>
              </a:spcAft>
              <a:buClr>
                <a:srgbClr val="641345"/>
              </a:buClr>
              <a:buSzPct val="100000"/>
              <a:buFont typeface="Webdings" pitchFamily="18" charset="2"/>
              <a:buChar char=""/>
              <a:tabLst/>
              <a:defRPr/>
            </a:pPr>
            <a:r>
              <a:rPr kumimoji="0" lang="es-ES_tradnl" sz="3200" b="0" i="0" u="none" strike="noStrike" kern="1200" cap="none" spc="0" normalizeH="0" baseline="0" noProof="0" dirty="0">
                <a:ln>
                  <a:noFill/>
                </a:ln>
                <a:solidFill>
                  <a:srgbClr val="000000"/>
                </a:solidFill>
                <a:effectLst/>
                <a:uLnTx/>
                <a:uFillTx/>
                <a:latin typeface="Century Gothic"/>
                <a:ea typeface="+mn-ea"/>
                <a:cs typeface="Century Gothic"/>
              </a:rPr>
              <a:t>Haga clic para modificar el estilo de texto del patrón</a:t>
            </a:r>
          </a:p>
          <a:p>
            <a:pPr marL="741344" marR="0" lvl="1" indent="-284156" algn="l" defTabSz="455602" rtl="0" eaLnBrk="1" fontAlgn="base" latinLnBrk="0" hangingPunct="1">
              <a:lnSpc>
                <a:spcPct val="100000"/>
              </a:lnSpc>
              <a:spcBef>
                <a:spcPct val="20000"/>
              </a:spcBef>
              <a:spcAft>
                <a:spcPct val="0"/>
              </a:spcAft>
              <a:buClr>
                <a:srgbClr val="641345"/>
              </a:buClr>
              <a:buSzPct val="70000"/>
              <a:buFont typeface="Lucida Grande"/>
              <a:buChar char="▹"/>
              <a:tabLst/>
              <a:defRPr/>
            </a:pPr>
            <a:r>
              <a:rPr kumimoji="0" lang="es-ES_tradnl" sz="2800" b="0" i="0" u="none" strike="noStrike" kern="1200" cap="none" spc="0" normalizeH="0" baseline="0" noProof="0" dirty="0">
                <a:ln>
                  <a:noFill/>
                </a:ln>
                <a:solidFill>
                  <a:srgbClr val="000000"/>
                </a:solidFill>
                <a:effectLst/>
                <a:uLnTx/>
                <a:uFillTx/>
                <a:latin typeface="Century Gothic"/>
                <a:ea typeface="+mn-ea"/>
                <a:cs typeface="Century Gothic"/>
              </a:rPr>
              <a:t>Segundo nivel</a:t>
            </a:r>
          </a:p>
          <a:p>
            <a:pPr marL="1141385" marR="0" lvl="2" indent="-227008" algn="l" defTabSz="455602" rtl="0" eaLnBrk="1" fontAlgn="base" latinLnBrk="0" hangingPunct="1">
              <a:lnSpc>
                <a:spcPct val="100000"/>
              </a:lnSpc>
              <a:spcBef>
                <a:spcPct val="20000"/>
              </a:spcBef>
              <a:spcAft>
                <a:spcPct val="0"/>
              </a:spcAft>
              <a:buClr>
                <a:srgbClr val="641345"/>
              </a:buClr>
              <a:buSzPct val="80000"/>
              <a:buFont typeface="Lucida Grande"/>
              <a:buChar char="▾"/>
              <a:tabLst/>
              <a:defRPr/>
            </a:pPr>
            <a:r>
              <a:rPr kumimoji="0" lang="es-ES_tradnl" sz="2400" b="0" i="0" u="none" strike="noStrike" kern="1200" cap="none" spc="0" normalizeH="0" baseline="0" noProof="0" dirty="0">
                <a:ln>
                  <a:noFill/>
                </a:ln>
                <a:solidFill>
                  <a:srgbClr val="000000"/>
                </a:solidFill>
                <a:effectLst/>
                <a:uLnTx/>
                <a:uFillTx/>
                <a:latin typeface="Century Gothic"/>
                <a:ea typeface="+mn-ea"/>
                <a:cs typeface="Century Gothic"/>
              </a:rPr>
              <a:t>Tercer nivel</a:t>
            </a:r>
          </a:p>
          <a:p>
            <a:pPr marL="1598573" marR="0" lvl="3" indent="-227008" algn="l" defTabSz="455602" rtl="0" eaLnBrk="1" fontAlgn="base" latinLnBrk="0" hangingPunct="1">
              <a:lnSpc>
                <a:spcPct val="100000"/>
              </a:lnSpc>
              <a:spcBef>
                <a:spcPct val="20000"/>
              </a:spcBef>
              <a:spcAft>
                <a:spcPct val="0"/>
              </a:spcAft>
              <a:buClr>
                <a:srgbClr val="641345"/>
              </a:buClr>
              <a:buSzTx/>
              <a:buFont typeface="Lucida Grande"/>
              <a:buChar char="▿"/>
              <a:tabLst/>
              <a:defRPr/>
            </a:pPr>
            <a:r>
              <a:rPr kumimoji="0" lang="es-ES_tradnl" sz="2000" b="0" i="0" u="none" strike="noStrike" kern="1200" cap="none" spc="0" normalizeH="0" baseline="0" noProof="0" dirty="0">
                <a:ln>
                  <a:noFill/>
                </a:ln>
                <a:solidFill>
                  <a:srgbClr val="000000"/>
                </a:solidFill>
                <a:effectLst/>
                <a:uLnTx/>
                <a:uFillTx/>
                <a:latin typeface="Century Gothic"/>
                <a:ea typeface="+mn-ea"/>
                <a:cs typeface="Century Gothic"/>
              </a:rPr>
              <a:t>Cuarto nivel</a:t>
            </a:r>
          </a:p>
          <a:p>
            <a:pPr marL="2055762" marR="0" lvl="4" indent="-227008" algn="l" defTabSz="455602" rtl="0" eaLnBrk="1" fontAlgn="base" latinLnBrk="0" hangingPunct="1">
              <a:lnSpc>
                <a:spcPct val="100000"/>
              </a:lnSpc>
              <a:spcBef>
                <a:spcPct val="20000"/>
              </a:spcBef>
              <a:spcAft>
                <a:spcPct val="0"/>
              </a:spcAft>
              <a:buClr>
                <a:srgbClr val="641345"/>
              </a:buClr>
              <a:buSzTx/>
              <a:buFont typeface="Arial" charset="0"/>
              <a:buChar char="•"/>
              <a:tabLst/>
              <a:defRPr/>
            </a:pPr>
            <a:r>
              <a:rPr kumimoji="0" lang="es-ES_tradnl" sz="2000" b="0" i="0" u="none" strike="noStrike" kern="1200" cap="none" spc="0" normalizeH="0" baseline="0" noProof="0" dirty="0">
                <a:ln>
                  <a:noFill/>
                </a:ln>
                <a:solidFill>
                  <a:srgbClr val="000000"/>
                </a:solidFill>
                <a:effectLst/>
                <a:uLnTx/>
                <a:uFillTx/>
                <a:latin typeface="Century Gothic"/>
                <a:ea typeface="+mn-ea"/>
                <a:cs typeface="Century Gothic"/>
              </a:rPr>
              <a:t>Quinto nivel</a:t>
            </a:r>
            <a:endParaRPr kumimoji="0" lang="en-US" sz="2000" b="0" i="0" u="none" strike="noStrike" kern="1200" cap="none" spc="0" normalizeH="0" baseline="0" noProof="0" dirty="0">
              <a:ln>
                <a:noFill/>
              </a:ln>
              <a:solidFill>
                <a:srgbClr val="000000"/>
              </a:solidFill>
              <a:effectLst/>
              <a:uLnTx/>
              <a:uFillTx/>
              <a:latin typeface="Century Gothic"/>
              <a:ea typeface="+mn-ea"/>
              <a:cs typeface="Century Gothic"/>
            </a:endParaRPr>
          </a:p>
        </p:txBody>
      </p:sp>
      <p:sp>
        <p:nvSpPr>
          <p:cNvPr id="13" name="Slide Number Placeholder 5"/>
          <p:cNvSpPr>
            <a:spLocks noGrp="1"/>
          </p:cNvSpPr>
          <p:nvPr>
            <p:ph type="sldNum" sz="quarter" idx="4"/>
          </p:nvPr>
        </p:nvSpPr>
        <p:spPr>
          <a:xfrm>
            <a:off x="7210021" y="6421442"/>
            <a:ext cx="4372383" cy="365125"/>
          </a:xfrm>
          <a:prstGeom prst="rect">
            <a:avLst/>
          </a:prstGeom>
        </p:spPr>
        <p:txBody>
          <a:bodyPr/>
          <a:lstStyle>
            <a:lvl1pPr algn="r">
              <a:defRPr sz="1000">
                <a:solidFill>
                  <a:srgbClr val="000000"/>
                </a:solidFill>
                <a:latin typeface="Century Gothic"/>
                <a:cs typeface="Century Gothic"/>
              </a:defRPr>
            </a:lvl1pPr>
          </a:lstStyle>
          <a:p>
            <a:pPr defTabSz="455602" fontAlgn="base">
              <a:spcBef>
                <a:spcPct val="0"/>
              </a:spcBef>
              <a:spcAft>
                <a:spcPct val="0"/>
              </a:spcAft>
              <a:defRPr/>
            </a:pPr>
            <a:r>
              <a:rPr lang="es-ES_tradnl">
                <a:solidFill>
                  <a:srgbClr val="790A14"/>
                </a:solidFill>
              </a:rPr>
              <a:t>|</a:t>
            </a:r>
            <a:fld id="{939C664E-1C2F-4D95-AF82-FF8D27121A91}" type="slidenum">
              <a:rPr lang="en-US" smtClean="0"/>
              <a:pPr defTabSz="455602" fontAlgn="base">
                <a:spcBef>
                  <a:spcPct val="0"/>
                </a:spcBef>
                <a:spcAft>
                  <a:spcPct val="0"/>
                </a:spcAft>
                <a:defRPr/>
              </a:pPr>
              <a:t>‹Nº›</a:t>
            </a:fld>
            <a:endParaRPr lang="en-US" dirty="0"/>
          </a:p>
        </p:txBody>
      </p:sp>
      <p:pic>
        <p:nvPicPr>
          <p:cNvPr id="6" name="Picture 11">
            <a:extLst>
              <a:ext uri="{FF2B5EF4-FFF2-40B4-BE49-F238E27FC236}">
                <a16:creationId xmlns:a16="http://schemas.microsoft.com/office/drawing/2014/main" id="{EABE0E03-F8D0-4BA8-8BED-B10B94B299DE}"/>
              </a:ext>
            </a:extLst>
          </p:cNvPr>
          <p:cNvPicPr>
            <a:picLocks noChangeAspect="1" noChangeArrowheads="1"/>
          </p:cNvPicPr>
          <p:nvPr userDrawn="1"/>
        </p:nvPicPr>
        <p:blipFill>
          <a:blip r:embed="rId6" cstate="email">
            <a:extLst>
              <a:ext uri="{28A0092B-C50C-407E-A947-70E740481C1C}">
                <a14:useLocalDpi xmlns:a14="http://schemas.microsoft.com/office/drawing/2010/main"/>
              </a:ext>
            </a:extLst>
          </a:blip>
          <a:stretch>
            <a:fillRect/>
          </a:stretch>
        </p:blipFill>
        <p:spPr bwMode="auto">
          <a:xfrm>
            <a:off x="277091" y="164490"/>
            <a:ext cx="1921159" cy="680669"/>
          </a:xfrm>
          <a:prstGeom prst="rect">
            <a:avLst/>
          </a:prstGeom>
          <a:noFill/>
          <a:ln w="9525">
            <a:noFill/>
            <a:miter lim="800000"/>
            <a:headEnd/>
            <a:tailEnd/>
          </a:ln>
        </p:spPr>
      </p:pic>
    </p:spTree>
    <p:extLst>
      <p:ext uri="{BB962C8B-B14F-4D97-AF65-F5344CB8AC3E}">
        <p14:creationId xmlns:p14="http://schemas.microsoft.com/office/powerpoint/2010/main" val="3880400117"/>
      </p:ext>
    </p:extLst>
  </p:cSld>
  <p:clrMap bg1="dk1" tx1="lt1" bg2="dk2" tx2="lt2" accent1="accent1" accent2="accent2" accent3="accent3" accent4="accent4" accent5="accent5" accent6="accent6" hlink="hlink" folHlink="folHlink"/>
  <p:sldLayoutIdLst>
    <p:sldLayoutId id="2147483711" r:id="rId1"/>
    <p:sldLayoutId id="2147483712" r:id="rId2"/>
    <p:sldLayoutId id="2147483714" r:id="rId3"/>
    <p:sldLayoutId id="2147483715" r:id="rId4"/>
  </p:sldLayoutIdLst>
  <p:hf hdr="0" ftr="0" dt="0"/>
  <p:txStyles>
    <p:titleStyle>
      <a:lvl1pPr algn="r" defTabSz="455602" rtl="0" eaLnBrk="1" fontAlgn="base" hangingPunct="1">
        <a:spcBef>
          <a:spcPct val="0"/>
        </a:spcBef>
        <a:spcAft>
          <a:spcPct val="0"/>
        </a:spcAft>
        <a:defRPr sz="2800" kern="1200" cap="none">
          <a:solidFill>
            <a:srgbClr val="641345"/>
          </a:solidFill>
          <a:latin typeface="Century Gothic"/>
          <a:ea typeface="+mj-ea"/>
          <a:cs typeface="Century Gothic"/>
        </a:defRPr>
      </a:lvl1pPr>
      <a:lvl2pPr algn="r" defTabSz="455602" rtl="0" eaLnBrk="1" fontAlgn="base" hangingPunct="1">
        <a:spcBef>
          <a:spcPct val="0"/>
        </a:spcBef>
        <a:spcAft>
          <a:spcPct val="0"/>
        </a:spcAft>
        <a:defRPr sz="2400">
          <a:solidFill>
            <a:srgbClr val="983C3A"/>
          </a:solidFill>
          <a:latin typeface="Calibri" pitchFamily="34" charset="0"/>
        </a:defRPr>
      </a:lvl2pPr>
      <a:lvl3pPr algn="r" defTabSz="455602" rtl="0" eaLnBrk="1" fontAlgn="base" hangingPunct="1">
        <a:spcBef>
          <a:spcPct val="0"/>
        </a:spcBef>
        <a:spcAft>
          <a:spcPct val="0"/>
        </a:spcAft>
        <a:defRPr sz="2400">
          <a:solidFill>
            <a:srgbClr val="983C3A"/>
          </a:solidFill>
          <a:latin typeface="Calibri" pitchFamily="34" charset="0"/>
        </a:defRPr>
      </a:lvl3pPr>
      <a:lvl4pPr algn="r" defTabSz="455602" rtl="0" eaLnBrk="1" fontAlgn="base" hangingPunct="1">
        <a:spcBef>
          <a:spcPct val="0"/>
        </a:spcBef>
        <a:spcAft>
          <a:spcPct val="0"/>
        </a:spcAft>
        <a:defRPr sz="2400">
          <a:solidFill>
            <a:srgbClr val="983C3A"/>
          </a:solidFill>
          <a:latin typeface="Calibri" pitchFamily="34" charset="0"/>
        </a:defRPr>
      </a:lvl4pPr>
      <a:lvl5pPr algn="r" defTabSz="455602" rtl="0" eaLnBrk="1" fontAlgn="base" hangingPunct="1">
        <a:spcBef>
          <a:spcPct val="0"/>
        </a:spcBef>
        <a:spcAft>
          <a:spcPct val="0"/>
        </a:spcAft>
        <a:defRPr sz="2400">
          <a:solidFill>
            <a:srgbClr val="983C3A"/>
          </a:solidFill>
          <a:latin typeface="Calibri" pitchFamily="34" charset="0"/>
        </a:defRPr>
      </a:lvl5pPr>
      <a:lvl6pPr marL="457189" algn="r" defTabSz="455602" rtl="0" eaLnBrk="1" fontAlgn="base" hangingPunct="1">
        <a:spcBef>
          <a:spcPct val="0"/>
        </a:spcBef>
        <a:spcAft>
          <a:spcPct val="0"/>
        </a:spcAft>
        <a:defRPr sz="2400">
          <a:solidFill>
            <a:srgbClr val="983C3A"/>
          </a:solidFill>
          <a:latin typeface="Calibri" pitchFamily="34" charset="0"/>
        </a:defRPr>
      </a:lvl6pPr>
      <a:lvl7pPr marL="914377" algn="r" defTabSz="455602" rtl="0" eaLnBrk="1" fontAlgn="base" hangingPunct="1">
        <a:spcBef>
          <a:spcPct val="0"/>
        </a:spcBef>
        <a:spcAft>
          <a:spcPct val="0"/>
        </a:spcAft>
        <a:defRPr sz="2400">
          <a:solidFill>
            <a:srgbClr val="983C3A"/>
          </a:solidFill>
          <a:latin typeface="Calibri" pitchFamily="34" charset="0"/>
        </a:defRPr>
      </a:lvl7pPr>
      <a:lvl8pPr marL="1371566" algn="r" defTabSz="455602" rtl="0" eaLnBrk="1" fontAlgn="base" hangingPunct="1">
        <a:spcBef>
          <a:spcPct val="0"/>
        </a:spcBef>
        <a:spcAft>
          <a:spcPct val="0"/>
        </a:spcAft>
        <a:defRPr sz="2400">
          <a:solidFill>
            <a:srgbClr val="983C3A"/>
          </a:solidFill>
          <a:latin typeface="Calibri" pitchFamily="34" charset="0"/>
        </a:defRPr>
      </a:lvl8pPr>
      <a:lvl9pPr marL="1828754" algn="r" defTabSz="455602" rtl="0" eaLnBrk="1" fontAlgn="base" hangingPunct="1">
        <a:spcBef>
          <a:spcPct val="0"/>
        </a:spcBef>
        <a:spcAft>
          <a:spcPct val="0"/>
        </a:spcAft>
        <a:defRPr sz="2400">
          <a:solidFill>
            <a:srgbClr val="983C3A"/>
          </a:solidFill>
          <a:latin typeface="Calibri" pitchFamily="34" charset="0"/>
        </a:defRPr>
      </a:lvl9pPr>
    </p:titleStyle>
    <p:bodyStyle>
      <a:lvl1pPr marL="341305" marR="0" indent="-341305" algn="l" defTabSz="455602" rtl="0" eaLnBrk="1" fontAlgn="base" latinLnBrk="0" hangingPunct="1">
        <a:lnSpc>
          <a:spcPct val="100000"/>
        </a:lnSpc>
        <a:spcBef>
          <a:spcPct val="20000"/>
        </a:spcBef>
        <a:spcAft>
          <a:spcPct val="0"/>
        </a:spcAft>
        <a:buClr>
          <a:srgbClr val="641345"/>
        </a:buClr>
        <a:buSzPct val="100000"/>
        <a:buFont typeface="Webdings" pitchFamily="18" charset="2"/>
        <a:buChar char=""/>
        <a:tabLst/>
        <a:defRPr sz="3200" kern="1200">
          <a:solidFill>
            <a:schemeClr val="tx1"/>
          </a:solidFill>
          <a:latin typeface="Century Gothic"/>
          <a:ea typeface="+mn-ea"/>
          <a:cs typeface="Century Gothic"/>
        </a:defRPr>
      </a:lvl1pPr>
      <a:lvl2pPr marL="741344" marR="0" indent="-284156" algn="l" defTabSz="455602" rtl="0" eaLnBrk="1" fontAlgn="base" latinLnBrk="0" hangingPunct="1">
        <a:lnSpc>
          <a:spcPct val="100000"/>
        </a:lnSpc>
        <a:spcBef>
          <a:spcPct val="20000"/>
        </a:spcBef>
        <a:spcAft>
          <a:spcPct val="0"/>
        </a:spcAft>
        <a:buClr>
          <a:srgbClr val="641345"/>
        </a:buClr>
        <a:buSzPct val="70000"/>
        <a:buFont typeface="Lucida Grande"/>
        <a:buChar char="▹"/>
        <a:tabLst/>
        <a:defRPr sz="2800" kern="1200">
          <a:solidFill>
            <a:schemeClr val="tx1"/>
          </a:solidFill>
          <a:latin typeface="Century Gothic"/>
          <a:ea typeface="+mn-ea"/>
          <a:cs typeface="Century Gothic"/>
        </a:defRPr>
      </a:lvl2pPr>
      <a:lvl3pPr marL="1141385" marR="0" indent="-227008" algn="l" defTabSz="455602" rtl="0" eaLnBrk="1" fontAlgn="base" latinLnBrk="0" hangingPunct="1">
        <a:lnSpc>
          <a:spcPct val="100000"/>
        </a:lnSpc>
        <a:spcBef>
          <a:spcPct val="20000"/>
        </a:spcBef>
        <a:spcAft>
          <a:spcPct val="0"/>
        </a:spcAft>
        <a:buClr>
          <a:srgbClr val="641345"/>
        </a:buClr>
        <a:buSzPct val="80000"/>
        <a:buFont typeface="Lucida Grande"/>
        <a:buChar char="▾"/>
        <a:tabLst/>
        <a:defRPr sz="2400" kern="1200">
          <a:solidFill>
            <a:schemeClr val="tx1"/>
          </a:solidFill>
          <a:latin typeface="Century Gothic"/>
          <a:ea typeface="+mn-ea"/>
          <a:cs typeface="Century Gothic"/>
        </a:defRPr>
      </a:lvl3pPr>
      <a:lvl4pPr marL="1598573" marR="0" indent="-227008" algn="l" defTabSz="455602" rtl="0" eaLnBrk="1" fontAlgn="base" latinLnBrk="0" hangingPunct="1">
        <a:lnSpc>
          <a:spcPct val="100000"/>
        </a:lnSpc>
        <a:spcBef>
          <a:spcPct val="20000"/>
        </a:spcBef>
        <a:spcAft>
          <a:spcPct val="0"/>
        </a:spcAft>
        <a:buClr>
          <a:srgbClr val="641345"/>
        </a:buClr>
        <a:buSzTx/>
        <a:buFont typeface="Lucida Grande"/>
        <a:buChar char="▿"/>
        <a:tabLst/>
        <a:defRPr sz="2000" kern="1200">
          <a:solidFill>
            <a:schemeClr val="tx1"/>
          </a:solidFill>
          <a:latin typeface="Century Gothic"/>
          <a:ea typeface="+mn-ea"/>
          <a:cs typeface="Century Gothic"/>
        </a:defRPr>
      </a:lvl4pPr>
      <a:lvl5pPr marL="2055762" marR="0" indent="-227008" algn="l" defTabSz="455602" rtl="0" eaLnBrk="1" fontAlgn="base" latinLnBrk="0" hangingPunct="1">
        <a:lnSpc>
          <a:spcPct val="100000"/>
        </a:lnSpc>
        <a:spcBef>
          <a:spcPct val="20000"/>
        </a:spcBef>
        <a:spcAft>
          <a:spcPct val="0"/>
        </a:spcAft>
        <a:buClr>
          <a:srgbClr val="641345"/>
        </a:buClr>
        <a:buSzTx/>
        <a:buFont typeface="Arial" charset="0"/>
        <a:buChar char="•"/>
        <a:tabLst/>
        <a:defRPr sz="2000" kern="1200">
          <a:solidFill>
            <a:schemeClr val="tx1"/>
          </a:solidFill>
          <a:latin typeface="Century Gothic"/>
          <a:ea typeface="+mn-ea"/>
          <a:cs typeface="Century Gothic"/>
        </a:defRPr>
      </a:lvl5pPr>
      <a:lvl6pPr marL="2514244" indent="-228568" algn="l" defTabSz="457135" rtl="0" eaLnBrk="1" latinLnBrk="0" hangingPunct="1">
        <a:spcBef>
          <a:spcPct val="20000"/>
        </a:spcBef>
        <a:buFont typeface="Arial"/>
        <a:buChar char="•"/>
        <a:defRPr sz="2000" kern="1200">
          <a:solidFill>
            <a:schemeClr val="tx1"/>
          </a:solidFill>
          <a:latin typeface="+mn-lt"/>
          <a:ea typeface="+mn-ea"/>
          <a:cs typeface="+mn-cs"/>
        </a:defRPr>
      </a:lvl6pPr>
      <a:lvl7pPr marL="2971379" indent="-228568" algn="l" defTabSz="457135" rtl="0" eaLnBrk="1" latinLnBrk="0" hangingPunct="1">
        <a:spcBef>
          <a:spcPct val="20000"/>
        </a:spcBef>
        <a:buFont typeface="Arial"/>
        <a:buChar char="•"/>
        <a:defRPr sz="2000" kern="1200">
          <a:solidFill>
            <a:schemeClr val="tx1"/>
          </a:solidFill>
          <a:latin typeface="+mn-lt"/>
          <a:ea typeface="+mn-ea"/>
          <a:cs typeface="+mn-cs"/>
        </a:defRPr>
      </a:lvl7pPr>
      <a:lvl8pPr marL="3428513" indent="-228568" algn="l" defTabSz="457135" rtl="0" eaLnBrk="1" latinLnBrk="0" hangingPunct="1">
        <a:spcBef>
          <a:spcPct val="20000"/>
        </a:spcBef>
        <a:buFont typeface="Arial"/>
        <a:buChar char="•"/>
        <a:defRPr sz="2000" kern="1200">
          <a:solidFill>
            <a:schemeClr val="tx1"/>
          </a:solidFill>
          <a:latin typeface="+mn-lt"/>
          <a:ea typeface="+mn-ea"/>
          <a:cs typeface="+mn-cs"/>
        </a:defRPr>
      </a:lvl8pPr>
      <a:lvl9pPr marL="3885650" indent="-228568" algn="l" defTabSz="45713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35" rtl="0" eaLnBrk="1" latinLnBrk="0" hangingPunct="1">
        <a:defRPr sz="1800" kern="1200">
          <a:solidFill>
            <a:schemeClr val="tx1"/>
          </a:solidFill>
          <a:latin typeface="+mn-lt"/>
          <a:ea typeface="+mn-ea"/>
          <a:cs typeface="+mn-cs"/>
        </a:defRPr>
      </a:lvl1pPr>
      <a:lvl2pPr marL="457135" algn="l" defTabSz="457135" rtl="0" eaLnBrk="1" latinLnBrk="0" hangingPunct="1">
        <a:defRPr sz="1800" kern="1200">
          <a:solidFill>
            <a:schemeClr val="tx1"/>
          </a:solidFill>
          <a:latin typeface="+mn-lt"/>
          <a:ea typeface="+mn-ea"/>
          <a:cs typeface="+mn-cs"/>
        </a:defRPr>
      </a:lvl2pPr>
      <a:lvl3pPr marL="914270" algn="l" defTabSz="457135" rtl="0" eaLnBrk="1" latinLnBrk="0" hangingPunct="1">
        <a:defRPr sz="1800" kern="1200">
          <a:solidFill>
            <a:schemeClr val="tx1"/>
          </a:solidFill>
          <a:latin typeface="+mn-lt"/>
          <a:ea typeface="+mn-ea"/>
          <a:cs typeface="+mn-cs"/>
        </a:defRPr>
      </a:lvl3pPr>
      <a:lvl4pPr marL="1371406" algn="l" defTabSz="457135" rtl="0" eaLnBrk="1" latinLnBrk="0" hangingPunct="1">
        <a:defRPr sz="1800" kern="1200">
          <a:solidFill>
            <a:schemeClr val="tx1"/>
          </a:solidFill>
          <a:latin typeface="+mn-lt"/>
          <a:ea typeface="+mn-ea"/>
          <a:cs typeface="+mn-cs"/>
        </a:defRPr>
      </a:lvl4pPr>
      <a:lvl5pPr marL="1828541" algn="l" defTabSz="457135" rtl="0" eaLnBrk="1" latinLnBrk="0" hangingPunct="1">
        <a:defRPr sz="1800" kern="1200">
          <a:solidFill>
            <a:schemeClr val="tx1"/>
          </a:solidFill>
          <a:latin typeface="+mn-lt"/>
          <a:ea typeface="+mn-ea"/>
          <a:cs typeface="+mn-cs"/>
        </a:defRPr>
      </a:lvl5pPr>
      <a:lvl6pPr marL="2285676" algn="l" defTabSz="457135" rtl="0" eaLnBrk="1" latinLnBrk="0" hangingPunct="1">
        <a:defRPr sz="1800" kern="1200">
          <a:solidFill>
            <a:schemeClr val="tx1"/>
          </a:solidFill>
          <a:latin typeface="+mn-lt"/>
          <a:ea typeface="+mn-ea"/>
          <a:cs typeface="+mn-cs"/>
        </a:defRPr>
      </a:lvl6pPr>
      <a:lvl7pPr marL="2742810" algn="l" defTabSz="457135" rtl="0" eaLnBrk="1" latinLnBrk="0" hangingPunct="1">
        <a:defRPr sz="1800" kern="1200">
          <a:solidFill>
            <a:schemeClr val="tx1"/>
          </a:solidFill>
          <a:latin typeface="+mn-lt"/>
          <a:ea typeface="+mn-ea"/>
          <a:cs typeface="+mn-cs"/>
        </a:defRPr>
      </a:lvl7pPr>
      <a:lvl8pPr marL="3199947" algn="l" defTabSz="457135" rtl="0" eaLnBrk="1" latinLnBrk="0" hangingPunct="1">
        <a:defRPr sz="1800" kern="1200">
          <a:solidFill>
            <a:schemeClr val="tx1"/>
          </a:solidFill>
          <a:latin typeface="+mn-lt"/>
          <a:ea typeface="+mn-ea"/>
          <a:cs typeface="+mn-cs"/>
        </a:defRPr>
      </a:lvl8pPr>
      <a:lvl9pPr marL="3657081" algn="l" defTabSz="45713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6675"/>
            <a:ext cx="10441517" cy="1143000"/>
          </a:xfrm>
          <a:prstGeom prst="rect">
            <a:avLst/>
          </a:prstGeom>
        </p:spPr>
        <p:txBody>
          <a:bodyPr vert="horz" lIns="91429" tIns="45714" rIns="91429" bIns="45714" rtlCol="0" anchor="ctr">
            <a:normAutofit/>
          </a:bodyPr>
          <a:lstStyle/>
          <a:p>
            <a:r>
              <a:rPr lang="es-ES_tradnl" dirty="0"/>
              <a:t>Clic para editar título</a:t>
            </a:r>
            <a:endParaRPr lang="en-US" dirty="0"/>
          </a:p>
        </p:txBody>
      </p:sp>
      <p:sp>
        <p:nvSpPr>
          <p:cNvPr id="1028" name="Text Placeholder 2"/>
          <p:cNvSpPr>
            <a:spLocks noGrp="1"/>
          </p:cNvSpPr>
          <p:nvPr>
            <p:ph type="body" idx="1"/>
          </p:nvPr>
        </p:nvSpPr>
        <p:spPr bwMode="auto">
          <a:xfrm>
            <a:off x="609600" y="1338263"/>
            <a:ext cx="10439400" cy="47879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p>
            <a:pPr marL="255979" marR="0" lvl="0" indent="-255979" algn="l" defTabSz="341702" rtl="0" eaLnBrk="1" fontAlgn="base" latinLnBrk="0" hangingPunct="1">
              <a:lnSpc>
                <a:spcPct val="100000"/>
              </a:lnSpc>
              <a:spcBef>
                <a:spcPct val="20000"/>
              </a:spcBef>
              <a:spcAft>
                <a:spcPct val="0"/>
              </a:spcAft>
              <a:buClr>
                <a:srgbClr val="641345"/>
              </a:buClr>
              <a:buSzPct val="100000"/>
              <a:buFont typeface="Webdings" pitchFamily="18" charset="2"/>
              <a:buChar char=""/>
              <a:tabLst/>
              <a:defRPr/>
            </a:pPr>
            <a:r>
              <a:rPr kumimoji="0" lang="es-ES_tradnl" sz="2400" b="0" i="0" u="none" strike="noStrike" kern="1200" cap="none" spc="0" normalizeH="0" baseline="0" noProof="0" dirty="0">
                <a:ln>
                  <a:noFill/>
                </a:ln>
                <a:solidFill>
                  <a:srgbClr val="000000"/>
                </a:solidFill>
                <a:effectLst/>
                <a:uLnTx/>
                <a:uFillTx/>
                <a:latin typeface="Century Gothic"/>
                <a:ea typeface="+mn-ea"/>
                <a:cs typeface="Century Gothic"/>
              </a:rPr>
              <a:t>Haga clic para modificar el estilo de texto del patrón</a:t>
            </a:r>
          </a:p>
          <a:p>
            <a:pPr marL="556009" marR="0" lvl="1" indent="-213117" algn="l" defTabSz="341702" rtl="0" eaLnBrk="1" fontAlgn="base" latinLnBrk="0" hangingPunct="1">
              <a:lnSpc>
                <a:spcPct val="100000"/>
              </a:lnSpc>
              <a:spcBef>
                <a:spcPct val="20000"/>
              </a:spcBef>
              <a:spcAft>
                <a:spcPct val="0"/>
              </a:spcAft>
              <a:buClr>
                <a:srgbClr val="641345"/>
              </a:buClr>
              <a:buSzPct val="70000"/>
              <a:buFont typeface="Lucida Grande"/>
              <a:buChar char="▹"/>
              <a:tabLst/>
              <a:defRPr/>
            </a:pPr>
            <a:r>
              <a:rPr kumimoji="0" lang="es-ES_tradnl" sz="2100" b="0" i="0" u="none" strike="noStrike" kern="1200" cap="none" spc="0" normalizeH="0" baseline="0" noProof="0" dirty="0">
                <a:ln>
                  <a:noFill/>
                </a:ln>
                <a:solidFill>
                  <a:srgbClr val="000000"/>
                </a:solidFill>
                <a:effectLst/>
                <a:uLnTx/>
                <a:uFillTx/>
                <a:latin typeface="Century Gothic"/>
                <a:ea typeface="+mn-ea"/>
                <a:cs typeface="Century Gothic"/>
              </a:rPr>
              <a:t>Segundo nivel</a:t>
            </a:r>
          </a:p>
          <a:p>
            <a:pPr marL="856039" marR="0" lvl="2" indent="-170256" algn="l" defTabSz="341702" rtl="0" eaLnBrk="1" fontAlgn="base" latinLnBrk="0" hangingPunct="1">
              <a:lnSpc>
                <a:spcPct val="100000"/>
              </a:lnSpc>
              <a:spcBef>
                <a:spcPct val="20000"/>
              </a:spcBef>
              <a:spcAft>
                <a:spcPct val="0"/>
              </a:spcAft>
              <a:buClr>
                <a:srgbClr val="641345"/>
              </a:buClr>
              <a:buSzPct val="80000"/>
              <a:buFont typeface="Lucida Grande"/>
              <a:buChar char="▾"/>
              <a:tabLst/>
              <a:defRPr/>
            </a:pPr>
            <a:r>
              <a:rPr kumimoji="0" lang="es-ES_tradnl" sz="1800" b="0" i="0" u="none" strike="noStrike" kern="1200" cap="none" spc="0" normalizeH="0" baseline="0" noProof="0" dirty="0">
                <a:ln>
                  <a:noFill/>
                </a:ln>
                <a:solidFill>
                  <a:srgbClr val="000000"/>
                </a:solidFill>
                <a:effectLst/>
                <a:uLnTx/>
                <a:uFillTx/>
                <a:latin typeface="Century Gothic"/>
                <a:ea typeface="+mn-ea"/>
                <a:cs typeface="Century Gothic"/>
              </a:rPr>
              <a:t>Tercer nivel</a:t>
            </a:r>
          </a:p>
          <a:p>
            <a:pPr marL="1198930" marR="0" lvl="3" indent="-170256" algn="l" defTabSz="341702" rtl="0" eaLnBrk="1" fontAlgn="base" latinLnBrk="0" hangingPunct="1">
              <a:lnSpc>
                <a:spcPct val="100000"/>
              </a:lnSpc>
              <a:spcBef>
                <a:spcPct val="20000"/>
              </a:spcBef>
              <a:spcAft>
                <a:spcPct val="0"/>
              </a:spcAft>
              <a:buClr>
                <a:srgbClr val="641345"/>
              </a:buClr>
              <a:buSzTx/>
              <a:buFont typeface="Lucida Grande"/>
              <a:buChar char="▿"/>
              <a:tabLst/>
              <a:defRPr/>
            </a:pPr>
            <a:r>
              <a:rPr kumimoji="0" lang="es-ES_tradnl" sz="1500" b="0" i="0" u="none" strike="noStrike" kern="1200" cap="none" spc="0" normalizeH="0" baseline="0" noProof="0" dirty="0">
                <a:ln>
                  <a:noFill/>
                </a:ln>
                <a:solidFill>
                  <a:srgbClr val="000000"/>
                </a:solidFill>
                <a:effectLst/>
                <a:uLnTx/>
                <a:uFillTx/>
                <a:latin typeface="Century Gothic"/>
                <a:ea typeface="+mn-ea"/>
                <a:cs typeface="Century Gothic"/>
              </a:rPr>
              <a:t>Cuarto nivel</a:t>
            </a:r>
          </a:p>
          <a:p>
            <a:pPr marL="1541821" marR="0" lvl="4" indent="-170256" algn="l" defTabSz="341702" rtl="0" eaLnBrk="1" fontAlgn="base" latinLnBrk="0" hangingPunct="1">
              <a:lnSpc>
                <a:spcPct val="100000"/>
              </a:lnSpc>
              <a:spcBef>
                <a:spcPct val="20000"/>
              </a:spcBef>
              <a:spcAft>
                <a:spcPct val="0"/>
              </a:spcAft>
              <a:buClr>
                <a:srgbClr val="641345"/>
              </a:buClr>
              <a:buSzTx/>
              <a:buFont typeface="Arial" charset="0"/>
              <a:buChar char="•"/>
              <a:tabLst/>
              <a:defRPr/>
            </a:pPr>
            <a:r>
              <a:rPr kumimoji="0" lang="es-ES_tradnl" sz="1500" b="0" i="0" u="none" strike="noStrike" kern="1200" cap="none" spc="0" normalizeH="0" baseline="0" noProof="0" dirty="0">
                <a:ln>
                  <a:noFill/>
                </a:ln>
                <a:solidFill>
                  <a:srgbClr val="000000"/>
                </a:solidFill>
                <a:effectLst/>
                <a:uLnTx/>
                <a:uFillTx/>
                <a:latin typeface="Century Gothic"/>
                <a:ea typeface="+mn-ea"/>
                <a:cs typeface="Century Gothic"/>
              </a:rPr>
              <a:t>Quinto nivel</a:t>
            </a:r>
            <a:endParaRPr kumimoji="0" lang="en-US" sz="1500" b="0" i="0" u="none" strike="noStrike" kern="1200" cap="none" spc="0" normalizeH="0" baseline="0" noProof="0" dirty="0">
              <a:ln>
                <a:noFill/>
              </a:ln>
              <a:solidFill>
                <a:srgbClr val="000000"/>
              </a:solidFill>
              <a:effectLst/>
              <a:uLnTx/>
              <a:uFillTx/>
              <a:latin typeface="Century Gothic"/>
              <a:ea typeface="+mn-ea"/>
              <a:cs typeface="Century Gothic"/>
            </a:endParaRPr>
          </a:p>
        </p:txBody>
      </p:sp>
      <p:pic>
        <p:nvPicPr>
          <p:cNvPr id="5" name="Picture 11">
            <a:extLst>
              <a:ext uri="{FF2B5EF4-FFF2-40B4-BE49-F238E27FC236}">
                <a16:creationId xmlns:a16="http://schemas.microsoft.com/office/drawing/2014/main" id="{ECB21508-C052-42FE-9871-52E70AEE3255}"/>
              </a:ext>
            </a:extLst>
          </p:cNvPr>
          <p:cNvPicPr>
            <a:picLocks noChangeAspect="1" noChangeArrowheads="1"/>
          </p:cNvPicPr>
          <p:nvPr userDrawn="1"/>
        </p:nvPicPr>
        <p:blipFill>
          <a:blip r:embed="rId17" cstate="email">
            <a:extLst>
              <a:ext uri="{28A0092B-C50C-407E-A947-70E740481C1C}">
                <a14:useLocalDpi xmlns:a14="http://schemas.microsoft.com/office/drawing/2010/main"/>
              </a:ext>
            </a:extLst>
          </a:blip>
          <a:stretch>
            <a:fillRect/>
          </a:stretch>
        </p:blipFill>
        <p:spPr bwMode="auto">
          <a:xfrm>
            <a:off x="277091" y="164490"/>
            <a:ext cx="1921159" cy="680669"/>
          </a:xfrm>
          <a:prstGeom prst="rect">
            <a:avLst/>
          </a:prstGeom>
          <a:noFill/>
          <a:ln w="9525">
            <a:noFill/>
            <a:miter lim="800000"/>
            <a:headEnd/>
            <a:tailEnd/>
          </a:ln>
        </p:spPr>
      </p:pic>
    </p:spTree>
    <p:extLst>
      <p:ext uri="{BB962C8B-B14F-4D97-AF65-F5344CB8AC3E}">
        <p14:creationId xmlns:p14="http://schemas.microsoft.com/office/powerpoint/2010/main" val="1513342458"/>
      </p:ext>
    </p:extLst>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Lst>
  <p:hf hdr="0" ftr="0" dt="0"/>
  <p:txStyles>
    <p:titleStyle>
      <a:lvl1pPr algn="r" defTabSz="341702" rtl="0" eaLnBrk="1" fontAlgn="base" hangingPunct="1">
        <a:spcBef>
          <a:spcPct val="0"/>
        </a:spcBef>
        <a:spcAft>
          <a:spcPct val="0"/>
        </a:spcAft>
        <a:defRPr sz="2100" kern="1200" cap="none">
          <a:solidFill>
            <a:srgbClr val="641345"/>
          </a:solidFill>
          <a:latin typeface="Century Gothic"/>
          <a:ea typeface="+mj-ea"/>
          <a:cs typeface="Century Gothic"/>
        </a:defRPr>
      </a:lvl1pPr>
      <a:lvl2pPr algn="r" defTabSz="341702" rtl="0" eaLnBrk="1" fontAlgn="base" hangingPunct="1">
        <a:spcBef>
          <a:spcPct val="0"/>
        </a:spcBef>
        <a:spcAft>
          <a:spcPct val="0"/>
        </a:spcAft>
        <a:defRPr sz="1800">
          <a:solidFill>
            <a:srgbClr val="983C3A"/>
          </a:solidFill>
          <a:latin typeface="Calibri" pitchFamily="34" charset="0"/>
        </a:defRPr>
      </a:lvl2pPr>
      <a:lvl3pPr algn="r" defTabSz="341702" rtl="0" eaLnBrk="1" fontAlgn="base" hangingPunct="1">
        <a:spcBef>
          <a:spcPct val="0"/>
        </a:spcBef>
        <a:spcAft>
          <a:spcPct val="0"/>
        </a:spcAft>
        <a:defRPr sz="1800">
          <a:solidFill>
            <a:srgbClr val="983C3A"/>
          </a:solidFill>
          <a:latin typeface="Calibri" pitchFamily="34" charset="0"/>
        </a:defRPr>
      </a:lvl3pPr>
      <a:lvl4pPr algn="r" defTabSz="341702" rtl="0" eaLnBrk="1" fontAlgn="base" hangingPunct="1">
        <a:spcBef>
          <a:spcPct val="0"/>
        </a:spcBef>
        <a:spcAft>
          <a:spcPct val="0"/>
        </a:spcAft>
        <a:defRPr sz="1800">
          <a:solidFill>
            <a:srgbClr val="983C3A"/>
          </a:solidFill>
          <a:latin typeface="Calibri" pitchFamily="34" charset="0"/>
        </a:defRPr>
      </a:lvl4pPr>
      <a:lvl5pPr algn="r" defTabSz="341702" rtl="0" eaLnBrk="1" fontAlgn="base" hangingPunct="1">
        <a:spcBef>
          <a:spcPct val="0"/>
        </a:spcBef>
        <a:spcAft>
          <a:spcPct val="0"/>
        </a:spcAft>
        <a:defRPr sz="1800">
          <a:solidFill>
            <a:srgbClr val="983C3A"/>
          </a:solidFill>
          <a:latin typeface="Calibri" pitchFamily="34" charset="0"/>
        </a:defRPr>
      </a:lvl5pPr>
      <a:lvl6pPr marL="342891" algn="r" defTabSz="341702" rtl="0" eaLnBrk="1" fontAlgn="base" hangingPunct="1">
        <a:spcBef>
          <a:spcPct val="0"/>
        </a:spcBef>
        <a:spcAft>
          <a:spcPct val="0"/>
        </a:spcAft>
        <a:defRPr sz="1800">
          <a:solidFill>
            <a:srgbClr val="983C3A"/>
          </a:solidFill>
          <a:latin typeface="Calibri" pitchFamily="34" charset="0"/>
        </a:defRPr>
      </a:lvl6pPr>
      <a:lvl7pPr marL="685783" algn="r" defTabSz="341702" rtl="0" eaLnBrk="1" fontAlgn="base" hangingPunct="1">
        <a:spcBef>
          <a:spcPct val="0"/>
        </a:spcBef>
        <a:spcAft>
          <a:spcPct val="0"/>
        </a:spcAft>
        <a:defRPr sz="1800">
          <a:solidFill>
            <a:srgbClr val="983C3A"/>
          </a:solidFill>
          <a:latin typeface="Calibri" pitchFamily="34" charset="0"/>
        </a:defRPr>
      </a:lvl7pPr>
      <a:lvl8pPr marL="1028674" algn="r" defTabSz="341702" rtl="0" eaLnBrk="1" fontAlgn="base" hangingPunct="1">
        <a:spcBef>
          <a:spcPct val="0"/>
        </a:spcBef>
        <a:spcAft>
          <a:spcPct val="0"/>
        </a:spcAft>
        <a:defRPr sz="1800">
          <a:solidFill>
            <a:srgbClr val="983C3A"/>
          </a:solidFill>
          <a:latin typeface="Calibri" pitchFamily="34" charset="0"/>
        </a:defRPr>
      </a:lvl8pPr>
      <a:lvl9pPr marL="1371566" algn="r" defTabSz="341702" rtl="0" eaLnBrk="1" fontAlgn="base" hangingPunct="1">
        <a:spcBef>
          <a:spcPct val="0"/>
        </a:spcBef>
        <a:spcAft>
          <a:spcPct val="0"/>
        </a:spcAft>
        <a:defRPr sz="1800">
          <a:solidFill>
            <a:srgbClr val="983C3A"/>
          </a:solidFill>
          <a:latin typeface="Calibri" pitchFamily="34" charset="0"/>
        </a:defRPr>
      </a:lvl9pPr>
    </p:titleStyle>
    <p:bodyStyle>
      <a:lvl1pPr marL="255979" marR="0" indent="-255979" algn="l" defTabSz="341702" rtl="0" eaLnBrk="1" fontAlgn="base" latinLnBrk="0" hangingPunct="1">
        <a:lnSpc>
          <a:spcPct val="100000"/>
        </a:lnSpc>
        <a:spcBef>
          <a:spcPct val="20000"/>
        </a:spcBef>
        <a:spcAft>
          <a:spcPct val="0"/>
        </a:spcAft>
        <a:buClr>
          <a:srgbClr val="641345"/>
        </a:buClr>
        <a:buSzPct val="100000"/>
        <a:buFont typeface="Webdings" pitchFamily="18" charset="2"/>
        <a:buChar char=""/>
        <a:tabLst/>
        <a:defRPr sz="2400" kern="1200">
          <a:solidFill>
            <a:schemeClr val="tx1"/>
          </a:solidFill>
          <a:latin typeface="Arial" panose="020B0604020202020204" pitchFamily="34" charset="0"/>
          <a:ea typeface="+mn-ea"/>
          <a:cs typeface="Arial" panose="020B0604020202020204" pitchFamily="34" charset="0"/>
        </a:defRPr>
      </a:lvl1pPr>
      <a:lvl2pPr marL="556009" marR="0" indent="-213117" algn="l" defTabSz="341702" rtl="0" eaLnBrk="1" fontAlgn="base" latinLnBrk="0" hangingPunct="1">
        <a:lnSpc>
          <a:spcPct val="100000"/>
        </a:lnSpc>
        <a:spcBef>
          <a:spcPct val="20000"/>
        </a:spcBef>
        <a:spcAft>
          <a:spcPct val="0"/>
        </a:spcAft>
        <a:buClr>
          <a:srgbClr val="641345"/>
        </a:buClr>
        <a:buSzPct val="70000"/>
        <a:buFont typeface="Lucida Grande"/>
        <a:buChar char="▹"/>
        <a:tabLst/>
        <a:defRPr sz="2100" kern="1200">
          <a:solidFill>
            <a:schemeClr val="tx1"/>
          </a:solidFill>
          <a:latin typeface="Arial" panose="020B0604020202020204" pitchFamily="34" charset="0"/>
          <a:ea typeface="+mn-ea"/>
          <a:cs typeface="Arial" panose="020B0604020202020204" pitchFamily="34" charset="0"/>
        </a:defRPr>
      </a:lvl2pPr>
      <a:lvl3pPr marL="856039" marR="0" indent="-170256" algn="l" defTabSz="341702" rtl="0" eaLnBrk="1" fontAlgn="base" latinLnBrk="0" hangingPunct="1">
        <a:lnSpc>
          <a:spcPct val="100000"/>
        </a:lnSpc>
        <a:spcBef>
          <a:spcPct val="20000"/>
        </a:spcBef>
        <a:spcAft>
          <a:spcPct val="0"/>
        </a:spcAft>
        <a:buClr>
          <a:srgbClr val="641345"/>
        </a:buClr>
        <a:buSzPct val="80000"/>
        <a:buFont typeface="Lucida Grande"/>
        <a:buChar char="▾"/>
        <a:tabLst/>
        <a:defRPr sz="1800" kern="1200">
          <a:solidFill>
            <a:schemeClr val="tx1"/>
          </a:solidFill>
          <a:latin typeface="Arial" panose="020B0604020202020204" pitchFamily="34" charset="0"/>
          <a:ea typeface="+mn-ea"/>
          <a:cs typeface="Arial" panose="020B0604020202020204" pitchFamily="34" charset="0"/>
        </a:defRPr>
      </a:lvl3pPr>
      <a:lvl4pPr marL="1198930" marR="0" indent="-170256" algn="l" defTabSz="341702" rtl="0" eaLnBrk="1" fontAlgn="base" latinLnBrk="0" hangingPunct="1">
        <a:lnSpc>
          <a:spcPct val="100000"/>
        </a:lnSpc>
        <a:spcBef>
          <a:spcPct val="20000"/>
        </a:spcBef>
        <a:spcAft>
          <a:spcPct val="0"/>
        </a:spcAft>
        <a:buClr>
          <a:srgbClr val="641345"/>
        </a:buClr>
        <a:buSzTx/>
        <a:buFont typeface="Lucida Grande"/>
        <a:buChar char="▿"/>
        <a:tabLst/>
        <a:defRPr sz="1500" kern="1200">
          <a:solidFill>
            <a:schemeClr val="tx1"/>
          </a:solidFill>
          <a:latin typeface="Arial" panose="020B0604020202020204" pitchFamily="34" charset="0"/>
          <a:ea typeface="+mn-ea"/>
          <a:cs typeface="Arial" panose="020B0604020202020204" pitchFamily="34" charset="0"/>
        </a:defRPr>
      </a:lvl4pPr>
      <a:lvl5pPr marL="1541821" marR="0" indent="-170256" algn="l" defTabSz="341702" rtl="0" eaLnBrk="1" fontAlgn="base" latinLnBrk="0" hangingPunct="1">
        <a:lnSpc>
          <a:spcPct val="100000"/>
        </a:lnSpc>
        <a:spcBef>
          <a:spcPct val="20000"/>
        </a:spcBef>
        <a:spcAft>
          <a:spcPct val="0"/>
        </a:spcAft>
        <a:buClr>
          <a:srgbClr val="641345"/>
        </a:buClr>
        <a:buSzTx/>
        <a:buFont typeface="Arial" charset="0"/>
        <a:buChar char="•"/>
        <a:tabLst/>
        <a:defRPr sz="1500" kern="1200">
          <a:solidFill>
            <a:schemeClr val="tx1"/>
          </a:solidFill>
          <a:latin typeface="Arial" panose="020B0604020202020204" pitchFamily="34" charset="0"/>
          <a:ea typeface="+mn-ea"/>
          <a:cs typeface="Arial" panose="020B0604020202020204" pitchFamily="34" charset="0"/>
        </a:defRPr>
      </a:lvl5pPr>
      <a:lvl6pPr marL="1885684" indent="-171426" algn="l" defTabSz="342851" rtl="0" eaLnBrk="1" latinLnBrk="0" hangingPunct="1">
        <a:spcBef>
          <a:spcPct val="20000"/>
        </a:spcBef>
        <a:buFont typeface="Arial"/>
        <a:buChar char="•"/>
        <a:defRPr sz="1500" kern="1200">
          <a:solidFill>
            <a:schemeClr val="tx1"/>
          </a:solidFill>
          <a:latin typeface="+mn-lt"/>
          <a:ea typeface="+mn-ea"/>
          <a:cs typeface="+mn-cs"/>
        </a:defRPr>
      </a:lvl6pPr>
      <a:lvl7pPr marL="2228535" indent="-171426" algn="l" defTabSz="342851" rtl="0" eaLnBrk="1" latinLnBrk="0" hangingPunct="1">
        <a:spcBef>
          <a:spcPct val="20000"/>
        </a:spcBef>
        <a:buFont typeface="Arial"/>
        <a:buChar char="•"/>
        <a:defRPr sz="1500" kern="1200">
          <a:solidFill>
            <a:schemeClr val="tx1"/>
          </a:solidFill>
          <a:latin typeface="+mn-lt"/>
          <a:ea typeface="+mn-ea"/>
          <a:cs typeface="+mn-cs"/>
        </a:defRPr>
      </a:lvl7pPr>
      <a:lvl8pPr marL="2571385" indent="-171426" algn="l" defTabSz="342851" rtl="0" eaLnBrk="1" latinLnBrk="0" hangingPunct="1">
        <a:spcBef>
          <a:spcPct val="20000"/>
        </a:spcBef>
        <a:buFont typeface="Arial"/>
        <a:buChar char="•"/>
        <a:defRPr sz="1500" kern="1200">
          <a:solidFill>
            <a:schemeClr val="tx1"/>
          </a:solidFill>
          <a:latin typeface="+mn-lt"/>
          <a:ea typeface="+mn-ea"/>
          <a:cs typeface="+mn-cs"/>
        </a:defRPr>
      </a:lvl8pPr>
      <a:lvl9pPr marL="2914238" indent="-171426" algn="l" defTabSz="342851"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51" rtl="0" eaLnBrk="1" latinLnBrk="0" hangingPunct="1">
        <a:defRPr sz="1351" kern="1200">
          <a:solidFill>
            <a:schemeClr val="tx1"/>
          </a:solidFill>
          <a:latin typeface="+mn-lt"/>
          <a:ea typeface="+mn-ea"/>
          <a:cs typeface="+mn-cs"/>
        </a:defRPr>
      </a:lvl1pPr>
      <a:lvl2pPr marL="342851" algn="l" defTabSz="342851" rtl="0" eaLnBrk="1" latinLnBrk="0" hangingPunct="1">
        <a:defRPr sz="1351" kern="1200">
          <a:solidFill>
            <a:schemeClr val="tx1"/>
          </a:solidFill>
          <a:latin typeface="+mn-lt"/>
          <a:ea typeface="+mn-ea"/>
          <a:cs typeface="+mn-cs"/>
        </a:defRPr>
      </a:lvl2pPr>
      <a:lvl3pPr marL="685703" algn="l" defTabSz="342851" rtl="0" eaLnBrk="1" latinLnBrk="0" hangingPunct="1">
        <a:defRPr sz="1351" kern="1200">
          <a:solidFill>
            <a:schemeClr val="tx1"/>
          </a:solidFill>
          <a:latin typeface="+mn-lt"/>
          <a:ea typeface="+mn-ea"/>
          <a:cs typeface="+mn-cs"/>
        </a:defRPr>
      </a:lvl3pPr>
      <a:lvl4pPr marL="1028554" algn="l" defTabSz="342851" rtl="0" eaLnBrk="1" latinLnBrk="0" hangingPunct="1">
        <a:defRPr sz="1351" kern="1200">
          <a:solidFill>
            <a:schemeClr val="tx1"/>
          </a:solidFill>
          <a:latin typeface="+mn-lt"/>
          <a:ea typeface="+mn-ea"/>
          <a:cs typeface="+mn-cs"/>
        </a:defRPr>
      </a:lvl4pPr>
      <a:lvl5pPr marL="1371406" algn="l" defTabSz="342851" rtl="0" eaLnBrk="1" latinLnBrk="0" hangingPunct="1">
        <a:defRPr sz="1351" kern="1200">
          <a:solidFill>
            <a:schemeClr val="tx1"/>
          </a:solidFill>
          <a:latin typeface="+mn-lt"/>
          <a:ea typeface="+mn-ea"/>
          <a:cs typeface="+mn-cs"/>
        </a:defRPr>
      </a:lvl5pPr>
      <a:lvl6pPr marL="1714257" algn="l" defTabSz="342851" rtl="0" eaLnBrk="1" latinLnBrk="0" hangingPunct="1">
        <a:defRPr sz="1351" kern="1200">
          <a:solidFill>
            <a:schemeClr val="tx1"/>
          </a:solidFill>
          <a:latin typeface="+mn-lt"/>
          <a:ea typeface="+mn-ea"/>
          <a:cs typeface="+mn-cs"/>
        </a:defRPr>
      </a:lvl6pPr>
      <a:lvl7pPr marL="2057107" algn="l" defTabSz="342851" rtl="0" eaLnBrk="1" latinLnBrk="0" hangingPunct="1">
        <a:defRPr sz="1351" kern="1200">
          <a:solidFill>
            <a:schemeClr val="tx1"/>
          </a:solidFill>
          <a:latin typeface="+mn-lt"/>
          <a:ea typeface="+mn-ea"/>
          <a:cs typeface="+mn-cs"/>
        </a:defRPr>
      </a:lvl7pPr>
      <a:lvl8pPr marL="2399960" algn="l" defTabSz="342851" rtl="0" eaLnBrk="1" latinLnBrk="0" hangingPunct="1">
        <a:defRPr sz="1351" kern="1200">
          <a:solidFill>
            <a:schemeClr val="tx1"/>
          </a:solidFill>
          <a:latin typeface="+mn-lt"/>
          <a:ea typeface="+mn-ea"/>
          <a:cs typeface="+mn-cs"/>
        </a:defRPr>
      </a:lvl8pPr>
      <a:lvl9pPr marL="2742810" algn="l" defTabSz="342851" rtl="0" eaLnBrk="1" latinLnBrk="0" hangingPunct="1">
        <a:defRPr sz="1351"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6675"/>
            <a:ext cx="10441517" cy="1143000"/>
          </a:xfrm>
          <a:prstGeom prst="rect">
            <a:avLst/>
          </a:prstGeom>
        </p:spPr>
        <p:txBody>
          <a:bodyPr vert="horz" lIns="91429" tIns="45714" rIns="91429" bIns="45714" rtlCol="0" anchor="ctr">
            <a:normAutofit/>
          </a:bodyPr>
          <a:lstStyle/>
          <a:p>
            <a:r>
              <a:rPr lang="es-ES_tradnl"/>
              <a:t>Clic para editar título</a:t>
            </a:r>
            <a:endParaRPr lang="en-US"/>
          </a:p>
        </p:txBody>
      </p:sp>
      <p:sp>
        <p:nvSpPr>
          <p:cNvPr id="1028" name="Text Placeholder 2"/>
          <p:cNvSpPr>
            <a:spLocks noGrp="1"/>
          </p:cNvSpPr>
          <p:nvPr>
            <p:ph type="body" idx="1"/>
          </p:nvPr>
        </p:nvSpPr>
        <p:spPr bwMode="auto">
          <a:xfrm>
            <a:off x="609600" y="1338263"/>
            <a:ext cx="10439400" cy="47879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p>
            <a:pPr marL="341313" marR="0" lvl="0" indent="-341313" algn="l" defTabSz="455613" rtl="0" eaLnBrk="1" fontAlgn="base" latinLnBrk="0" hangingPunct="1">
              <a:lnSpc>
                <a:spcPct val="100000"/>
              </a:lnSpc>
              <a:spcBef>
                <a:spcPct val="20000"/>
              </a:spcBef>
              <a:spcAft>
                <a:spcPct val="0"/>
              </a:spcAft>
              <a:buClr>
                <a:srgbClr val="641345"/>
              </a:buClr>
              <a:buSzPct val="100000"/>
              <a:buFont typeface="Webdings" pitchFamily="18" charset="2"/>
              <a:buChar char=""/>
              <a:tabLst/>
              <a:defRPr/>
            </a:pPr>
            <a:r>
              <a:rPr kumimoji="0" lang="es-ES_tradnl" sz="3200" b="0" i="0" u="none" strike="noStrike" kern="1200" cap="none" spc="0" normalizeH="0" baseline="0" noProof="0">
                <a:ln>
                  <a:noFill/>
                </a:ln>
                <a:solidFill>
                  <a:srgbClr val="000000"/>
                </a:solidFill>
                <a:effectLst/>
                <a:uLnTx/>
                <a:uFillTx/>
                <a:latin typeface="Century Gothic"/>
                <a:ea typeface="+mn-ea"/>
                <a:cs typeface="Century Gothic"/>
              </a:rPr>
              <a:t>Haga clic para modificar el estilo de texto del patrón</a:t>
            </a:r>
          </a:p>
          <a:p>
            <a:pPr marL="741363" marR="0" lvl="1" indent="-284163" algn="l" defTabSz="455613" rtl="0" eaLnBrk="1" fontAlgn="base" latinLnBrk="0" hangingPunct="1">
              <a:lnSpc>
                <a:spcPct val="100000"/>
              </a:lnSpc>
              <a:spcBef>
                <a:spcPct val="20000"/>
              </a:spcBef>
              <a:spcAft>
                <a:spcPct val="0"/>
              </a:spcAft>
              <a:buClr>
                <a:srgbClr val="641345"/>
              </a:buClr>
              <a:buSzPct val="70000"/>
              <a:buFont typeface="Lucida Grande"/>
              <a:buChar char="▹"/>
              <a:tabLst/>
              <a:defRPr/>
            </a:pPr>
            <a:r>
              <a:rPr kumimoji="0" lang="es-ES_tradnl" sz="2800" b="0" i="0" u="none" strike="noStrike" kern="1200" cap="none" spc="0" normalizeH="0" baseline="0" noProof="0">
                <a:ln>
                  <a:noFill/>
                </a:ln>
                <a:solidFill>
                  <a:srgbClr val="000000"/>
                </a:solidFill>
                <a:effectLst/>
                <a:uLnTx/>
                <a:uFillTx/>
                <a:latin typeface="Century Gothic"/>
                <a:ea typeface="+mn-ea"/>
                <a:cs typeface="Century Gothic"/>
              </a:rPr>
              <a:t>Segundo nivel</a:t>
            </a:r>
          </a:p>
          <a:p>
            <a:pPr marL="1141413" marR="0" lvl="2" indent="-227013" algn="l" defTabSz="455613" rtl="0" eaLnBrk="1" fontAlgn="base" latinLnBrk="0" hangingPunct="1">
              <a:lnSpc>
                <a:spcPct val="100000"/>
              </a:lnSpc>
              <a:spcBef>
                <a:spcPct val="20000"/>
              </a:spcBef>
              <a:spcAft>
                <a:spcPct val="0"/>
              </a:spcAft>
              <a:buClr>
                <a:srgbClr val="641345"/>
              </a:buClr>
              <a:buSzPct val="80000"/>
              <a:buFont typeface="Lucida Grande"/>
              <a:buChar char="▾"/>
              <a:tabLst/>
              <a:defRPr/>
            </a:pPr>
            <a:r>
              <a:rPr kumimoji="0" lang="es-ES_tradnl" sz="2400" b="0" i="0" u="none" strike="noStrike" kern="1200" cap="none" spc="0" normalizeH="0" baseline="0" noProof="0">
                <a:ln>
                  <a:noFill/>
                </a:ln>
                <a:solidFill>
                  <a:srgbClr val="000000"/>
                </a:solidFill>
                <a:effectLst/>
                <a:uLnTx/>
                <a:uFillTx/>
                <a:latin typeface="Century Gothic"/>
                <a:ea typeface="+mn-ea"/>
                <a:cs typeface="Century Gothic"/>
              </a:rPr>
              <a:t>Tercer nivel</a:t>
            </a:r>
          </a:p>
          <a:p>
            <a:pPr marL="1598613" marR="0" lvl="3" indent="-227013" algn="l" defTabSz="455613" rtl="0" eaLnBrk="1" fontAlgn="base" latinLnBrk="0" hangingPunct="1">
              <a:lnSpc>
                <a:spcPct val="100000"/>
              </a:lnSpc>
              <a:spcBef>
                <a:spcPct val="20000"/>
              </a:spcBef>
              <a:spcAft>
                <a:spcPct val="0"/>
              </a:spcAft>
              <a:buClr>
                <a:srgbClr val="641345"/>
              </a:buClr>
              <a:buSzTx/>
              <a:buFont typeface="Lucida Grande"/>
              <a:buChar char="▿"/>
              <a:tabLst/>
              <a:defRPr/>
            </a:pPr>
            <a:r>
              <a:rPr kumimoji="0" lang="es-ES_tradnl" sz="2000" b="0" i="0" u="none" strike="noStrike" kern="1200" cap="none" spc="0" normalizeH="0" baseline="0" noProof="0">
                <a:ln>
                  <a:noFill/>
                </a:ln>
                <a:solidFill>
                  <a:srgbClr val="000000"/>
                </a:solidFill>
                <a:effectLst/>
                <a:uLnTx/>
                <a:uFillTx/>
                <a:latin typeface="Century Gothic"/>
                <a:ea typeface="+mn-ea"/>
                <a:cs typeface="Century Gothic"/>
              </a:rPr>
              <a:t>Cuarto nivel</a:t>
            </a:r>
          </a:p>
          <a:p>
            <a:pPr marL="2055813" marR="0" lvl="4" indent="-227013" algn="l" defTabSz="455613" rtl="0" eaLnBrk="1" fontAlgn="base" latinLnBrk="0" hangingPunct="1">
              <a:lnSpc>
                <a:spcPct val="100000"/>
              </a:lnSpc>
              <a:spcBef>
                <a:spcPct val="20000"/>
              </a:spcBef>
              <a:spcAft>
                <a:spcPct val="0"/>
              </a:spcAft>
              <a:buClr>
                <a:srgbClr val="641345"/>
              </a:buClr>
              <a:buSzTx/>
              <a:buFont typeface="Arial" charset="0"/>
              <a:buChar char="•"/>
              <a:tabLst/>
              <a:defRPr/>
            </a:pPr>
            <a:r>
              <a:rPr kumimoji="0" lang="es-ES_tradnl" sz="2000" b="0" i="0" u="none" strike="noStrike" kern="1200" cap="none" spc="0" normalizeH="0" baseline="0" noProof="0">
                <a:ln>
                  <a:noFill/>
                </a:ln>
                <a:solidFill>
                  <a:srgbClr val="000000"/>
                </a:solidFill>
                <a:effectLst/>
                <a:uLnTx/>
                <a:uFillTx/>
                <a:latin typeface="Century Gothic"/>
                <a:ea typeface="+mn-ea"/>
                <a:cs typeface="Century Gothic"/>
              </a:rPr>
              <a:t>Quinto nivel</a:t>
            </a:r>
            <a:endParaRPr kumimoji="0" lang="en-US" sz="2000" b="0" i="0" u="none" strike="noStrike" kern="1200" cap="none" spc="0" normalizeH="0" baseline="0" noProof="0">
              <a:ln>
                <a:noFill/>
              </a:ln>
              <a:solidFill>
                <a:srgbClr val="000000"/>
              </a:solidFill>
              <a:effectLst/>
              <a:uLnTx/>
              <a:uFillTx/>
              <a:latin typeface="Century Gothic"/>
              <a:ea typeface="+mn-ea"/>
              <a:cs typeface="Century Gothic"/>
            </a:endParaRPr>
          </a:p>
        </p:txBody>
      </p:sp>
      <p:sp>
        <p:nvSpPr>
          <p:cNvPr id="13" name="Slide Number Placeholder 5"/>
          <p:cNvSpPr>
            <a:spLocks noGrp="1"/>
          </p:cNvSpPr>
          <p:nvPr>
            <p:ph type="sldNum" sz="quarter" idx="4"/>
          </p:nvPr>
        </p:nvSpPr>
        <p:spPr>
          <a:xfrm>
            <a:off x="7210021" y="6421442"/>
            <a:ext cx="4372383" cy="365125"/>
          </a:xfrm>
          <a:prstGeom prst="rect">
            <a:avLst/>
          </a:prstGeom>
        </p:spPr>
        <p:txBody>
          <a:bodyPr/>
          <a:lstStyle>
            <a:lvl1pPr algn="r">
              <a:defRPr sz="1000">
                <a:solidFill>
                  <a:srgbClr val="000000"/>
                </a:solidFill>
                <a:latin typeface="Century Gothic"/>
                <a:cs typeface="Century Gothic"/>
              </a:defRPr>
            </a:lvl1pPr>
          </a:lstStyle>
          <a:p>
            <a:pPr defTabSz="455613" fontAlgn="base">
              <a:spcBef>
                <a:spcPct val="0"/>
              </a:spcBef>
              <a:spcAft>
                <a:spcPct val="0"/>
              </a:spcAft>
              <a:defRPr/>
            </a:pPr>
            <a:r>
              <a:rPr lang="es-ES_tradnl">
                <a:solidFill>
                  <a:srgbClr val="790A14"/>
                </a:solidFill>
              </a:rPr>
              <a:t>|</a:t>
            </a:r>
            <a:r>
              <a:rPr lang="es-ES_tradnl">
                <a:solidFill>
                  <a:srgbClr val="6B4A0B"/>
                </a:solidFill>
              </a:rPr>
              <a:t> </a:t>
            </a:r>
            <a:fld id="{939C664E-1C2F-4D95-AF82-FF8D27121A91}" type="slidenum">
              <a:rPr lang="en-US" smtClean="0"/>
              <a:pPr defTabSz="455613" fontAlgn="base">
                <a:spcBef>
                  <a:spcPct val="0"/>
                </a:spcBef>
                <a:spcAft>
                  <a:spcPct val="0"/>
                </a:spcAft>
                <a:defRPr/>
              </a:pPr>
              <a:t>‹Nº›</a:t>
            </a:fld>
            <a:endParaRPr lang="en-US"/>
          </a:p>
        </p:txBody>
      </p:sp>
      <p:pic>
        <p:nvPicPr>
          <p:cNvPr id="8" name="Picture 11"/>
          <p:cNvPicPr>
            <a:picLocks noChangeAspect="1" noChangeArrowheads="1"/>
          </p:cNvPicPr>
          <p:nvPr/>
        </p:nvPicPr>
        <p:blipFill>
          <a:blip r:embed="rId18" cstate="email">
            <a:extLst>
              <a:ext uri="{28A0092B-C50C-407E-A947-70E740481C1C}">
                <a14:useLocalDpi xmlns:a14="http://schemas.microsoft.com/office/drawing/2010/main"/>
              </a:ext>
            </a:extLst>
          </a:blip>
          <a:stretch>
            <a:fillRect/>
          </a:stretch>
        </p:blipFill>
        <p:spPr bwMode="auto">
          <a:xfrm>
            <a:off x="609603" y="278263"/>
            <a:ext cx="2257359" cy="564340"/>
          </a:xfrm>
          <a:prstGeom prst="rect">
            <a:avLst/>
          </a:prstGeom>
          <a:noFill/>
          <a:ln w="9525">
            <a:noFill/>
            <a:miter lim="800000"/>
            <a:headEnd/>
            <a:tailEnd/>
          </a:ln>
        </p:spPr>
      </p:pic>
    </p:spTree>
    <p:extLst>
      <p:ext uri="{BB962C8B-B14F-4D97-AF65-F5344CB8AC3E}">
        <p14:creationId xmlns:p14="http://schemas.microsoft.com/office/powerpoint/2010/main" val="2103644053"/>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Lst>
  <p:hf hdr="0" ftr="0" dt="0"/>
  <p:txStyles>
    <p:titleStyle>
      <a:lvl1pPr algn="r" defTabSz="455613" rtl="0" eaLnBrk="1" fontAlgn="base" hangingPunct="1">
        <a:spcBef>
          <a:spcPct val="0"/>
        </a:spcBef>
        <a:spcAft>
          <a:spcPct val="0"/>
        </a:spcAft>
        <a:defRPr sz="2800" kern="1200" cap="none">
          <a:solidFill>
            <a:srgbClr val="641345"/>
          </a:solidFill>
          <a:latin typeface="Century Gothic"/>
          <a:ea typeface="+mj-ea"/>
          <a:cs typeface="Century Gothic"/>
        </a:defRPr>
      </a:lvl1pPr>
      <a:lvl2pPr algn="r" defTabSz="455613" rtl="0" eaLnBrk="1" fontAlgn="base" hangingPunct="1">
        <a:spcBef>
          <a:spcPct val="0"/>
        </a:spcBef>
        <a:spcAft>
          <a:spcPct val="0"/>
        </a:spcAft>
        <a:defRPr sz="2400">
          <a:solidFill>
            <a:srgbClr val="983C3A"/>
          </a:solidFill>
          <a:latin typeface="Calibri" pitchFamily="34" charset="0"/>
        </a:defRPr>
      </a:lvl2pPr>
      <a:lvl3pPr algn="r" defTabSz="455613" rtl="0" eaLnBrk="1" fontAlgn="base" hangingPunct="1">
        <a:spcBef>
          <a:spcPct val="0"/>
        </a:spcBef>
        <a:spcAft>
          <a:spcPct val="0"/>
        </a:spcAft>
        <a:defRPr sz="2400">
          <a:solidFill>
            <a:srgbClr val="983C3A"/>
          </a:solidFill>
          <a:latin typeface="Calibri" pitchFamily="34" charset="0"/>
        </a:defRPr>
      </a:lvl3pPr>
      <a:lvl4pPr algn="r" defTabSz="455613" rtl="0" eaLnBrk="1" fontAlgn="base" hangingPunct="1">
        <a:spcBef>
          <a:spcPct val="0"/>
        </a:spcBef>
        <a:spcAft>
          <a:spcPct val="0"/>
        </a:spcAft>
        <a:defRPr sz="2400">
          <a:solidFill>
            <a:srgbClr val="983C3A"/>
          </a:solidFill>
          <a:latin typeface="Calibri" pitchFamily="34" charset="0"/>
        </a:defRPr>
      </a:lvl4pPr>
      <a:lvl5pPr algn="r" defTabSz="455613" rtl="0" eaLnBrk="1" fontAlgn="base" hangingPunct="1">
        <a:spcBef>
          <a:spcPct val="0"/>
        </a:spcBef>
        <a:spcAft>
          <a:spcPct val="0"/>
        </a:spcAft>
        <a:defRPr sz="2400">
          <a:solidFill>
            <a:srgbClr val="983C3A"/>
          </a:solidFill>
          <a:latin typeface="Calibri" pitchFamily="34" charset="0"/>
        </a:defRPr>
      </a:lvl5pPr>
      <a:lvl6pPr marL="457200" algn="r" defTabSz="455613" rtl="0" eaLnBrk="1" fontAlgn="base" hangingPunct="1">
        <a:spcBef>
          <a:spcPct val="0"/>
        </a:spcBef>
        <a:spcAft>
          <a:spcPct val="0"/>
        </a:spcAft>
        <a:defRPr sz="2400">
          <a:solidFill>
            <a:srgbClr val="983C3A"/>
          </a:solidFill>
          <a:latin typeface="Calibri" pitchFamily="34" charset="0"/>
        </a:defRPr>
      </a:lvl6pPr>
      <a:lvl7pPr marL="914400" algn="r" defTabSz="455613" rtl="0" eaLnBrk="1" fontAlgn="base" hangingPunct="1">
        <a:spcBef>
          <a:spcPct val="0"/>
        </a:spcBef>
        <a:spcAft>
          <a:spcPct val="0"/>
        </a:spcAft>
        <a:defRPr sz="2400">
          <a:solidFill>
            <a:srgbClr val="983C3A"/>
          </a:solidFill>
          <a:latin typeface="Calibri" pitchFamily="34" charset="0"/>
        </a:defRPr>
      </a:lvl7pPr>
      <a:lvl8pPr marL="1371600" algn="r" defTabSz="455613" rtl="0" eaLnBrk="1" fontAlgn="base" hangingPunct="1">
        <a:spcBef>
          <a:spcPct val="0"/>
        </a:spcBef>
        <a:spcAft>
          <a:spcPct val="0"/>
        </a:spcAft>
        <a:defRPr sz="2400">
          <a:solidFill>
            <a:srgbClr val="983C3A"/>
          </a:solidFill>
          <a:latin typeface="Calibri" pitchFamily="34" charset="0"/>
        </a:defRPr>
      </a:lvl8pPr>
      <a:lvl9pPr marL="1828800" algn="r" defTabSz="455613" rtl="0" eaLnBrk="1" fontAlgn="base" hangingPunct="1">
        <a:spcBef>
          <a:spcPct val="0"/>
        </a:spcBef>
        <a:spcAft>
          <a:spcPct val="0"/>
        </a:spcAft>
        <a:defRPr sz="2400">
          <a:solidFill>
            <a:srgbClr val="983C3A"/>
          </a:solidFill>
          <a:latin typeface="Calibri" pitchFamily="34" charset="0"/>
        </a:defRPr>
      </a:lvl9pPr>
    </p:titleStyle>
    <p:bodyStyle>
      <a:lvl1pPr marL="341313" marR="0" indent="-341313" algn="l" defTabSz="455613" rtl="0" eaLnBrk="1" fontAlgn="base" latinLnBrk="0" hangingPunct="1">
        <a:lnSpc>
          <a:spcPct val="100000"/>
        </a:lnSpc>
        <a:spcBef>
          <a:spcPct val="20000"/>
        </a:spcBef>
        <a:spcAft>
          <a:spcPct val="0"/>
        </a:spcAft>
        <a:buClr>
          <a:srgbClr val="641345"/>
        </a:buClr>
        <a:buSzPct val="100000"/>
        <a:buFont typeface="Webdings" pitchFamily="18" charset="2"/>
        <a:buChar char=""/>
        <a:tabLst/>
        <a:defRPr sz="3200" kern="1200">
          <a:solidFill>
            <a:schemeClr val="tx1"/>
          </a:solidFill>
          <a:latin typeface="Century Gothic"/>
          <a:ea typeface="+mn-ea"/>
          <a:cs typeface="Century Gothic"/>
        </a:defRPr>
      </a:lvl1pPr>
      <a:lvl2pPr marL="741363" marR="0" indent="-284163" algn="l" defTabSz="455613" rtl="0" eaLnBrk="1" fontAlgn="base" latinLnBrk="0" hangingPunct="1">
        <a:lnSpc>
          <a:spcPct val="100000"/>
        </a:lnSpc>
        <a:spcBef>
          <a:spcPct val="20000"/>
        </a:spcBef>
        <a:spcAft>
          <a:spcPct val="0"/>
        </a:spcAft>
        <a:buClr>
          <a:srgbClr val="641345"/>
        </a:buClr>
        <a:buSzPct val="70000"/>
        <a:buFont typeface="Lucida Grande"/>
        <a:buChar char="▹"/>
        <a:tabLst/>
        <a:defRPr sz="2800" kern="1200">
          <a:solidFill>
            <a:schemeClr val="tx1"/>
          </a:solidFill>
          <a:latin typeface="Century Gothic"/>
          <a:ea typeface="+mn-ea"/>
          <a:cs typeface="Century Gothic"/>
        </a:defRPr>
      </a:lvl2pPr>
      <a:lvl3pPr marL="1141413" marR="0" indent="-227013" algn="l" defTabSz="455613" rtl="0" eaLnBrk="1" fontAlgn="base" latinLnBrk="0" hangingPunct="1">
        <a:lnSpc>
          <a:spcPct val="100000"/>
        </a:lnSpc>
        <a:spcBef>
          <a:spcPct val="20000"/>
        </a:spcBef>
        <a:spcAft>
          <a:spcPct val="0"/>
        </a:spcAft>
        <a:buClr>
          <a:srgbClr val="641345"/>
        </a:buClr>
        <a:buSzPct val="80000"/>
        <a:buFont typeface="Lucida Grande"/>
        <a:buChar char="▾"/>
        <a:tabLst/>
        <a:defRPr sz="2400" kern="1200">
          <a:solidFill>
            <a:schemeClr val="tx1"/>
          </a:solidFill>
          <a:latin typeface="Century Gothic"/>
          <a:ea typeface="+mn-ea"/>
          <a:cs typeface="Century Gothic"/>
        </a:defRPr>
      </a:lvl3pPr>
      <a:lvl4pPr marL="1598613" marR="0" indent="-227013" algn="l" defTabSz="455613" rtl="0" eaLnBrk="1" fontAlgn="base" latinLnBrk="0" hangingPunct="1">
        <a:lnSpc>
          <a:spcPct val="100000"/>
        </a:lnSpc>
        <a:spcBef>
          <a:spcPct val="20000"/>
        </a:spcBef>
        <a:spcAft>
          <a:spcPct val="0"/>
        </a:spcAft>
        <a:buClr>
          <a:srgbClr val="641345"/>
        </a:buClr>
        <a:buSzTx/>
        <a:buFont typeface="Lucida Grande"/>
        <a:buChar char="▿"/>
        <a:tabLst/>
        <a:defRPr sz="2000" kern="1200">
          <a:solidFill>
            <a:schemeClr val="tx1"/>
          </a:solidFill>
          <a:latin typeface="Century Gothic"/>
          <a:ea typeface="+mn-ea"/>
          <a:cs typeface="Century Gothic"/>
        </a:defRPr>
      </a:lvl4pPr>
      <a:lvl5pPr marL="2055813" marR="0" indent="-227013" algn="l" defTabSz="455613" rtl="0" eaLnBrk="1" fontAlgn="base" latinLnBrk="0" hangingPunct="1">
        <a:lnSpc>
          <a:spcPct val="100000"/>
        </a:lnSpc>
        <a:spcBef>
          <a:spcPct val="20000"/>
        </a:spcBef>
        <a:spcAft>
          <a:spcPct val="0"/>
        </a:spcAft>
        <a:buClr>
          <a:srgbClr val="641345"/>
        </a:buClr>
        <a:buSzTx/>
        <a:buFont typeface="Arial" charset="0"/>
        <a:buChar char="•"/>
        <a:tabLst/>
        <a:defRPr sz="2000" kern="1200">
          <a:solidFill>
            <a:schemeClr val="tx1"/>
          </a:solidFill>
          <a:latin typeface="Century Gothic"/>
          <a:ea typeface="+mn-ea"/>
          <a:cs typeface="Century Gothic"/>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6675"/>
            <a:ext cx="10441517" cy="1143000"/>
          </a:xfrm>
          <a:prstGeom prst="rect">
            <a:avLst/>
          </a:prstGeom>
        </p:spPr>
        <p:txBody>
          <a:bodyPr vert="horz" lIns="91429" tIns="45714" rIns="91429" bIns="45714" rtlCol="0" anchor="ctr">
            <a:normAutofit/>
          </a:bodyPr>
          <a:lstStyle/>
          <a:p>
            <a:r>
              <a:rPr lang="es-ES_tradnl"/>
              <a:t>Clic para editar título</a:t>
            </a:r>
            <a:endParaRPr lang="en-US"/>
          </a:p>
        </p:txBody>
      </p:sp>
      <p:sp>
        <p:nvSpPr>
          <p:cNvPr id="1028" name="Text Placeholder 2"/>
          <p:cNvSpPr>
            <a:spLocks noGrp="1"/>
          </p:cNvSpPr>
          <p:nvPr>
            <p:ph type="body" idx="1"/>
          </p:nvPr>
        </p:nvSpPr>
        <p:spPr bwMode="auto">
          <a:xfrm>
            <a:off x="609600" y="1338263"/>
            <a:ext cx="10439400" cy="47879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p>
            <a:pPr marL="341313" marR="0" lvl="0" indent="-341313" algn="l" defTabSz="455613" rtl="0" eaLnBrk="1" fontAlgn="base" latinLnBrk="0" hangingPunct="1">
              <a:lnSpc>
                <a:spcPct val="100000"/>
              </a:lnSpc>
              <a:spcBef>
                <a:spcPct val="20000"/>
              </a:spcBef>
              <a:spcAft>
                <a:spcPct val="0"/>
              </a:spcAft>
              <a:buClr>
                <a:srgbClr val="641345"/>
              </a:buClr>
              <a:buSzPct val="100000"/>
              <a:buFont typeface="Webdings" pitchFamily="18" charset="2"/>
              <a:buChar char=""/>
              <a:tabLst/>
              <a:defRPr/>
            </a:pPr>
            <a:r>
              <a:rPr kumimoji="0" lang="es-ES_tradnl" sz="3200" b="0" i="0" u="none" strike="noStrike" kern="1200" cap="none" spc="0" normalizeH="0" baseline="0" noProof="0">
                <a:ln>
                  <a:noFill/>
                </a:ln>
                <a:solidFill>
                  <a:srgbClr val="000000"/>
                </a:solidFill>
                <a:effectLst/>
                <a:uLnTx/>
                <a:uFillTx/>
                <a:latin typeface="Century Gothic"/>
                <a:ea typeface="+mn-ea"/>
                <a:cs typeface="Century Gothic"/>
              </a:rPr>
              <a:t>Haga clic para modificar el estilo de texto del patrón</a:t>
            </a:r>
          </a:p>
          <a:p>
            <a:pPr marL="741363" marR="0" lvl="1" indent="-284163" algn="l" defTabSz="455613" rtl="0" eaLnBrk="1" fontAlgn="base" latinLnBrk="0" hangingPunct="1">
              <a:lnSpc>
                <a:spcPct val="100000"/>
              </a:lnSpc>
              <a:spcBef>
                <a:spcPct val="20000"/>
              </a:spcBef>
              <a:spcAft>
                <a:spcPct val="0"/>
              </a:spcAft>
              <a:buClr>
                <a:srgbClr val="641345"/>
              </a:buClr>
              <a:buSzPct val="70000"/>
              <a:buFont typeface="Lucida Grande"/>
              <a:buChar char="▹"/>
              <a:tabLst/>
              <a:defRPr/>
            </a:pPr>
            <a:r>
              <a:rPr kumimoji="0" lang="es-ES_tradnl" sz="2800" b="0" i="0" u="none" strike="noStrike" kern="1200" cap="none" spc="0" normalizeH="0" baseline="0" noProof="0">
                <a:ln>
                  <a:noFill/>
                </a:ln>
                <a:solidFill>
                  <a:srgbClr val="000000"/>
                </a:solidFill>
                <a:effectLst/>
                <a:uLnTx/>
                <a:uFillTx/>
                <a:latin typeface="Century Gothic"/>
                <a:ea typeface="+mn-ea"/>
                <a:cs typeface="Century Gothic"/>
              </a:rPr>
              <a:t>Segundo nivel</a:t>
            </a:r>
          </a:p>
          <a:p>
            <a:pPr marL="1141413" marR="0" lvl="2" indent="-227013" algn="l" defTabSz="455613" rtl="0" eaLnBrk="1" fontAlgn="base" latinLnBrk="0" hangingPunct="1">
              <a:lnSpc>
                <a:spcPct val="100000"/>
              </a:lnSpc>
              <a:spcBef>
                <a:spcPct val="20000"/>
              </a:spcBef>
              <a:spcAft>
                <a:spcPct val="0"/>
              </a:spcAft>
              <a:buClr>
                <a:srgbClr val="641345"/>
              </a:buClr>
              <a:buSzPct val="80000"/>
              <a:buFont typeface="Lucida Grande"/>
              <a:buChar char="▾"/>
              <a:tabLst/>
              <a:defRPr/>
            </a:pPr>
            <a:r>
              <a:rPr kumimoji="0" lang="es-ES_tradnl" sz="2400" b="0" i="0" u="none" strike="noStrike" kern="1200" cap="none" spc="0" normalizeH="0" baseline="0" noProof="0">
                <a:ln>
                  <a:noFill/>
                </a:ln>
                <a:solidFill>
                  <a:srgbClr val="000000"/>
                </a:solidFill>
                <a:effectLst/>
                <a:uLnTx/>
                <a:uFillTx/>
                <a:latin typeface="Century Gothic"/>
                <a:ea typeface="+mn-ea"/>
                <a:cs typeface="Century Gothic"/>
              </a:rPr>
              <a:t>Tercer nivel</a:t>
            </a:r>
          </a:p>
          <a:p>
            <a:pPr marL="1598613" marR="0" lvl="3" indent="-227013" algn="l" defTabSz="455613" rtl="0" eaLnBrk="1" fontAlgn="base" latinLnBrk="0" hangingPunct="1">
              <a:lnSpc>
                <a:spcPct val="100000"/>
              </a:lnSpc>
              <a:spcBef>
                <a:spcPct val="20000"/>
              </a:spcBef>
              <a:spcAft>
                <a:spcPct val="0"/>
              </a:spcAft>
              <a:buClr>
                <a:srgbClr val="641345"/>
              </a:buClr>
              <a:buSzTx/>
              <a:buFont typeface="Lucida Grande"/>
              <a:buChar char="▿"/>
              <a:tabLst/>
              <a:defRPr/>
            </a:pPr>
            <a:r>
              <a:rPr kumimoji="0" lang="es-ES_tradnl" sz="2000" b="0" i="0" u="none" strike="noStrike" kern="1200" cap="none" spc="0" normalizeH="0" baseline="0" noProof="0">
                <a:ln>
                  <a:noFill/>
                </a:ln>
                <a:solidFill>
                  <a:srgbClr val="000000"/>
                </a:solidFill>
                <a:effectLst/>
                <a:uLnTx/>
                <a:uFillTx/>
                <a:latin typeface="Century Gothic"/>
                <a:ea typeface="+mn-ea"/>
                <a:cs typeface="Century Gothic"/>
              </a:rPr>
              <a:t>Cuarto nivel</a:t>
            </a:r>
          </a:p>
          <a:p>
            <a:pPr marL="2055813" marR="0" lvl="4" indent="-227013" algn="l" defTabSz="455613" rtl="0" eaLnBrk="1" fontAlgn="base" latinLnBrk="0" hangingPunct="1">
              <a:lnSpc>
                <a:spcPct val="100000"/>
              </a:lnSpc>
              <a:spcBef>
                <a:spcPct val="20000"/>
              </a:spcBef>
              <a:spcAft>
                <a:spcPct val="0"/>
              </a:spcAft>
              <a:buClr>
                <a:srgbClr val="641345"/>
              </a:buClr>
              <a:buSzTx/>
              <a:buFont typeface="Arial" charset="0"/>
              <a:buChar char="•"/>
              <a:tabLst/>
              <a:defRPr/>
            </a:pPr>
            <a:r>
              <a:rPr kumimoji="0" lang="es-ES_tradnl" sz="2000" b="0" i="0" u="none" strike="noStrike" kern="1200" cap="none" spc="0" normalizeH="0" baseline="0" noProof="0">
                <a:ln>
                  <a:noFill/>
                </a:ln>
                <a:solidFill>
                  <a:srgbClr val="000000"/>
                </a:solidFill>
                <a:effectLst/>
                <a:uLnTx/>
                <a:uFillTx/>
                <a:latin typeface="Century Gothic"/>
                <a:ea typeface="+mn-ea"/>
                <a:cs typeface="Century Gothic"/>
              </a:rPr>
              <a:t>Quinto nivel</a:t>
            </a:r>
            <a:endParaRPr kumimoji="0" lang="en-US" sz="2000" b="0" i="0" u="none" strike="noStrike" kern="1200" cap="none" spc="0" normalizeH="0" baseline="0" noProof="0">
              <a:ln>
                <a:noFill/>
              </a:ln>
              <a:solidFill>
                <a:srgbClr val="000000"/>
              </a:solidFill>
              <a:effectLst/>
              <a:uLnTx/>
              <a:uFillTx/>
              <a:latin typeface="Century Gothic"/>
              <a:ea typeface="+mn-ea"/>
              <a:cs typeface="Century Gothic"/>
            </a:endParaRPr>
          </a:p>
        </p:txBody>
      </p:sp>
      <p:sp>
        <p:nvSpPr>
          <p:cNvPr id="13" name="Slide Number Placeholder 5"/>
          <p:cNvSpPr>
            <a:spLocks noGrp="1"/>
          </p:cNvSpPr>
          <p:nvPr>
            <p:ph type="sldNum" sz="quarter" idx="4"/>
          </p:nvPr>
        </p:nvSpPr>
        <p:spPr>
          <a:xfrm>
            <a:off x="7210019" y="6421440"/>
            <a:ext cx="4372383" cy="365125"/>
          </a:xfrm>
          <a:prstGeom prst="rect">
            <a:avLst/>
          </a:prstGeom>
        </p:spPr>
        <p:txBody>
          <a:bodyPr/>
          <a:lstStyle>
            <a:lvl1pPr algn="r">
              <a:defRPr sz="1000">
                <a:solidFill>
                  <a:srgbClr val="000000"/>
                </a:solidFill>
                <a:latin typeface="Century Gothic"/>
                <a:cs typeface="Century Gothic"/>
              </a:defRPr>
            </a:lvl1pPr>
          </a:lstStyle>
          <a:p>
            <a:pPr defTabSz="455613" fontAlgn="base">
              <a:spcBef>
                <a:spcPct val="0"/>
              </a:spcBef>
              <a:spcAft>
                <a:spcPct val="0"/>
              </a:spcAft>
              <a:defRPr/>
            </a:pPr>
            <a:r>
              <a:rPr lang="es-ES_tradnl">
                <a:solidFill>
                  <a:srgbClr val="790A14"/>
                </a:solidFill>
              </a:rPr>
              <a:t>|</a:t>
            </a:r>
            <a:fld id="{939C664E-1C2F-4D95-AF82-FF8D27121A91}" type="slidenum">
              <a:rPr lang="en-US" smtClean="0"/>
              <a:pPr defTabSz="455613" fontAlgn="base">
                <a:spcBef>
                  <a:spcPct val="0"/>
                </a:spcBef>
                <a:spcAft>
                  <a:spcPct val="0"/>
                </a:spcAft>
                <a:defRPr/>
              </a:pPr>
              <a:t>‹Nº›</a:t>
            </a:fld>
            <a:endParaRPr lang="en-US"/>
          </a:p>
        </p:txBody>
      </p:sp>
      <p:pic>
        <p:nvPicPr>
          <p:cNvPr id="8" name="Picture 11"/>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609602" y="278263"/>
            <a:ext cx="2257359" cy="564340"/>
          </a:xfrm>
          <a:prstGeom prst="rect">
            <a:avLst/>
          </a:prstGeom>
          <a:noFill/>
          <a:ln w="9525">
            <a:noFill/>
            <a:miter lim="800000"/>
            <a:headEnd/>
            <a:tailEnd/>
          </a:ln>
        </p:spPr>
      </p:pic>
    </p:spTree>
    <p:extLst>
      <p:ext uri="{BB962C8B-B14F-4D97-AF65-F5344CB8AC3E}">
        <p14:creationId xmlns:p14="http://schemas.microsoft.com/office/powerpoint/2010/main" val="3267171176"/>
      </p:ext>
    </p:extLst>
  </p:cSld>
  <p:clrMap bg1="dk1" tx1="lt1" bg2="dk2"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Lst>
  <p:hf hdr="0" ftr="0" dt="0"/>
  <p:txStyles>
    <p:titleStyle>
      <a:lvl1pPr algn="r" defTabSz="455613" rtl="0" eaLnBrk="1" fontAlgn="base" hangingPunct="1">
        <a:spcBef>
          <a:spcPct val="0"/>
        </a:spcBef>
        <a:spcAft>
          <a:spcPct val="0"/>
        </a:spcAft>
        <a:defRPr sz="2800" kern="1200" cap="none">
          <a:solidFill>
            <a:srgbClr val="641345"/>
          </a:solidFill>
          <a:latin typeface="Century Gothic"/>
          <a:ea typeface="+mj-ea"/>
          <a:cs typeface="Century Gothic"/>
        </a:defRPr>
      </a:lvl1pPr>
      <a:lvl2pPr algn="r" defTabSz="455613" rtl="0" eaLnBrk="1" fontAlgn="base" hangingPunct="1">
        <a:spcBef>
          <a:spcPct val="0"/>
        </a:spcBef>
        <a:spcAft>
          <a:spcPct val="0"/>
        </a:spcAft>
        <a:defRPr sz="2400">
          <a:solidFill>
            <a:srgbClr val="983C3A"/>
          </a:solidFill>
          <a:latin typeface="Calibri" pitchFamily="34" charset="0"/>
        </a:defRPr>
      </a:lvl2pPr>
      <a:lvl3pPr algn="r" defTabSz="455613" rtl="0" eaLnBrk="1" fontAlgn="base" hangingPunct="1">
        <a:spcBef>
          <a:spcPct val="0"/>
        </a:spcBef>
        <a:spcAft>
          <a:spcPct val="0"/>
        </a:spcAft>
        <a:defRPr sz="2400">
          <a:solidFill>
            <a:srgbClr val="983C3A"/>
          </a:solidFill>
          <a:latin typeface="Calibri" pitchFamily="34" charset="0"/>
        </a:defRPr>
      </a:lvl3pPr>
      <a:lvl4pPr algn="r" defTabSz="455613" rtl="0" eaLnBrk="1" fontAlgn="base" hangingPunct="1">
        <a:spcBef>
          <a:spcPct val="0"/>
        </a:spcBef>
        <a:spcAft>
          <a:spcPct val="0"/>
        </a:spcAft>
        <a:defRPr sz="2400">
          <a:solidFill>
            <a:srgbClr val="983C3A"/>
          </a:solidFill>
          <a:latin typeface="Calibri" pitchFamily="34" charset="0"/>
        </a:defRPr>
      </a:lvl4pPr>
      <a:lvl5pPr algn="r" defTabSz="455613" rtl="0" eaLnBrk="1" fontAlgn="base" hangingPunct="1">
        <a:spcBef>
          <a:spcPct val="0"/>
        </a:spcBef>
        <a:spcAft>
          <a:spcPct val="0"/>
        </a:spcAft>
        <a:defRPr sz="2400">
          <a:solidFill>
            <a:srgbClr val="983C3A"/>
          </a:solidFill>
          <a:latin typeface="Calibri" pitchFamily="34" charset="0"/>
        </a:defRPr>
      </a:lvl5pPr>
      <a:lvl6pPr marL="457200" algn="r" defTabSz="455613" rtl="0" eaLnBrk="1" fontAlgn="base" hangingPunct="1">
        <a:spcBef>
          <a:spcPct val="0"/>
        </a:spcBef>
        <a:spcAft>
          <a:spcPct val="0"/>
        </a:spcAft>
        <a:defRPr sz="2400">
          <a:solidFill>
            <a:srgbClr val="983C3A"/>
          </a:solidFill>
          <a:latin typeface="Calibri" pitchFamily="34" charset="0"/>
        </a:defRPr>
      </a:lvl6pPr>
      <a:lvl7pPr marL="914400" algn="r" defTabSz="455613" rtl="0" eaLnBrk="1" fontAlgn="base" hangingPunct="1">
        <a:spcBef>
          <a:spcPct val="0"/>
        </a:spcBef>
        <a:spcAft>
          <a:spcPct val="0"/>
        </a:spcAft>
        <a:defRPr sz="2400">
          <a:solidFill>
            <a:srgbClr val="983C3A"/>
          </a:solidFill>
          <a:latin typeface="Calibri" pitchFamily="34" charset="0"/>
        </a:defRPr>
      </a:lvl7pPr>
      <a:lvl8pPr marL="1371600" algn="r" defTabSz="455613" rtl="0" eaLnBrk="1" fontAlgn="base" hangingPunct="1">
        <a:spcBef>
          <a:spcPct val="0"/>
        </a:spcBef>
        <a:spcAft>
          <a:spcPct val="0"/>
        </a:spcAft>
        <a:defRPr sz="2400">
          <a:solidFill>
            <a:srgbClr val="983C3A"/>
          </a:solidFill>
          <a:latin typeface="Calibri" pitchFamily="34" charset="0"/>
        </a:defRPr>
      </a:lvl8pPr>
      <a:lvl9pPr marL="1828800" algn="r" defTabSz="455613" rtl="0" eaLnBrk="1" fontAlgn="base" hangingPunct="1">
        <a:spcBef>
          <a:spcPct val="0"/>
        </a:spcBef>
        <a:spcAft>
          <a:spcPct val="0"/>
        </a:spcAft>
        <a:defRPr sz="2400">
          <a:solidFill>
            <a:srgbClr val="983C3A"/>
          </a:solidFill>
          <a:latin typeface="Calibri" pitchFamily="34" charset="0"/>
        </a:defRPr>
      </a:lvl9pPr>
    </p:titleStyle>
    <p:bodyStyle>
      <a:lvl1pPr marL="341313" marR="0" indent="-341313" algn="l" defTabSz="455613" rtl="0" eaLnBrk="1" fontAlgn="base" latinLnBrk="0" hangingPunct="1">
        <a:lnSpc>
          <a:spcPct val="100000"/>
        </a:lnSpc>
        <a:spcBef>
          <a:spcPct val="20000"/>
        </a:spcBef>
        <a:spcAft>
          <a:spcPct val="0"/>
        </a:spcAft>
        <a:buClr>
          <a:srgbClr val="641345"/>
        </a:buClr>
        <a:buSzPct val="100000"/>
        <a:buFont typeface="Webdings" pitchFamily="18" charset="2"/>
        <a:buChar char=""/>
        <a:tabLst/>
        <a:defRPr sz="3200" kern="1200">
          <a:solidFill>
            <a:schemeClr val="tx1"/>
          </a:solidFill>
          <a:latin typeface="Century Gothic"/>
          <a:ea typeface="+mn-ea"/>
          <a:cs typeface="Century Gothic"/>
        </a:defRPr>
      </a:lvl1pPr>
      <a:lvl2pPr marL="741363" marR="0" indent="-284163" algn="l" defTabSz="455613" rtl="0" eaLnBrk="1" fontAlgn="base" latinLnBrk="0" hangingPunct="1">
        <a:lnSpc>
          <a:spcPct val="100000"/>
        </a:lnSpc>
        <a:spcBef>
          <a:spcPct val="20000"/>
        </a:spcBef>
        <a:spcAft>
          <a:spcPct val="0"/>
        </a:spcAft>
        <a:buClr>
          <a:srgbClr val="641345"/>
        </a:buClr>
        <a:buSzPct val="70000"/>
        <a:buFont typeface="Lucida Grande"/>
        <a:buChar char="▹"/>
        <a:tabLst/>
        <a:defRPr sz="2800" kern="1200">
          <a:solidFill>
            <a:schemeClr val="tx1"/>
          </a:solidFill>
          <a:latin typeface="Century Gothic"/>
          <a:ea typeface="+mn-ea"/>
          <a:cs typeface="Century Gothic"/>
        </a:defRPr>
      </a:lvl2pPr>
      <a:lvl3pPr marL="1141413" marR="0" indent="-227013" algn="l" defTabSz="455613" rtl="0" eaLnBrk="1" fontAlgn="base" latinLnBrk="0" hangingPunct="1">
        <a:lnSpc>
          <a:spcPct val="100000"/>
        </a:lnSpc>
        <a:spcBef>
          <a:spcPct val="20000"/>
        </a:spcBef>
        <a:spcAft>
          <a:spcPct val="0"/>
        </a:spcAft>
        <a:buClr>
          <a:srgbClr val="641345"/>
        </a:buClr>
        <a:buSzPct val="80000"/>
        <a:buFont typeface="Lucida Grande"/>
        <a:buChar char="▾"/>
        <a:tabLst/>
        <a:defRPr sz="2400" kern="1200">
          <a:solidFill>
            <a:schemeClr val="tx1"/>
          </a:solidFill>
          <a:latin typeface="Century Gothic"/>
          <a:ea typeface="+mn-ea"/>
          <a:cs typeface="Century Gothic"/>
        </a:defRPr>
      </a:lvl3pPr>
      <a:lvl4pPr marL="1598613" marR="0" indent="-227013" algn="l" defTabSz="455613" rtl="0" eaLnBrk="1" fontAlgn="base" latinLnBrk="0" hangingPunct="1">
        <a:lnSpc>
          <a:spcPct val="100000"/>
        </a:lnSpc>
        <a:spcBef>
          <a:spcPct val="20000"/>
        </a:spcBef>
        <a:spcAft>
          <a:spcPct val="0"/>
        </a:spcAft>
        <a:buClr>
          <a:srgbClr val="641345"/>
        </a:buClr>
        <a:buSzTx/>
        <a:buFont typeface="Lucida Grande"/>
        <a:buChar char="▿"/>
        <a:tabLst/>
        <a:defRPr sz="2000" kern="1200">
          <a:solidFill>
            <a:schemeClr val="tx1"/>
          </a:solidFill>
          <a:latin typeface="Century Gothic"/>
          <a:ea typeface="+mn-ea"/>
          <a:cs typeface="Century Gothic"/>
        </a:defRPr>
      </a:lvl4pPr>
      <a:lvl5pPr marL="2055813" marR="0" indent="-227013" algn="l" defTabSz="455613" rtl="0" eaLnBrk="1" fontAlgn="base" latinLnBrk="0" hangingPunct="1">
        <a:lnSpc>
          <a:spcPct val="100000"/>
        </a:lnSpc>
        <a:spcBef>
          <a:spcPct val="20000"/>
        </a:spcBef>
        <a:spcAft>
          <a:spcPct val="0"/>
        </a:spcAft>
        <a:buClr>
          <a:srgbClr val="641345"/>
        </a:buClr>
        <a:buSzTx/>
        <a:buFont typeface="Arial" charset="0"/>
        <a:buChar char="•"/>
        <a:tabLst/>
        <a:defRPr sz="2000" kern="1200">
          <a:solidFill>
            <a:schemeClr val="tx1"/>
          </a:solidFill>
          <a:latin typeface="Century Gothic"/>
          <a:ea typeface="+mn-ea"/>
          <a:cs typeface="Century Gothic"/>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8 Rectángulo"/>
          <p:cNvSpPr/>
          <p:nvPr/>
        </p:nvSpPr>
        <p:spPr>
          <a:xfrm flipH="1">
            <a:off x="10871200" y="0"/>
            <a:ext cx="1320800" cy="6858000"/>
          </a:xfrm>
          <a:prstGeom prst="rect">
            <a:avLst/>
          </a:prstGeom>
          <a:blipFill>
            <a:blip r:embed="rId14">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3" name="2 Marcador de título"/>
          <p:cNvSpPr>
            <a:spLocks noGrp="1"/>
          </p:cNvSpPr>
          <p:nvPr>
            <p:ph type="title"/>
          </p:nvPr>
        </p:nvSpPr>
        <p:spPr>
          <a:xfrm>
            <a:off x="609600" y="320040"/>
            <a:ext cx="9652000" cy="1143000"/>
          </a:xfrm>
          <a:prstGeom prst="rect">
            <a:avLst/>
          </a:prstGeom>
        </p:spPr>
        <p:txBody>
          <a:bodyPr vert="horz" lIns="45720" tIns="0" rIns="45720" bIns="0" anchor="b" anchorCtr="0">
            <a:normAutofit/>
          </a:bodyPr>
          <a:lstStyle/>
          <a:p>
            <a:r>
              <a:rPr kumimoji="0" lang="es-ES"/>
              <a:t>Haga clic para modificar el estilo de título del patrón</a:t>
            </a:r>
            <a:endParaRPr kumimoji="0" lang="en-US"/>
          </a:p>
        </p:txBody>
      </p:sp>
      <p:sp>
        <p:nvSpPr>
          <p:cNvPr id="31" name="30 Marcador de texto"/>
          <p:cNvSpPr>
            <a:spLocks noGrp="1"/>
          </p:cNvSpPr>
          <p:nvPr>
            <p:ph type="body" idx="1"/>
          </p:nvPr>
        </p:nvSpPr>
        <p:spPr>
          <a:xfrm>
            <a:off x="609600" y="1609416"/>
            <a:ext cx="9652000" cy="4846320"/>
          </a:xfrm>
          <a:prstGeom prst="rect">
            <a:avLst/>
          </a:prstGeom>
        </p:spPr>
        <p:txBody>
          <a:bodyPr vert="horz">
            <a:normAutofit/>
          </a:bodyPr>
          <a:lstStyle/>
          <a:p>
            <a:pPr lvl="0" eaLnBrk="1" latinLnBrk="0" hangingPunct="1"/>
            <a:r>
              <a:rPr kumimoji="0" lang="es-ES"/>
              <a:t>Haga clic para modificar el estilo de texto del patrón</a:t>
            </a:r>
          </a:p>
          <a:p>
            <a:pPr lvl="1" eaLnBrk="1" latinLnBrk="0" hangingPunct="1"/>
            <a:r>
              <a:rPr kumimoji="0" lang="es-ES"/>
              <a:t>Segundo nivel</a:t>
            </a:r>
          </a:p>
          <a:p>
            <a:pPr lvl="2" eaLnBrk="1" latinLnBrk="0" hangingPunct="1"/>
            <a:r>
              <a:rPr kumimoji="0" lang="es-ES"/>
              <a:t>Tercer nivel</a:t>
            </a:r>
          </a:p>
          <a:p>
            <a:pPr lvl="3" eaLnBrk="1" latinLnBrk="0" hangingPunct="1"/>
            <a:r>
              <a:rPr kumimoji="0" lang="es-ES"/>
              <a:t>Cuarto nivel</a:t>
            </a:r>
          </a:p>
          <a:p>
            <a:pPr lvl="4" eaLnBrk="1" latinLnBrk="0" hangingPunct="1"/>
            <a:r>
              <a:rPr kumimoji="0" lang="es-ES"/>
              <a:t>Quinto nivel</a:t>
            </a:r>
            <a:endParaRPr kumimoji="0" lang="en-US"/>
          </a:p>
        </p:txBody>
      </p:sp>
      <p:sp>
        <p:nvSpPr>
          <p:cNvPr id="27" name="26 Marcador de fecha"/>
          <p:cNvSpPr>
            <a:spLocks noGrp="1"/>
          </p:cNvSpPr>
          <p:nvPr>
            <p:ph type="dt" sz="half" idx="2"/>
          </p:nvPr>
        </p:nvSpPr>
        <p:spPr>
          <a:xfrm>
            <a:off x="5661248" y="6557946"/>
            <a:ext cx="2669952" cy="226902"/>
          </a:xfrm>
          <a:prstGeom prst="rect">
            <a:avLst/>
          </a:prstGeom>
        </p:spPr>
        <p:txBody>
          <a:bodyPr vert="horz" tIns="0" bIns="0" anchor="b"/>
          <a:lstStyle>
            <a:lvl1pPr algn="l" eaLnBrk="1" latinLnBrk="0" hangingPunct="1">
              <a:defRPr kumimoji="0" sz="1000">
                <a:solidFill>
                  <a:schemeClr val="tx2"/>
                </a:solidFill>
              </a:defRPr>
            </a:lvl1pPr>
            <a:extLst/>
          </a:lstStyle>
          <a:p>
            <a:fld id="{43A1DB3E-4254-4FCD-A466-1C6F74DD4A97}" type="datetimeFigureOut">
              <a:rPr lang="es-MX" smtClean="0">
                <a:solidFill>
                  <a:srgbClr val="B13F9A"/>
                </a:solidFill>
              </a:rPr>
              <a:pPr/>
              <a:t>27/03/2022</a:t>
            </a:fld>
            <a:endParaRPr lang="es-MX" dirty="0">
              <a:solidFill>
                <a:srgbClr val="B13F9A"/>
              </a:solidFill>
            </a:endParaRPr>
          </a:p>
        </p:txBody>
      </p:sp>
      <p:sp>
        <p:nvSpPr>
          <p:cNvPr id="4" name="3 Marcador de pie de página"/>
          <p:cNvSpPr>
            <a:spLocks noGrp="1"/>
          </p:cNvSpPr>
          <p:nvPr>
            <p:ph type="ftr" sz="quarter" idx="3"/>
          </p:nvPr>
        </p:nvSpPr>
        <p:spPr>
          <a:xfrm>
            <a:off x="609600" y="6557946"/>
            <a:ext cx="48768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es-MX" dirty="0">
              <a:solidFill>
                <a:srgbClr val="B13F9A"/>
              </a:solidFill>
            </a:endParaRPr>
          </a:p>
        </p:txBody>
      </p:sp>
      <p:sp>
        <p:nvSpPr>
          <p:cNvPr id="16" name="15 Marcador de número de diapositiva"/>
          <p:cNvSpPr>
            <a:spLocks noGrp="1"/>
          </p:cNvSpPr>
          <p:nvPr>
            <p:ph type="sldNum" sz="quarter" idx="4"/>
          </p:nvPr>
        </p:nvSpPr>
        <p:spPr>
          <a:xfrm>
            <a:off x="8335264" y="6556248"/>
            <a:ext cx="784448"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1F53CBE7-9104-41EF-AB3A-4724CE17C4F7}" type="slidenum">
              <a:rPr lang="es-MX" smtClean="0">
                <a:solidFill>
                  <a:srgbClr val="B13F9A"/>
                </a:solidFill>
              </a:rPr>
              <a:pPr/>
              <a:t>‹Nº›</a:t>
            </a:fld>
            <a:endParaRPr lang="es-MX" dirty="0">
              <a:solidFill>
                <a:srgbClr val="B13F9A"/>
              </a:solidFill>
            </a:endParaRPr>
          </a:p>
        </p:txBody>
      </p:sp>
    </p:spTree>
    <p:extLst>
      <p:ext uri="{BB962C8B-B14F-4D97-AF65-F5344CB8AC3E}">
        <p14:creationId xmlns:p14="http://schemas.microsoft.com/office/powerpoint/2010/main" val="116451378"/>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6675"/>
            <a:ext cx="10441517" cy="1143000"/>
          </a:xfrm>
          <a:prstGeom prst="rect">
            <a:avLst/>
          </a:prstGeom>
        </p:spPr>
        <p:txBody>
          <a:bodyPr vert="horz" lIns="91429" tIns="45714" rIns="91429" bIns="45714" rtlCol="0" anchor="ctr">
            <a:normAutofit/>
          </a:bodyPr>
          <a:lstStyle/>
          <a:p>
            <a:r>
              <a:rPr lang="es-ES_tradnl"/>
              <a:t>Clic para editar título</a:t>
            </a:r>
            <a:endParaRPr lang="en-US"/>
          </a:p>
        </p:txBody>
      </p:sp>
      <p:sp>
        <p:nvSpPr>
          <p:cNvPr id="1028" name="Text Placeholder 2"/>
          <p:cNvSpPr>
            <a:spLocks noGrp="1"/>
          </p:cNvSpPr>
          <p:nvPr>
            <p:ph type="body" idx="1"/>
          </p:nvPr>
        </p:nvSpPr>
        <p:spPr bwMode="auto">
          <a:xfrm>
            <a:off x="609600" y="1338263"/>
            <a:ext cx="10439400" cy="47879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p>
            <a:pPr marL="255979" marR="0" lvl="0" indent="-255979" algn="l" defTabSz="341702" rtl="0" eaLnBrk="1" fontAlgn="base" latinLnBrk="0" hangingPunct="1">
              <a:lnSpc>
                <a:spcPct val="100000"/>
              </a:lnSpc>
              <a:spcBef>
                <a:spcPct val="20000"/>
              </a:spcBef>
              <a:spcAft>
                <a:spcPct val="0"/>
              </a:spcAft>
              <a:buClr>
                <a:srgbClr val="641345"/>
              </a:buClr>
              <a:buSzPct val="100000"/>
              <a:buFont typeface="Webdings" pitchFamily="18" charset="2"/>
              <a:buChar char=""/>
              <a:tabLst/>
              <a:defRPr/>
            </a:pPr>
            <a:r>
              <a:rPr kumimoji="0" lang="es-ES_tradnl" sz="2400" b="0" i="0" u="none" strike="noStrike" kern="1200" cap="none" spc="0" normalizeH="0" baseline="0" noProof="0">
                <a:ln>
                  <a:noFill/>
                </a:ln>
                <a:solidFill>
                  <a:srgbClr val="000000"/>
                </a:solidFill>
                <a:effectLst/>
                <a:uLnTx/>
                <a:uFillTx/>
                <a:latin typeface="Century Gothic"/>
                <a:ea typeface="+mn-ea"/>
                <a:cs typeface="Century Gothic"/>
              </a:rPr>
              <a:t>Haga clic para modificar el estilo de texto del patrón</a:t>
            </a:r>
          </a:p>
          <a:p>
            <a:pPr marL="556008" marR="0" lvl="1" indent="-213117" algn="l" defTabSz="341702" rtl="0" eaLnBrk="1" fontAlgn="base" latinLnBrk="0" hangingPunct="1">
              <a:lnSpc>
                <a:spcPct val="100000"/>
              </a:lnSpc>
              <a:spcBef>
                <a:spcPct val="20000"/>
              </a:spcBef>
              <a:spcAft>
                <a:spcPct val="0"/>
              </a:spcAft>
              <a:buClr>
                <a:srgbClr val="641345"/>
              </a:buClr>
              <a:buSzPct val="70000"/>
              <a:buFont typeface="Lucida Grande"/>
              <a:buChar char="▹"/>
              <a:tabLst/>
              <a:defRPr/>
            </a:pPr>
            <a:r>
              <a:rPr kumimoji="0" lang="es-ES_tradnl" sz="2100" b="0" i="0" u="none" strike="noStrike" kern="1200" cap="none" spc="0" normalizeH="0" baseline="0" noProof="0">
                <a:ln>
                  <a:noFill/>
                </a:ln>
                <a:solidFill>
                  <a:srgbClr val="000000"/>
                </a:solidFill>
                <a:effectLst/>
                <a:uLnTx/>
                <a:uFillTx/>
                <a:latin typeface="Century Gothic"/>
                <a:ea typeface="+mn-ea"/>
                <a:cs typeface="Century Gothic"/>
              </a:rPr>
              <a:t>Segundo nivel</a:t>
            </a:r>
          </a:p>
          <a:p>
            <a:pPr marL="856039" marR="0" lvl="2" indent="-170256" algn="l" defTabSz="341702" rtl="0" eaLnBrk="1" fontAlgn="base" latinLnBrk="0" hangingPunct="1">
              <a:lnSpc>
                <a:spcPct val="100000"/>
              </a:lnSpc>
              <a:spcBef>
                <a:spcPct val="20000"/>
              </a:spcBef>
              <a:spcAft>
                <a:spcPct val="0"/>
              </a:spcAft>
              <a:buClr>
                <a:srgbClr val="641345"/>
              </a:buClr>
              <a:buSzPct val="80000"/>
              <a:buFont typeface="Lucida Grande"/>
              <a:buChar char="▾"/>
              <a:tabLst/>
              <a:defRPr/>
            </a:pPr>
            <a:r>
              <a:rPr kumimoji="0" lang="es-ES_tradnl" sz="1800" b="0" i="0" u="none" strike="noStrike" kern="1200" cap="none" spc="0" normalizeH="0" baseline="0" noProof="0">
                <a:ln>
                  <a:noFill/>
                </a:ln>
                <a:solidFill>
                  <a:srgbClr val="000000"/>
                </a:solidFill>
                <a:effectLst/>
                <a:uLnTx/>
                <a:uFillTx/>
                <a:latin typeface="Century Gothic"/>
                <a:ea typeface="+mn-ea"/>
                <a:cs typeface="Century Gothic"/>
              </a:rPr>
              <a:t>Tercer nivel</a:t>
            </a:r>
          </a:p>
          <a:p>
            <a:pPr marL="1198930" marR="0" lvl="3" indent="-170256" algn="l" defTabSz="341702" rtl="0" eaLnBrk="1" fontAlgn="base" latinLnBrk="0" hangingPunct="1">
              <a:lnSpc>
                <a:spcPct val="100000"/>
              </a:lnSpc>
              <a:spcBef>
                <a:spcPct val="20000"/>
              </a:spcBef>
              <a:spcAft>
                <a:spcPct val="0"/>
              </a:spcAft>
              <a:buClr>
                <a:srgbClr val="641345"/>
              </a:buClr>
              <a:buSzTx/>
              <a:buFont typeface="Lucida Grande"/>
              <a:buChar char="▿"/>
              <a:tabLst/>
              <a:defRPr/>
            </a:pPr>
            <a:r>
              <a:rPr kumimoji="0" lang="es-ES_tradnl" sz="1500" b="0" i="0" u="none" strike="noStrike" kern="1200" cap="none" spc="0" normalizeH="0" baseline="0" noProof="0">
                <a:ln>
                  <a:noFill/>
                </a:ln>
                <a:solidFill>
                  <a:srgbClr val="000000"/>
                </a:solidFill>
                <a:effectLst/>
                <a:uLnTx/>
                <a:uFillTx/>
                <a:latin typeface="Century Gothic"/>
                <a:ea typeface="+mn-ea"/>
                <a:cs typeface="Century Gothic"/>
              </a:rPr>
              <a:t>Cuarto nivel</a:t>
            </a:r>
          </a:p>
          <a:p>
            <a:pPr marL="1541822" marR="0" lvl="4" indent="-170256" algn="l" defTabSz="341702" rtl="0" eaLnBrk="1" fontAlgn="base" latinLnBrk="0" hangingPunct="1">
              <a:lnSpc>
                <a:spcPct val="100000"/>
              </a:lnSpc>
              <a:spcBef>
                <a:spcPct val="20000"/>
              </a:spcBef>
              <a:spcAft>
                <a:spcPct val="0"/>
              </a:spcAft>
              <a:buClr>
                <a:srgbClr val="641345"/>
              </a:buClr>
              <a:buSzTx/>
              <a:buFont typeface="Arial" charset="0"/>
              <a:buChar char="•"/>
              <a:tabLst/>
              <a:defRPr/>
            </a:pPr>
            <a:r>
              <a:rPr kumimoji="0" lang="es-ES_tradnl" sz="1500" b="0" i="0" u="none" strike="noStrike" kern="1200" cap="none" spc="0" normalizeH="0" baseline="0" noProof="0">
                <a:ln>
                  <a:noFill/>
                </a:ln>
                <a:solidFill>
                  <a:srgbClr val="000000"/>
                </a:solidFill>
                <a:effectLst/>
                <a:uLnTx/>
                <a:uFillTx/>
                <a:latin typeface="Century Gothic"/>
                <a:ea typeface="+mn-ea"/>
                <a:cs typeface="Century Gothic"/>
              </a:rPr>
              <a:t>Quinto nivel</a:t>
            </a:r>
            <a:endParaRPr kumimoji="0" lang="en-US" sz="1500" b="0" i="0" u="none" strike="noStrike" kern="1200" cap="none" spc="0" normalizeH="0" baseline="0" noProof="0">
              <a:ln>
                <a:noFill/>
              </a:ln>
              <a:solidFill>
                <a:srgbClr val="000000"/>
              </a:solidFill>
              <a:effectLst/>
              <a:uLnTx/>
              <a:uFillTx/>
              <a:latin typeface="Century Gothic"/>
              <a:ea typeface="+mn-ea"/>
              <a:cs typeface="Century Gothic"/>
            </a:endParaRPr>
          </a:p>
        </p:txBody>
      </p:sp>
      <p:sp>
        <p:nvSpPr>
          <p:cNvPr id="13" name="Slide Number Placeholder 5"/>
          <p:cNvSpPr>
            <a:spLocks noGrp="1"/>
          </p:cNvSpPr>
          <p:nvPr>
            <p:ph type="sldNum" sz="quarter" idx="4"/>
          </p:nvPr>
        </p:nvSpPr>
        <p:spPr>
          <a:xfrm>
            <a:off x="7210023" y="6421446"/>
            <a:ext cx="4372383" cy="365125"/>
          </a:xfrm>
          <a:prstGeom prst="rect">
            <a:avLst/>
          </a:prstGeom>
        </p:spPr>
        <p:txBody>
          <a:bodyPr/>
          <a:lstStyle>
            <a:lvl1pPr algn="r">
              <a:defRPr sz="750">
                <a:solidFill>
                  <a:srgbClr val="000000"/>
                </a:solidFill>
                <a:latin typeface="Century Gothic"/>
                <a:cs typeface="Century Gothic"/>
              </a:defRPr>
            </a:lvl1pPr>
          </a:lstStyle>
          <a:p>
            <a:pPr defTabSz="341702" fontAlgn="base">
              <a:spcBef>
                <a:spcPct val="0"/>
              </a:spcBef>
              <a:spcAft>
                <a:spcPct val="0"/>
              </a:spcAft>
              <a:defRPr/>
            </a:pPr>
            <a:r>
              <a:rPr lang="es-ES_tradnl">
                <a:solidFill>
                  <a:srgbClr val="790A14"/>
                </a:solidFill>
              </a:rPr>
              <a:t>|</a:t>
            </a:r>
            <a:r>
              <a:rPr lang="es-ES_tradnl">
                <a:solidFill>
                  <a:srgbClr val="6B4A0B"/>
                </a:solidFill>
              </a:rPr>
              <a:t> </a:t>
            </a:r>
            <a:fld id="{939C664E-1C2F-4D95-AF82-FF8D27121A91}" type="slidenum">
              <a:rPr lang="en-US" smtClean="0"/>
              <a:pPr defTabSz="341702" fontAlgn="base">
                <a:spcBef>
                  <a:spcPct val="0"/>
                </a:spcBef>
                <a:spcAft>
                  <a:spcPct val="0"/>
                </a:spcAft>
                <a:defRPr/>
              </a:pPr>
              <a:t>‹Nº›</a:t>
            </a:fld>
            <a:endParaRPr lang="en-US" dirty="0"/>
          </a:p>
        </p:txBody>
      </p:sp>
      <p:pic>
        <p:nvPicPr>
          <p:cNvPr id="8" name="Picture 11"/>
          <p:cNvPicPr>
            <a:picLocks noChangeAspect="1" noChangeArrowheads="1"/>
          </p:cNvPicPr>
          <p:nvPr/>
        </p:nvPicPr>
        <p:blipFill>
          <a:blip r:embed="rId20" cstate="email">
            <a:extLst>
              <a:ext uri="{28A0092B-C50C-407E-A947-70E740481C1C}">
                <a14:useLocalDpi xmlns:a14="http://schemas.microsoft.com/office/drawing/2010/main"/>
              </a:ext>
            </a:extLst>
          </a:blip>
          <a:stretch>
            <a:fillRect/>
          </a:stretch>
        </p:blipFill>
        <p:spPr bwMode="auto">
          <a:xfrm>
            <a:off x="277093" y="164492"/>
            <a:ext cx="1921159" cy="680669"/>
          </a:xfrm>
          <a:prstGeom prst="rect">
            <a:avLst/>
          </a:prstGeom>
          <a:noFill/>
          <a:ln w="9525">
            <a:noFill/>
            <a:miter lim="800000"/>
            <a:headEnd/>
            <a:tailEnd/>
          </a:ln>
        </p:spPr>
      </p:pic>
    </p:spTree>
    <p:extLst>
      <p:ext uri="{BB962C8B-B14F-4D97-AF65-F5344CB8AC3E}">
        <p14:creationId xmlns:p14="http://schemas.microsoft.com/office/powerpoint/2010/main" val="791258026"/>
      </p:ext>
    </p:extLst>
  </p:cSld>
  <p:clrMap bg1="dk1" tx1="lt1" bg2="dk2"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 id="2147483801" r:id="rId18"/>
  </p:sldLayoutIdLst>
  <p:hf hdr="0" ftr="0" dt="0"/>
  <p:txStyles>
    <p:titleStyle>
      <a:lvl1pPr algn="r" defTabSz="341702" rtl="0" eaLnBrk="1" fontAlgn="base" hangingPunct="1">
        <a:spcBef>
          <a:spcPct val="0"/>
        </a:spcBef>
        <a:spcAft>
          <a:spcPct val="0"/>
        </a:spcAft>
        <a:defRPr sz="2100" kern="1200" cap="none">
          <a:solidFill>
            <a:srgbClr val="641345"/>
          </a:solidFill>
          <a:latin typeface="Century Gothic"/>
          <a:ea typeface="+mj-ea"/>
          <a:cs typeface="Century Gothic"/>
        </a:defRPr>
      </a:lvl1pPr>
      <a:lvl2pPr algn="r" defTabSz="341702" rtl="0" eaLnBrk="1" fontAlgn="base" hangingPunct="1">
        <a:spcBef>
          <a:spcPct val="0"/>
        </a:spcBef>
        <a:spcAft>
          <a:spcPct val="0"/>
        </a:spcAft>
        <a:defRPr sz="1800">
          <a:solidFill>
            <a:srgbClr val="983C3A"/>
          </a:solidFill>
          <a:latin typeface="Calibri" pitchFamily="34" charset="0"/>
        </a:defRPr>
      </a:lvl2pPr>
      <a:lvl3pPr algn="r" defTabSz="341702" rtl="0" eaLnBrk="1" fontAlgn="base" hangingPunct="1">
        <a:spcBef>
          <a:spcPct val="0"/>
        </a:spcBef>
        <a:spcAft>
          <a:spcPct val="0"/>
        </a:spcAft>
        <a:defRPr sz="1800">
          <a:solidFill>
            <a:srgbClr val="983C3A"/>
          </a:solidFill>
          <a:latin typeface="Calibri" pitchFamily="34" charset="0"/>
        </a:defRPr>
      </a:lvl3pPr>
      <a:lvl4pPr algn="r" defTabSz="341702" rtl="0" eaLnBrk="1" fontAlgn="base" hangingPunct="1">
        <a:spcBef>
          <a:spcPct val="0"/>
        </a:spcBef>
        <a:spcAft>
          <a:spcPct val="0"/>
        </a:spcAft>
        <a:defRPr sz="1800">
          <a:solidFill>
            <a:srgbClr val="983C3A"/>
          </a:solidFill>
          <a:latin typeface="Calibri" pitchFamily="34" charset="0"/>
        </a:defRPr>
      </a:lvl4pPr>
      <a:lvl5pPr algn="r" defTabSz="341702" rtl="0" eaLnBrk="1" fontAlgn="base" hangingPunct="1">
        <a:spcBef>
          <a:spcPct val="0"/>
        </a:spcBef>
        <a:spcAft>
          <a:spcPct val="0"/>
        </a:spcAft>
        <a:defRPr sz="1800">
          <a:solidFill>
            <a:srgbClr val="983C3A"/>
          </a:solidFill>
          <a:latin typeface="Calibri" pitchFamily="34" charset="0"/>
        </a:defRPr>
      </a:lvl5pPr>
      <a:lvl6pPr marL="342892" algn="r" defTabSz="341702" rtl="0" eaLnBrk="1" fontAlgn="base" hangingPunct="1">
        <a:spcBef>
          <a:spcPct val="0"/>
        </a:spcBef>
        <a:spcAft>
          <a:spcPct val="0"/>
        </a:spcAft>
        <a:defRPr sz="1800">
          <a:solidFill>
            <a:srgbClr val="983C3A"/>
          </a:solidFill>
          <a:latin typeface="Calibri" pitchFamily="34" charset="0"/>
        </a:defRPr>
      </a:lvl6pPr>
      <a:lvl7pPr marL="685783" algn="r" defTabSz="341702" rtl="0" eaLnBrk="1" fontAlgn="base" hangingPunct="1">
        <a:spcBef>
          <a:spcPct val="0"/>
        </a:spcBef>
        <a:spcAft>
          <a:spcPct val="0"/>
        </a:spcAft>
        <a:defRPr sz="1800">
          <a:solidFill>
            <a:srgbClr val="983C3A"/>
          </a:solidFill>
          <a:latin typeface="Calibri" pitchFamily="34" charset="0"/>
        </a:defRPr>
      </a:lvl7pPr>
      <a:lvl8pPr marL="1028675" algn="r" defTabSz="341702" rtl="0" eaLnBrk="1" fontAlgn="base" hangingPunct="1">
        <a:spcBef>
          <a:spcPct val="0"/>
        </a:spcBef>
        <a:spcAft>
          <a:spcPct val="0"/>
        </a:spcAft>
        <a:defRPr sz="1800">
          <a:solidFill>
            <a:srgbClr val="983C3A"/>
          </a:solidFill>
          <a:latin typeface="Calibri" pitchFamily="34" charset="0"/>
        </a:defRPr>
      </a:lvl8pPr>
      <a:lvl9pPr marL="1371566" algn="r" defTabSz="341702" rtl="0" eaLnBrk="1" fontAlgn="base" hangingPunct="1">
        <a:spcBef>
          <a:spcPct val="0"/>
        </a:spcBef>
        <a:spcAft>
          <a:spcPct val="0"/>
        </a:spcAft>
        <a:defRPr sz="1800">
          <a:solidFill>
            <a:srgbClr val="983C3A"/>
          </a:solidFill>
          <a:latin typeface="Calibri" pitchFamily="34" charset="0"/>
        </a:defRPr>
      </a:lvl9pPr>
    </p:titleStyle>
    <p:bodyStyle>
      <a:lvl1pPr marL="255979" marR="0" indent="-255979" algn="l" defTabSz="341702" rtl="0" eaLnBrk="1" fontAlgn="base" latinLnBrk="0" hangingPunct="1">
        <a:lnSpc>
          <a:spcPct val="100000"/>
        </a:lnSpc>
        <a:spcBef>
          <a:spcPct val="20000"/>
        </a:spcBef>
        <a:spcAft>
          <a:spcPct val="0"/>
        </a:spcAft>
        <a:buClr>
          <a:srgbClr val="641345"/>
        </a:buClr>
        <a:buSzPct val="100000"/>
        <a:buFont typeface="Webdings" pitchFamily="18" charset="2"/>
        <a:buChar char=""/>
        <a:tabLst/>
        <a:defRPr sz="2400" kern="1200">
          <a:solidFill>
            <a:schemeClr val="tx1"/>
          </a:solidFill>
          <a:latin typeface="Century Gothic"/>
          <a:ea typeface="+mn-ea"/>
          <a:cs typeface="Century Gothic"/>
        </a:defRPr>
      </a:lvl1pPr>
      <a:lvl2pPr marL="556008" marR="0" indent="-213117" algn="l" defTabSz="341702" rtl="0" eaLnBrk="1" fontAlgn="base" latinLnBrk="0" hangingPunct="1">
        <a:lnSpc>
          <a:spcPct val="100000"/>
        </a:lnSpc>
        <a:spcBef>
          <a:spcPct val="20000"/>
        </a:spcBef>
        <a:spcAft>
          <a:spcPct val="0"/>
        </a:spcAft>
        <a:buClr>
          <a:srgbClr val="641345"/>
        </a:buClr>
        <a:buSzPct val="70000"/>
        <a:buFont typeface="Lucida Grande"/>
        <a:buChar char="▹"/>
        <a:tabLst/>
        <a:defRPr sz="2100" kern="1200">
          <a:solidFill>
            <a:schemeClr val="tx1"/>
          </a:solidFill>
          <a:latin typeface="Century Gothic"/>
          <a:ea typeface="+mn-ea"/>
          <a:cs typeface="Century Gothic"/>
        </a:defRPr>
      </a:lvl2pPr>
      <a:lvl3pPr marL="856039" marR="0" indent="-170256" algn="l" defTabSz="341702" rtl="0" eaLnBrk="1" fontAlgn="base" latinLnBrk="0" hangingPunct="1">
        <a:lnSpc>
          <a:spcPct val="100000"/>
        </a:lnSpc>
        <a:spcBef>
          <a:spcPct val="20000"/>
        </a:spcBef>
        <a:spcAft>
          <a:spcPct val="0"/>
        </a:spcAft>
        <a:buClr>
          <a:srgbClr val="641345"/>
        </a:buClr>
        <a:buSzPct val="80000"/>
        <a:buFont typeface="Lucida Grande"/>
        <a:buChar char="▾"/>
        <a:tabLst/>
        <a:defRPr sz="1800" kern="1200">
          <a:solidFill>
            <a:schemeClr val="tx1"/>
          </a:solidFill>
          <a:latin typeface="Century Gothic"/>
          <a:ea typeface="+mn-ea"/>
          <a:cs typeface="Century Gothic"/>
        </a:defRPr>
      </a:lvl3pPr>
      <a:lvl4pPr marL="1198930" marR="0" indent="-170256" algn="l" defTabSz="341702" rtl="0" eaLnBrk="1" fontAlgn="base" latinLnBrk="0" hangingPunct="1">
        <a:lnSpc>
          <a:spcPct val="100000"/>
        </a:lnSpc>
        <a:spcBef>
          <a:spcPct val="20000"/>
        </a:spcBef>
        <a:spcAft>
          <a:spcPct val="0"/>
        </a:spcAft>
        <a:buClr>
          <a:srgbClr val="641345"/>
        </a:buClr>
        <a:buSzTx/>
        <a:buFont typeface="Lucida Grande"/>
        <a:buChar char="▿"/>
        <a:tabLst/>
        <a:defRPr sz="1500" kern="1200">
          <a:solidFill>
            <a:schemeClr val="tx1"/>
          </a:solidFill>
          <a:latin typeface="Century Gothic"/>
          <a:ea typeface="+mn-ea"/>
          <a:cs typeface="Century Gothic"/>
        </a:defRPr>
      </a:lvl4pPr>
      <a:lvl5pPr marL="1541822" marR="0" indent="-170256" algn="l" defTabSz="341702" rtl="0" eaLnBrk="1" fontAlgn="base" latinLnBrk="0" hangingPunct="1">
        <a:lnSpc>
          <a:spcPct val="100000"/>
        </a:lnSpc>
        <a:spcBef>
          <a:spcPct val="20000"/>
        </a:spcBef>
        <a:spcAft>
          <a:spcPct val="0"/>
        </a:spcAft>
        <a:buClr>
          <a:srgbClr val="641345"/>
        </a:buClr>
        <a:buSzTx/>
        <a:buFont typeface="Arial" charset="0"/>
        <a:buChar char="•"/>
        <a:tabLst/>
        <a:defRPr sz="1500" kern="1200">
          <a:solidFill>
            <a:schemeClr val="tx1"/>
          </a:solidFill>
          <a:latin typeface="Century Gothic"/>
          <a:ea typeface="+mn-ea"/>
          <a:cs typeface="Century Gothic"/>
        </a:defRPr>
      </a:lvl5pPr>
      <a:lvl6pPr marL="1885683" indent="-171426" algn="l" defTabSz="342851" rtl="0" eaLnBrk="1" latinLnBrk="0" hangingPunct="1">
        <a:spcBef>
          <a:spcPct val="20000"/>
        </a:spcBef>
        <a:buFont typeface="Arial"/>
        <a:buChar char="•"/>
        <a:defRPr sz="1500" kern="1200">
          <a:solidFill>
            <a:schemeClr val="tx1"/>
          </a:solidFill>
          <a:latin typeface="+mn-lt"/>
          <a:ea typeface="+mn-ea"/>
          <a:cs typeface="+mn-cs"/>
        </a:defRPr>
      </a:lvl6pPr>
      <a:lvl7pPr marL="2228534" indent="-171426" algn="l" defTabSz="342851" rtl="0" eaLnBrk="1" latinLnBrk="0" hangingPunct="1">
        <a:spcBef>
          <a:spcPct val="20000"/>
        </a:spcBef>
        <a:buFont typeface="Arial"/>
        <a:buChar char="•"/>
        <a:defRPr sz="1500" kern="1200">
          <a:solidFill>
            <a:schemeClr val="tx1"/>
          </a:solidFill>
          <a:latin typeface="+mn-lt"/>
          <a:ea typeface="+mn-ea"/>
          <a:cs typeface="+mn-cs"/>
        </a:defRPr>
      </a:lvl7pPr>
      <a:lvl8pPr marL="2571385" indent="-171426" algn="l" defTabSz="342851" rtl="0" eaLnBrk="1" latinLnBrk="0" hangingPunct="1">
        <a:spcBef>
          <a:spcPct val="20000"/>
        </a:spcBef>
        <a:buFont typeface="Arial"/>
        <a:buChar char="•"/>
        <a:defRPr sz="1500" kern="1200">
          <a:solidFill>
            <a:schemeClr val="tx1"/>
          </a:solidFill>
          <a:latin typeface="+mn-lt"/>
          <a:ea typeface="+mn-ea"/>
          <a:cs typeface="+mn-cs"/>
        </a:defRPr>
      </a:lvl8pPr>
      <a:lvl9pPr marL="2914238" indent="-171426" algn="l" defTabSz="342851"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51" rtl="0" eaLnBrk="1" latinLnBrk="0" hangingPunct="1">
        <a:defRPr sz="1350" kern="1200">
          <a:solidFill>
            <a:schemeClr val="tx1"/>
          </a:solidFill>
          <a:latin typeface="+mn-lt"/>
          <a:ea typeface="+mn-ea"/>
          <a:cs typeface="+mn-cs"/>
        </a:defRPr>
      </a:lvl1pPr>
      <a:lvl2pPr marL="342851" algn="l" defTabSz="342851" rtl="0" eaLnBrk="1" latinLnBrk="0" hangingPunct="1">
        <a:defRPr sz="1350" kern="1200">
          <a:solidFill>
            <a:schemeClr val="tx1"/>
          </a:solidFill>
          <a:latin typeface="+mn-lt"/>
          <a:ea typeface="+mn-ea"/>
          <a:cs typeface="+mn-cs"/>
        </a:defRPr>
      </a:lvl2pPr>
      <a:lvl3pPr marL="685703" algn="l" defTabSz="342851" rtl="0" eaLnBrk="1" latinLnBrk="0" hangingPunct="1">
        <a:defRPr sz="1350" kern="1200">
          <a:solidFill>
            <a:schemeClr val="tx1"/>
          </a:solidFill>
          <a:latin typeface="+mn-lt"/>
          <a:ea typeface="+mn-ea"/>
          <a:cs typeface="+mn-cs"/>
        </a:defRPr>
      </a:lvl3pPr>
      <a:lvl4pPr marL="1028555" algn="l" defTabSz="342851" rtl="0" eaLnBrk="1" latinLnBrk="0" hangingPunct="1">
        <a:defRPr sz="1350" kern="1200">
          <a:solidFill>
            <a:schemeClr val="tx1"/>
          </a:solidFill>
          <a:latin typeface="+mn-lt"/>
          <a:ea typeface="+mn-ea"/>
          <a:cs typeface="+mn-cs"/>
        </a:defRPr>
      </a:lvl4pPr>
      <a:lvl5pPr marL="1371406" algn="l" defTabSz="342851" rtl="0" eaLnBrk="1" latinLnBrk="0" hangingPunct="1">
        <a:defRPr sz="1350" kern="1200">
          <a:solidFill>
            <a:schemeClr val="tx1"/>
          </a:solidFill>
          <a:latin typeface="+mn-lt"/>
          <a:ea typeface="+mn-ea"/>
          <a:cs typeface="+mn-cs"/>
        </a:defRPr>
      </a:lvl5pPr>
      <a:lvl6pPr marL="1714257" algn="l" defTabSz="342851" rtl="0" eaLnBrk="1" latinLnBrk="0" hangingPunct="1">
        <a:defRPr sz="1350" kern="1200">
          <a:solidFill>
            <a:schemeClr val="tx1"/>
          </a:solidFill>
          <a:latin typeface="+mn-lt"/>
          <a:ea typeface="+mn-ea"/>
          <a:cs typeface="+mn-cs"/>
        </a:defRPr>
      </a:lvl6pPr>
      <a:lvl7pPr marL="2057108" algn="l" defTabSz="342851" rtl="0" eaLnBrk="1" latinLnBrk="0" hangingPunct="1">
        <a:defRPr sz="1350" kern="1200">
          <a:solidFill>
            <a:schemeClr val="tx1"/>
          </a:solidFill>
          <a:latin typeface="+mn-lt"/>
          <a:ea typeface="+mn-ea"/>
          <a:cs typeface="+mn-cs"/>
        </a:defRPr>
      </a:lvl7pPr>
      <a:lvl8pPr marL="2399960" algn="l" defTabSz="342851" rtl="0" eaLnBrk="1" latinLnBrk="0" hangingPunct="1">
        <a:defRPr sz="1350" kern="1200">
          <a:solidFill>
            <a:schemeClr val="tx1"/>
          </a:solidFill>
          <a:latin typeface="+mn-lt"/>
          <a:ea typeface="+mn-ea"/>
          <a:cs typeface="+mn-cs"/>
        </a:defRPr>
      </a:lvl8pPr>
      <a:lvl9pPr marL="2742811" algn="l" defTabSz="342851"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5.png"/><Relationship Id="rId1" Type="http://schemas.openxmlformats.org/officeDocument/2006/relationships/slideLayout" Target="../slideLayouts/slideLayout26.xml"/></Relationships>
</file>

<file path=ppt/slides/_rels/slide12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7.jpg"/></Relationships>
</file>

<file path=ppt/slides/_rels/slide12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5.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5.png"/><Relationship Id="rId1" Type="http://schemas.openxmlformats.org/officeDocument/2006/relationships/slideLayout" Target="../slideLayouts/slideLayout2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chart" Target="../charts/chart2.xml"/><Relationship Id="rId4" Type="http://schemas.openxmlformats.org/officeDocument/2006/relationships/chart" Target="../charts/chart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png"/><Relationship Id="rId18" Type="http://schemas.openxmlformats.org/officeDocument/2006/relationships/image" Target="../media/image27.jpeg"/><Relationship Id="rId3" Type="http://schemas.openxmlformats.org/officeDocument/2006/relationships/diagramLayout" Target="../diagrams/layout3.xml"/><Relationship Id="rId21" Type="http://schemas.openxmlformats.org/officeDocument/2006/relationships/image" Target="../media/image30.jpeg"/><Relationship Id="rId7" Type="http://schemas.openxmlformats.org/officeDocument/2006/relationships/image" Target="../media/image16.jpeg"/><Relationship Id="rId12" Type="http://schemas.openxmlformats.org/officeDocument/2006/relationships/image" Target="../media/image21.jpeg"/><Relationship Id="rId17" Type="http://schemas.openxmlformats.org/officeDocument/2006/relationships/image" Target="../media/image26.jpeg"/><Relationship Id="rId2" Type="http://schemas.openxmlformats.org/officeDocument/2006/relationships/diagramData" Target="../diagrams/data3.xml"/><Relationship Id="rId16" Type="http://schemas.openxmlformats.org/officeDocument/2006/relationships/image" Target="../media/image25.jpeg"/><Relationship Id="rId20" Type="http://schemas.openxmlformats.org/officeDocument/2006/relationships/image" Target="../media/image29.jpeg"/><Relationship Id="rId1" Type="http://schemas.openxmlformats.org/officeDocument/2006/relationships/slideLayout" Target="../slideLayouts/slideLayout6.xml"/><Relationship Id="rId6" Type="http://schemas.microsoft.com/office/2007/relationships/diagramDrawing" Target="../diagrams/drawing3.xml"/><Relationship Id="rId11" Type="http://schemas.openxmlformats.org/officeDocument/2006/relationships/image" Target="../media/image20.jpeg"/><Relationship Id="rId5" Type="http://schemas.openxmlformats.org/officeDocument/2006/relationships/diagramColors" Target="../diagrams/colors3.xml"/><Relationship Id="rId15" Type="http://schemas.openxmlformats.org/officeDocument/2006/relationships/image" Target="../media/image24.jpeg"/><Relationship Id="rId10" Type="http://schemas.openxmlformats.org/officeDocument/2006/relationships/image" Target="../media/image19.jpeg"/><Relationship Id="rId19" Type="http://schemas.openxmlformats.org/officeDocument/2006/relationships/image" Target="../media/image28.jpeg"/><Relationship Id="rId4" Type="http://schemas.openxmlformats.org/officeDocument/2006/relationships/diagramQuickStyle" Target="../diagrams/quickStyle3.xml"/><Relationship Id="rId9" Type="http://schemas.openxmlformats.org/officeDocument/2006/relationships/image" Target="../media/image18.jpeg"/><Relationship Id="rId14" Type="http://schemas.openxmlformats.org/officeDocument/2006/relationships/image" Target="../media/image23.jpe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1.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0.xml"/></Relationships>
</file>

<file path=ppt/slides/_rels/slide167.xml.rels><?xml version="1.0" encoding="UTF-8" standalone="yes"?>
<Relationships xmlns="http://schemas.openxmlformats.org/package/2006/relationships"><Relationship Id="rId3" Type="http://schemas.openxmlformats.org/officeDocument/2006/relationships/hyperlink" Target="https://www.facebook.com/hashtag/generaci%C3%B3nigualdad?__eep__=6&amp;__cft__%5b0%5d=AZUuc6T4KzGszmRfyDNJZboliGmFHR3fHTpGQHwhtTvvcp0gI79NS2w7k8wE0Q5xpAwVcIN-IEVeJ0lYMzzrW5Rxfrl_Zwb0savjQ-uM-EdnAbaPM5mKKWS3WZ-J_UcANnH3q60H97xIy1fT1OrxYqZ8mlGhmtnd0-IBLWerzB1XaebuqY3rHxq74Uro-GsI2Iw&amp;__tn__=*NK*F" TargetMode="External"/><Relationship Id="rId2" Type="http://schemas.openxmlformats.org/officeDocument/2006/relationships/hyperlink" Target="https://www.facebook.com/hashtag/d%C3%ADadelani%C3%B1a?__eep__=6&amp;__cft__%5b0%5d=AZUuc6T4KzGszmRfyDNJZboliGmFHR3fHTpGQHwhtTvvcp0gI79NS2w7k8wE0Q5xpAwVcIN-IEVeJ0lYMzzrW5Rxfrl_Zwb0savjQ-uM-EdnAbaPM5mKKWS3WZ-J_UcANnH3q60H97xIy1fT1OrxYqZ8mlGhmtnd0-IBLWerzB1XaebuqY3rHxq74Uro-GsI2Iw&amp;__tn__=*NK*F" TargetMode="External"/><Relationship Id="rId1" Type="http://schemas.openxmlformats.org/officeDocument/2006/relationships/slideLayout" Target="../slideLayouts/slideLayout23.xml"/><Relationship Id="rId4" Type="http://schemas.openxmlformats.org/officeDocument/2006/relationships/image" Target="../media/image86.jpeg"/></Relationships>
</file>

<file path=ppt/slides/_rels/slide16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6.xml"/></Relationships>
</file>

<file path=ppt/slides/_rels/slide169.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90.tiff"/><Relationship Id="rId2" Type="http://schemas.openxmlformats.org/officeDocument/2006/relationships/image" Target="../media/image89.tiff"/><Relationship Id="rId1" Type="http://schemas.openxmlformats.org/officeDocument/2006/relationships/slideLayout" Target="../slideLayouts/slideLayout50.xml"/><Relationship Id="rId4" Type="http://schemas.openxmlformats.org/officeDocument/2006/relationships/image" Target="../media/image9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6.xml"/><Relationship Id="rId5" Type="http://schemas.openxmlformats.org/officeDocument/2006/relationships/image" Target="../media/image44.jpeg"/><Relationship Id="rId4" Type="http://schemas.microsoft.com/office/2007/relationships/hdphoto" Target="../media/hdphoto1.wdp"/></Relationships>
</file>

<file path=ppt/slides/_rels/slide66.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image" Target="../media/image45.jpeg"/><Relationship Id="rId1" Type="http://schemas.openxmlformats.org/officeDocument/2006/relationships/slideLayout" Target="../slideLayouts/slideLayout26.xml"/><Relationship Id="rId6" Type="http://schemas.openxmlformats.org/officeDocument/2006/relationships/hyperlink" Target="http://logopediayeducacion.blogspot.com/2013_02_03_archive.html" TargetMode="External"/><Relationship Id="rId5" Type="http://schemas.openxmlformats.org/officeDocument/2006/relationships/image" Target="../media/image47.png"/><Relationship Id="rId4" Type="http://schemas.openxmlformats.org/officeDocument/2006/relationships/hyperlink" Target="http://billcprice.com/futureimperfect/2013/07/teaching-with-twitter/"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9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9188A9BA-E473-4F2E-9EBF-B028620BEE8A}"/>
              </a:ext>
            </a:extLst>
          </p:cNvPr>
          <p:cNvSpPr>
            <a:spLocks noGrp="1"/>
          </p:cNvSpPr>
          <p:nvPr>
            <p:ph type="title"/>
          </p:nvPr>
        </p:nvSpPr>
        <p:spPr>
          <a:xfrm>
            <a:off x="285030" y="3066666"/>
            <a:ext cx="11556684" cy="1254117"/>
          </a:xfrm>
        </p:spPr>
        <p:txBody>
          <a:bodyPr>
            <a:noAutofit/>
          </a:bodyPr>
          <a:lstStyle/>
          <a:p>
            <a:r>
              <a:rPr lang="es-MX" b="1" dirty="0">
                <a:effectLst/>
                <a:latin typeface="Arial" panose="020B0604020202020204" pitchFamily="34" charset="0"/>
                <a:ea typeface="MS Mincho" panose="02020609040205080304" pitchFamily="49" charset="-128"/>
              </a:rPr>
              <a:t>Mujeres en política: participación y reflexión</a:t>
            </a:r>
            <a:endParaRPr lang="es-MX" sz="4800" b="1" dirty="0"/>
          </a:p>
        </p:txBody>
      </p:sp>
      <p:sp>
        <p:nvSpPr>
          <p:cNvPr id="6" name="Rectangle 2"/>
          <p:cNvSpPr>
            <a:spLocks noChangeArrowheads="1"/>
          </p:cNvSpPr>
          <p:nvPr/>
        </p:nvSpPr>
        <p:spPr bwMode="auto">
          <a:xfrm>
            <a:off x="1524001" y="439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dirty="0"/>
          </a:p>
        </p:txBody>
      </p:sp>
      <p:sp>
        <p:nvSpPr>
          <p:cNvPr id="8" name="Marcador de texto 2">
            <a:extLst>
              <a:ext uri="{FF2B5EF4-FFF2-40B4-BE49-F238E27FC236}">
                <a16:creationId xmlns:a16="http://schemas.microsoft.com/office/drawing/2014/main" id="{677C38F4-9BB8-451E-A30C-7B8B32F6B832}"/>
              </a:ext>
            </a:extLst>
          </p:cNvPr>
          <p:cNvSpPr txBox="1">
            <a:spLocks/>
          </p:cNvSpPr>
          <p:nvPr/>
        </p:nvSpPr>
        <p:spPr>
          <a:xfrm>
            <a:off x="4036628" y="4825257"/>
            <a:ext cx="7805086" cy="1828800"/>
          </a:xfrm>
          <a:prstGeom prst="rect">
            <a:avLst/>
          </a:prstGeom>
        </p:spPr>
        <p:txBody>
          <a:bodyPr/>
          <a:lstStyle>
            <a:lvl1pPr marL="341313" marR="0" indent="-341313" algn="l" defTabSz="455613" rtl="0" eaLnBrk="1" fontAlgn="base" latinLnBrk="0" hangingPunct="1">
              <a:lnSpc>
                <a:spcPct val="100000"/>
              </a:lnSpc>
              <a:spcBef>
                <a:spcPct val="20000"/>
              </a:spcBef>
              <a:spcAft>
                <a:spcPct val="0"/>
              </a:spcAft>
              <a:buClr>
                <a:srgbClr val="641345"/>
              </a:buClr>
              <a:buSzPct val="100000"/>
              <a:buFont typeface="Webdings" pitchFamily="18" charset="2"/>
              <a:buChar char=""/>
              <a:tabLst/>
              <a:defRPr sz="3200" kern="1200">
                <a:solidFill>
                  <a:schemeClr val="tx1"/>
                </a:solidFill>
                <a:latin typeface="Century Gothic"/>
                <a:ea typeface="+mn-ea"/>
                <a:cs typeface="Century Gothic"/>
              </a:defRPr>
            </a:lvl1pPr>
            <a:lvl2pPr marL="741363" marR="0" indent="-284163" algn="l" defTabSz="455613" rtl="0" eaLnBrk="1" fontAlgn="base" latinLnBrk="0" hangingPunct="1">
              <a:lnSpc>
                <a:spcPct val="100000"/>
              </a:lnSpc>
              <a:spcBef>
                <a:spcPct val="20000"/>
              </a:spcBef>
              <a:spcAft>
                <a:spcPct val="0"/>
              </a:spcAft>
              <a:buClr>
                <a:srgbClr val="641345"/>
              </a:buClr>
              <a:buSzPct val="70000"/>
              <a:buFont typeface="Lucida Grande"/>
              <a:buChar char="▹"/>
              <a:tabLst/>
              <a:defRPr sz="2800" kern="1200">
                <a:solidFill>
                  <a:schemeClr val="tx1"/>
                </a:solidFill>
                <a:latin typeface="Century Gothic"/>
                <a:ea typeface="+mn-ea"/>
                <a:cs typeface="Century Gothic"/>
              </a:defRPr>
            </a:lvl2pPr>
            <a:lvl3pPr marL="1141413" marR="0" indent="-227013" algn="l" defTabSz="455613" rtl="0" eaLnBrk="1" fontAlgn="base" latinLnBrk="0" hangingPunct="1">
              <a:lnSpc>
                <a:spcPct val="100000"/>
              </a:lnSpc>
              <a:spcBef>
                <a:spcPct val="20000"/>
              </a:spcBef>
              <a:spcAft>
                <a:spcPct val="0"/>
              </a:spcAft>
              <a:buClr>
                <a:srgbClr val="641345"/>
              </a:buClr>
              <a:buSzPct val="80000"/>
              <a:buFont typeface="Lucida Grande"/>
              <a:buChar char="▾"/>
              <a:tabLst/>
              <a:defRPr sz="2400" kern="1200">
                <a:solidFill>
                  <a:schemeClr val="tx1"/>
                </a:solidFill>
                <a:latin typeface="Century Gothic"/>
                <a:ea typeface="+mn-ea"/>
                <a:cs typeface="Century Gothic"/>
              </a:defRPr>
            </a:lvl3pPr>
            <a:lvl4pPr marL="1598613" marR="0" indent="-227013" algn="l" defTabSz="455613" rtl="0" eaLnBrk="1" fontAlgn="base" latinLnBrk="0" hangingPunct="1">
              <a:lnSpc>
                <a:spcPct val="100000"/>
              </a:lnSpc>
              <a:spcBef>
                <a:spcPct val="20000"/>
              </a:spcBef>
              <a:spcAft>
                <a:spcPct val="0"/>
              </a:spcAft>
              <a:buClr>
                <a:srgbClr val="641345"/>
              </a:buClr>
              <a:buSzTx/>
              <a:buFont typeface="Lucida Grande"/>
              <a:buChar char="▿"/>
              <a:tabLst/>
              <a:defRPr sz="2000" kern="1200">
                <a:solidFill>
                  <a:schemeClr val="tx1"/>
                </a:solidFill>
                <a:latin typeface="Century Gothic"/>
                <a:ea typeface="+mn-ea"/>
                <a:cs typeface="Century Gothic"/>
              </a:defRPr>
            </a:lvl4pPr>
            <a:lvl5pPr marL="2055813" marR="0" indent="-227013" algn="l" defTabSz="455613" rtl="0" eaLnBrk="1" fontAlgn="base" latinLnBrk="0" hangingPunct="1">
              <a:lnSpc>
                <a:spcPct val="100000"/>
              </a:lnSpc>
              <a:spcBef>
                <a:spcPct val="20000"/>
              </a:spcBef>
              <a:spcAft>
                <a:spcPct val="0"/>
              </a:spcAft>
              <a:buClr>
                <a:srgbClr val="641345"/>
              </a:buClr>
              <a:buSzTx/>
              <a:buFont typeface="Arial" charset="0"/>
              <a:buChar char="•"/>
              <a:tabLst/>
              <a:defRPr sz="2000" kern="1200">
                <a:solidFill>
                  <a:schemeClr val="tx1"/>
                </a:solidFill>
                <a:latin typeface="Century Gothic"/>
                <a:ea typeface="+mn-ea"/>
                <a:cs typeface="Century Gothic"/>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s-MX" sz="1800" b="1" dirty="0">
                <a:latin typeface="Arial" panose="020B0604020202020204" pitchFamily="34" charset="0"/>
                <a:cs typeface="Arial" panose="020B0604020202020204" pitchFamily="34" charset="0"/>
              </a:rPr>
              <a:t>MÉXICO</a:t>
            </a:r>
          </a:p>
          <a:p>
            <a:pPr marL="0" indent="0" algn="r">
              <a:buNone/>
            </a:pPr>
            <a:r>
              <a:rPr lang="es-MX" sz="1800" b="1" dirty="0">
                <a:latin typeface="Arial" panose="020B0604020202020204" pitchFamily="34" charset="0"/>
                <a:cs typeface="Arial" panose="020B0604020202020204" pitchFamily="34" charset="0"/>
              </a:rPr>
              <a:t>Doctora Adriana Favela Herrera</a:t>
            </a:r>
          </a:p>
          <a:p>
            <a:pPr marL="0" indent="0" algn="r">
              <a:buNone/>
            </a:pPr>
            <a:r>
              <a:rPr lang="es-MX" sz="1800" b="1" dirty="0">
                <a:latin typeface="Arial" panose="020B0604020202020204" pitchFamily="34" charset="0"/>
                <a:cs typeface="Arial" panose="020B0604020202020204" pitchFamily="34" charset="0"/>
              </a:rPr>
              <a:t>Consejera Electoral del Consejo General del INE</a:t>
            </a:r>
          </a:p>
          <a:p>
            <a:pPr marL="0" indent="0" algn="r">
              <a:buNone/>
            </a:pPr>
            <a:r>
              <a:rPr lang="es-MX" sz="1800" b="1" dirty="0">
                <a:latin typeface="Arial" panose="020B0604020202020204" pitchFamily="34" charset="0"/>
                <a:cs typeface="Arial" panose="020B0604020202020204" pitchFamily="34" charset="0"/>
              </a:rPr>
              <a:t>28 marzo 2022</a:t>
            </a:r>
          </a:p>
        </p:txBody>
      </p:sp>
      <p:pic>
        <p:nvPicPr>
          <p:cNvPr id="9" name="Picture 4" descr="El papel de los hombres en la lucha feminista – Kaos en la red">
            <a:extLst>
              <a:ext uri="{FF2B5EF4-FFF2-40B4-BE49-F238E27FC236}">
                <a16:creationId xmlns:a16="http://schemas.microsoft.com/office/drawing/2014/main" id="{1A0BAFCF-DA5E-42BD-9D5F-1D6C0A7DD6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030" y="4394951"/>
            <a:ext cx="1830182" cy="2463049"/>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a:extLst>
              <a:ext uri="{FF2B5EF4-FFF2-40B4-BE49-F238E27FC236}">
                <a16:creationId xmlns:a16="http://schemas.microsoft.com/office/drawing/2014/main" id="{571D7151-7D37-4F8B-B1D9-216D8C6091E5}"/>
              </a:ext>
            </a:extLst>
          </p:cNvPr>
          <p:cNvPicPr>
            <a:picLocks noChangeAspect="1"/>
          </p:cNvPicPr>
          <p:nvPr/>
        </p:nvPicPr>
        <p:blipFill>
          <a:blip r:embed="rId4"/>
          <a:stretch>
            <a:fillRect/>
          </a:stretch>
        </p:blipFill>
        <p:spPr>
          <a:xfrm>
            <a:off x="8714597" y="413267"/>
            <a:ext cx="3245612" cy="2493283"/>
          </a:xfrm>
          <a:prstGeom prst="rect">
            <a:avLst/>
          </a:prstGeom>
        </p:spPr>
      </p:pic>
    </p:spTree>
    <p:extLst>
      <p:ext uri="{BB962C8B-B14F-4D97-AF65-F5344CB8AC3E}">
        <p14:creationId xmlns:p14="http://schemas.microsoft.com/office/powerpoint/2010/main" val="8981082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C027FC-ED31-42DC-8526-7A414C67362C}"/>
              </a:ext>
            </a:extLst>
          </p:cNvPr>
          <p:cNvSpPr>
            <a:spLocks noGrp="1"/>
          </p:cNvSpPr>
          <p:nvPr>
            <p:ph type="title"/>
          </p:nvPr>
        </p:nvSpPr>
        <p:spPr>
          <a:xfrm>
            <a:off x="1452980" y="22087"/>
            <a:ext cx="8566951" cy="538376"/>
          </a:xfrm>
        </p:spPr>
        <p:txBody>
          <a:bodyPr>
            <a:noAutofit/>
          </a:bodyPr>
          <a:lstStyle/>
          <a:p>
            <a:pPr algn="ctr"/>
            <a:br>
              <a:rPr lang="es-MX" sz="2800" dirty="0"/>
            </a:br>
            <a:r>
              <a:rPr lang="es-MX" sz="2200" dirty="0">
                <a:solidFill>
                  <a:schemeClr val="bg2">
                    <a:lumMod val="50000"/>
                  </a:schemeClr>
                </a:solidFill>
                <a:latin typeface="Arial" panose="020B0604020202020204" pitchFamily="34" charset="0"/>
                <a:cs typeface="Arial" panose="020B0604020202020204" pitchFamily="34" charset="0"/>
              </a:rPr>
              <a:t>PARTICIPACIÓN POLÍTICA DE LAS MUJERES EN MÉXICO</a:t>
            </a:r>
          </a:p>
        </p:txBody>
      </p:sp>
      <p:graphicFrame>
        <p:nvGraphicFramePr>
          <p:cNvPr id="10" name="Marcador de contenido 9">
            <a:extLst>
              <a:ext uri="{FF2B5EF4-FFF2-40B4-BE49-F238E27FC236}">
                <a16:creationId xmlns:a16="http://schemas.microsoft.com/office/drawing/2014/main" id="{7756D04C-D1B0-42C8-B3B6-374E0D31DE82}"/>
              </a:ext>
            </a:extLst>
          </p:cNvPr>
          <p:cNvGraphicFramePr>
            <a:graphicFrameLocks noGrp="1"/>
          </p:cNvGraphicFramePr>
          <p:nvPr>
            <p:ph idx="1"/>
            <p:extLst>
              <p:ext uri="{D42A27DB-BD31-4B8C-83A1-F6EECF244321}">
                <p14:modId xmlns:p14="http://schemas.microsoft.com/office/powerpoint/2010/main" val="567617999"/>
              </p:ext>
            </p:extLst>
          </p:nvPr>
        </p:nvGraphicFramePr>
        <p:xfrm>
          <a:off x="90710" y="381077"/>
          <a:ext cx="10648309" cy="6454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uadroTexto 2">
            <a:extLst>
              <a:ext uri="{FF2B5EF4-FFF2-40B4-BE49-F238E27FC236}">
                <a16:creationId xmlns:a16="http://schemas.microsoft.com/office/drawing/2014/main" id="{FFD48C42-9844-406C-A40A-7698060E7ACA}"/>
              </a:ext>
            </a:extLst>
          </p:cNvPr>
          <p:cNvSpPr txBox="1"/>
          <p:nvPr/>
        </p:nvSpPr>
        <p:spPr>
          <a:xfrm>
            <a:off x="90711" y="772111"/>
            <a:ext cx="821097" cy="400110"/>
          </a:xfrm>
          <a:prstGeom prst="rect">
            <a:avLst/>
          </a:prstGeom>
          <a:noFill/>
        </p:spPr>
        <p:txBody>
          <a:bodyPr wrap="square" rtlCol="0">
            <a:spAutoFit/>
          </a:bodyPr>
          <a:lstStyle/>
          <a:p>
            <a:pPr algn="ctr">
              <a:defRPr/>
            </a:pPr>
            <a:r>
              <a:rPr lang="es-MX" sz="2000" b="1" dirty="0">
                <a:solidFill>
                  <a:srgbClr val="F4E7ED">
                    <a:lumMod val="50000"/>
                  </a:srgbClr>
                </a:solidFill>
                <a:latin typeface="Trebuchet MS"/>
              </a:rPr>
              <a:t>1953</a:t>
            </a:r>
          </a:p>
        </p:txBody>
      </p:sp>
      <p:sp>
        <p:nvSpPr>
          <p:cNvPr id="11" name="CuadroTexto 10">
            <a:extLst>
              <a:ext uri="{FF2B5EF4-FFF2-40B4-BE49-F238E27FC236}">
                <a16:creationId xmlns:a16="http://schemas.microsoft.com/office/drawing/2014/main" id="{445C412D-053B-4CB8-BF3E-EED59CF9B2DC}"/>
              </a:ext>
            </a:extLst>
          </p:cNvPr>
          <p:cNvSpPr txBox="1"/>
          <p:nvPr/>
        </p:nvSpPr>
        <p:spPr>
          <a:xfrm>
            <a:off x="608561" y="1663854"/>
            <a:ext cx="821097" cy="400110"/>
          </a:xfrm>
          <a:prstGeom prst="rect">
            <a:avLst/>
          </a:prstGeom>
          <a:noFill/>
        </p:spPr>
        <p:txBody>
          <a:bodyPr wrap="square" rtlCol="0">
            <a:spAutoFit/>
          </a:bodyPr>
          <a:lstStyle/>
          <a:p>
            <a:pPr>
              <a:defRPr/>
            </a:pPr>
            <a:r>
              <a:rPr lang="es-MX" sz="2000" b="1" dirty="0">
                <a:solidFill>
                  <a:srgbClr val="F4E7ED">
                    <a:lumMod val="50000"/>
                  </a:srgbClr>
                </a:solidFill>
                <a:latin typeface="Trebuchet MS"/>
              </a:rPr>
              <a:t>1996</a:t>
            </a:r>
          </a:p>
        </p:txBody>
      </p:sp>
      <p:sp>
        <p:nvSpPr>
          <p:cNvPr id="12" name="CuadroTexto 11">
            <a:extLst>
              <a:ext uri="{FF2B5EF4-FFF2-40B4-BE49-F238E27FC236}">
                <a16:creationId xmlns:a16="http://schemas.microsoft.com/office/drawing/2014/main" id="{531851F9-17B9-47F8-A781-720E549333AF}"/>
              </a:ext>
            </a:extLst>
          </p:cNvPr>
          <p:cNvSpPr txBox="1"/>
          <p:nvPr/>
        </p:nvSpPr>
        <p:spPr>
          <a:xfrm>
            <a:off x="902475" y="2524631"/>
            <a:ext cx="796210" cy="400110"/>
          </a:xfrm>
          <a:prstGeom prst="rect">
            <a:avLst/>
          </a:prstGeom>
          <a:noFill/>
        </p:spPr>
        <p:txBody>
          <a:bodyPr wrap="square" rtlCol="0">
            <a:spAutoFit/>
          </a:bodyPr>
          <a:lstStyle/>
          <a:p>
            <a:pPr>
              <a:defRPr/>
            </a:pPr>
            <a:r>
              <a:rPr lang="es-MX" sz="2000" b="1" dirty="0">
                <a:solidFill>
                  <a:srgbClr val="F4E7ED">
                    <a:lumMod val="50000"/>
                  </a:srgbClr>
                </a:solidFill>
                <a:latin typeface="Trebuchet MS"/>
              </a:rPr>
              <a:t>2002</a:t>
            </a:r>
          </a:p>
        </p:txBody>
      </p:sp>
      <p:sp>
        <p:nvSpPr>
          <p:cNvPr id="18" name="CuadroTexto 17">
            <a:extLst>
              <a:ext uri="{FF2B5EF4-FFF2-40B4-BE49-F238E27FC236}">
                <a16:creationId xmlns:a16="http://schemas.microsoft.com/office/drawing/2014/main" id="{B42E1E31-80CA-4245-90BC-2A42E1D0DABE}"/>
              </a:ext>
            </a:extLst>
          </p:cNvPr>
          <p:cNvSpPr txBox="1"/>
          <p:nvPr/>
        </p:nvSpPr>
        <p:spPr>
          <a:xfrm>
            <a:off x="998888" y="3405758"/>
            <a:ext cx="816428" cy="400110"/>
          </a:xfrm>
          <a:prstGeom prst="rect">
            <a:avLst/>
          </a:prstGeom>
          <a:noFill/>
        </p:spPr>
        <p:txBody>
          <a:bodyPr wrap="square" rtlCol="0">
            <a:spAutoFit/>
          </a:bodyPr>
          <a:lstStyle/>
          <a:p>
            <a:pPr>
              <a:defRPr/>
            </a:pPr>
            <a:r>
              <a:rPr lang="es-MX" sz="2000" b="1" dirty="0">
                <a:solidFill>
                  <a:srgbClr val="F4E7ED">
                    <a:lumMod val="50000"/>
                  </a:srgbClr>
                </a:solidFill>
                <a:latin typeface="Trebuchet MS"/>
              </a:rPr>
              <a:t>2008</a:t>
            </a:r>
          </a:p>
        </p:txBody>
      </p:sp>
      <p:sp>
        <p:nvSpPr>
          <p:cNvPr id="19" name="CuadroTexto 18">
            <a:extLst>
              <a:ext uri="{FF2B5EF4-FFF2-40B4-BE49-F238E27FC236}">
                <a16:creationId xmlns:a16="http://schemas.microsoft.com/office/drawing/2014/main" id="{8788F913-FA72-41D2-BF58-2CF7C292EB6A}"/>
              </a:ext>
            </a:extLst>
          </p:cNvPr>
          <p:cNvSpPr txBox="1"/>
          <p:nvPr/>
        </p:nvSpPr>
        <p:spPr>
          <a:xfrm>
            <a:off x="902475" y="4284658"/>
            <a:ext cx="816428" cy="400110"/>
          </a:xfrm>
          <a:prstGeom prst="rect">
            <a:avLst/>
          </a:prstGeom>
          <a:noFill/>
        </p:spPr>
        <p:txBody>
          <a:bodyPr wrap="square" rtlCol="0">
            <a:spAutoFit/>
          </a:bodyPr>
          <a:lstStyle/>
          <a:p>
            <a:pPr>
              <a:defRPr/>
            </a:pPr>
            <a:r>
              <a:rPr lang="es-MX" sz="2000" b="1" dirty="0">
                <a:solidFill>
                  <a:srgbClr val="F4E7ED">
                    <a:lumMod val="50000"/>
                  </a:srgbClr>
                </a:solidFill>
                <a:latin typeface="Trebuchet MS"/>
              </a:rPr>
              <a:t>2014</a:t>
            </a:r>
          </a:p>
        </p:txBody>
      </p:sp>
      <p:sp>
        <p:nvSpPr>
          <p:cNvPr id="20" name="CuadroTexto 19">
            <a:extLst>
              <a:ext uri="{FF2B5EF4-FFF2-40B4-BE49-F238E27FC236}">
                <a16:creationId xmlns:a16="http://schemas.microsoft.com/office/drawing/2014/main" id="{6E9C8065-D594-4ED5-9217-370D3A8E4A33}"/>
              </a:ext>
            </a:extLst>
          </p:cNvPr>
          <p:cNvSpPr txBox="1"/>
          <p:nvPr/>
        </p:nvSpPr>
        <p:spPr>
          <a:xfrm>
            <a:off x="622553" y="5167991"/>
            <a:ext cx="796210" cy="400110"/>
          </a:xfrm>
          <a:prstGeom prst="rect">
            <a:avLst/>
          </a:prstGeom>
          <a:noFill/>
        </p:spPr>
        <p:txBody>
          <a:bodyPr wrap="square" rtlCol="0">
            <a:spAutoFit/>
          </a:bodyPr>
          <a:lstStyle/>
          <a:p>
            <a:pPr>
              <a:defRPr/>
            </a:pPr>
            <a:r>
              <a:rPr lang="es-MX" sz="2000" b="1" dirty="0">
                <a:solidFill>
                  <a:srgbClr val="F4E7ED">
                    <a:lumMod val="50000"/>
                  </a:srgbClr>
                </a:solidFill>
                <a:latin typeface="Trebuchet MS"/>
              </a:rPr>
              <a:t>2019</a:t>
            </a:r>
          </a:p>
        </p:txBody>
      </p:sp>
      <p:sp>
        <p:nvSpPr>
          <p:cNvPr id="21" name="CuadroTexto 20">
            <a:extLst>
              <a:ext uri="{FF2B5EF4-FFF2-40B4-BE49-F238E27FC236}">
                <a16:creationId xmlns:a16="http://schemas.microsoft.com/office/drawing/2014/main" id="{079EBC82-DC85-48A6-8231-1C3A535C9E9C}"/>
              </a:ext>
            </a:extLst>
          </p:cNvPr>
          <p:cNvSpPr txBox="1"/>
          <p:nvPr/>
        </p:nvSpPr>
        <p:spPr>
          <a:xfrm>
            <a:off x="90711" y="6066842"/>
            <a:ext cx="821097" cy="400110"/>
          </a:xfrm>
          <a:prstGeom prst="rect">
            <a:avLst/>
          </a:prstGeom>
          <a:noFill/>
        </p:spPr>
        <p:txBody>
          <a:bodyPr wrap="square" rtlCol="0">
            <a:spAutoFit/>
          </a:bodyPr>
          <a:lstStyle/>
          <a:p>
            <a:pPr>
              <a:defRPr/>
            </a:pPr>
            <a:r>
              <a:rPr lang="es-MX" sz="2000" b="1" dirty="0">
                <a:solidFill>
                  <a:srgbClr val="F4E7ED">
                    <a:lumMod val="50000"/>
                  </a:srgbClr>
                </a:solidFill>
                <a:latin typeface="Trebuchet MS"/>
              </a:rPr>
              <a:t>2020</a:t>
            </a:r>
          </a:p>
        </p:txBody>
      </p:sp>
    </p:spTree>
    <p:extLst>
      <p:ext uri="{BB962C8B-B14F-4D97-AF65-F5344CB8AC3E}">
        <p14:creationId xmlns:p14="http://schemas.microsoft.com/office/powerpoint/2010/main" val="157752913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CEA130F8-DBD9-4136-8AEF-308D9A99B02D}"/>
              </a:ext>
            </a:extLst>
          </p:cNvPr>
          <p:cNvSpPr>
            <a:spLocks noGrp="1"/>
          </p:cNvSpPr>
          <p:nvPr>
            <p:ph idx="1"/>
          </p:nvPr>
        </p:nvSpPr>
        <p:spPr>
          <a:xfrm>
            <a:off x="0" y="803877"/>
            <a:ext cx="12034935" cy="5713678"/>
          </a:xfrm>
        </p:spPr>
        <p:txBody>
          <a:bodyPr>
            <a:noAutofit/>
          </a:bodyPr>
          <a:lstStyle/>
          <a:p>
            <a:pPr algn="just">
              <a:spcBef>
                <a:spcPts val="0"/>
              </a:spcBef>
              <a:spcAft>
                <a:spcPts val="0"/>
              </a:spcAft>
            </a:pPr>
            <a:r>
              <a:rPr lang="es-MX" sz="1200" b="1" dirty="0">
                <a:latin typeface="Arial" panose="020B0604020202020204" pitchFamily="34" charset="0"/>
                <a:cs typeface="Arial" panose="020B0604020202020204" pitchFamily="34" charset="0"/>
              </a:rPr>
              <a:t>Expediente</a:t>
            </a:r>
            <a:r>
              <a:rPr lang="es-MX" sz="1200" dirty="0">
                <a:latin typeface="Arial" panose="020B0604020202020204" pitchFamily="34" charset="0"/>
                <a:cs typeface="Arial" panose="020B0604020202020204" pitchFamily="34" charset="0"/>
              </a:rPr>
              <a:t>: UT/SCG/PE/SLL/CG/75/2022.</a:t>
            </a:r>
          </a:p>
          <a:p>
            <a:pPr algn="just">
              <a:spcBef>
                <a:spcPts val="0"/>
              </a:spcBef>
              <a:spcAft>
                <a:spcPts val="0"/>
              </a:spcAft>
            </a:pPr>
            <a:r>
              <a:rPr lang="es-MX" sz="1200" b="1" dirty="0">
                <a:latin typeface="Arial" panose="020B0604020202020204" pitchFamily="34" charset="0"/>
                <a:cs typeface="Arial" panose="020B0604020202020204" pitchFamily="34" charset="0"/>
              </a:rPr>
              <a:t>ACQyD-INE-48/2022 </a:t>
            </a:r>
            <a:r>
              <a:rPr lang="es-MX" sz="1200" dirty="0">
                <a:latin typeface="Arial" panose="020B0604020202020204" pitchFamily="34" charset="0"/>
                <a:cs typeface="Arial" panose="020B0604020202020204" pitchFamily="34" charset="0"/>
              </a:rPr>
              <a:t>(21 marzo 2022) Procedentes medidas cautelares</a:t>
            </a:r>
          </a:p>
          <a:p>
            <a:pPr marL="0" marR="31115" indent="0" algn="just">
              <a:spcBef>
                <a:spcPts val="0"/>
              </a:spcBef>
              <a:spcAft>
                <a:spcPts val="0"/>
              </a:spcAft>
              <a:buNone/>
              <a:tabLst>
                <a:tab pos="270510" algn="l"/>
              </a:tabLst>
            </a:pPr>
            <a:r>
              <a:rPr lang="es-MX" sz="1200" dirty="0">
                <a:effectLst/>
                <a:latin typeface="Arial" panose="020B0604020202020204" pitchFamily="34" charset="0"/>
                <a:ea typeface="Times New Roman" panose="02020603050405020304" pitchFamily="18" charset="0"/>
                <a:cs typeface="Arial" panose="020B0604020202020204" pitchFamily="34" charset="0"/>
              </a:rPr>
              <a:t>En acatamiento a lo ordenado en el SUP-REP-72/2022 (19 marzo 2022), se determinó lo siguiente:</a:t>
            </a:r>
          </a:p>
          <a:p>
            <a:pPr marL="222250" marR="31115" indent="-222250" algn="just">
              <a:spcBef>
                <a:spcPts val="0"/>
              </a:spcBef>
              <a:spcAft>
                <a:spcPts val="0"/>
              </a:spcAft>
              <a:buFont typeface="+mj-lt"/>
              <a:buAutoNum type="romanUcPeriod"/>
              <a:tabLst>
                <a:tab pos="270510" algn="l"/>
              </a:tabLst>
            </a:pPr>
            <a:r>
              <a:rPr lang="es-MX" sz="1200" b="1" dirty="0">
                <a:effectLst/>
                <a:latin typeface="Arial" panose="020B0604020202020204" pitchFamily="34" charset="0"/>
                <a:ea typeface="Calibri" panose="020F0502020204030204" pitchFamily="34" charset="0"/>
                <a:cs typeface="Arial" panose="020B0604020202020204" pitchFamily="34" charset="0"/>
              </a:rPr>
              <a:t>ELIMINAR Y/O RETIRAR DIFUSIÓN DE LAS IMÁGENES, FRASES Y/O DISCURSOS, VINCULADOS CON LA DENUNCIANTE, QUIEN SE UBICA DENTRO DE LAS “CATEGORÍAS SOSPECHOSAS” EN MENSAJES RELACIONADOS CON PERSONAS O GRUPOS EN SITUACIÓN DE VULNERABILIDAD PARA EFECTOS DE PROTECCIÓN CAUTELAR, EN CUMPLIMIENTO A LO MANDATADO POR LA SALA SUPERIOR:</a:t>
            </a:r>
          </a:p>
          <a:p>
            <a:pPr marL="269875" marR="31115" lvl="1" indent="-269875" algn="just">
              <a:spcBef>
                <a:spcPts val="0"/>
              </a:spcBef>
              <a:spcAft>
                <a:spcPts val="0"/>
              </a:spcAft>
              <a:tabLst>
                <a:tab pos="270510" algn="l"/>
              </a:tabLst>
            </a:pPr>
            <a:r>
              <a:rPr lang="es-MX"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Procedente </a:t>
            </a:r>
            <a:r>
              <a:rPr lang="es-MX" sz="1100" dirty="0">
                <a:solidFill>
                  <a:srgbClr val="000000"/>
                </a:solidFill>
                <a:effectLst/>
                <a:latin typeface="Arial" panose="020B0604020202020204" pitchFamily="34" charset="0"/>
                <a:ea typeface="Calibri" panose="020F0502020204030204" pitchFamily="34" charset="0"/>
                <a:cs typeface="Arial" panose="020B0604020202020204" pitchFamily="34" charset="0"/>
              </a:rPr>
              <a:t>la medida cautelar respecto de 4 expresiones, pues bajo la apariencia del buen derecho los comentarios denunciados </a:t>
            </a:r>
            <a:r>
              <a:rPr lang="es-MX" sz="1100" b="0" i="0" u="none" strike="noStrike" baseline="0" dirty="0">
                <a:solidFill>
                  <a:srgbClr val="000000"/>
                </a:solidFill>
                <a:latin typeface="Arial" panose="020B0604020202020204" pitchFamily="34" charset="0"/>
              </a:rPr>
              <a:t>refuerzan estereotipos y roles socialmente aceptados, así como discriminatorios y que constituyen </a:t>
            </a:r>
            <a:r>
              <a:rPr lang="es-MX" sz="1100" b="1" i="0" u="none" strike="noStrike" baseline="0" dirty="0">
                <a:solidFill>
                  <a:srgbClr val="000000"/>
                </a:solidFill>
                <a:latin typeface="Arial" panose="020B0604020202020204" pitchFamily="34" charset="0"/>
              </a:rPr>
              <a:t>VIOLENCIA SIMBÓLICA y VIOLENCIA POR PREJUICIO en contra de la denunciante</a:t>
            </a:r>
            <a:r>
              <a:rPr lang="es-MX" sz="1100" b="0" i="0" u="none" strike="noStrike" baseline="0" dirty="0">
                <a:solidFill>
                  <a:srgbClr val="000000"/>
                </a:solidFill>
                <a:latin typeface="Arial" panose="020B0604020202020204" pitchFamily="34" charset="0"/>
              </a:rPr>
              <a:t>, así como de la comunidad LGBTTTIQA+</a:t>
            </a:r>
            <a:r>
              <a:rPr lang="es-MX" sz="1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pues mediante ellas se descalifica, difama y desprestigia a la mujer trans mediante afirmaciones que podrían generar un efecto negativo en el ejercicio del cargo, en atención a que se devalúan las capacidades que las mujeres trans tienen para ejercer un puesto político.</a:t>
            </a:r>
          </a:p>
          <a:p>
            <a:pPr marL="0" marR="31115" lvl="1" indent="0" algn="just">
              <a:spcBef>
                <a:spcPts val="0"/>
              </a:spcBef>
              <a:buNone/>
              <a:tabLst>
                <a:tab pos="270510" algn="l"/>
              </a:tabLst>
            </a:pPr>
            <a:r>
              <a:rPr lang="es-ES_tradnl" sz="1200" b="1" dirty="0">
                <a:latin typeface="Arial" panose="020B0604020202020204" pitchFamily="34" charset="0"/>
                <a:cs typeface="Arial" panose="020B0604020202020204" pitchFamily="34" charset="0"/>
              </a:rPr>
              <a:t>Expresiones</a:t>
            </a:r>
            <a:r>
              <a:rPr lang="es-ES_tradnl" sz="1200" dirty="0">
                <a:latin typeface="Arial" panose="020B0604020202020204" pitchFamily="34" charset="0"/>
                <a:cs typeface="Arial" panose="020B0604020202020204" pitchFamily="34" charset="0"/>
              </a:rPr>
              <a:t>: </a:t>
            </a:r>
            <a:r>
              <a:rPr lang="es-MX" sz="1200" u="sng" dirty="0">
                <a:latin typeface="Arial" panose="020B0604020202020204" pitchFamily="34" charset="0"/>
                <a:cs typeface="Arial" panose="020B0604020202020204" pitchFamily="34" charset="0"/>
              </a:rPr>
              <a:t>“el Trans fascismo saca las garras en la Cámara de Diputados”, “el Trans fascismo de Morena y la ideología Trans toma la Cámara de Diputados” “no argumenta (no tiene capacidad ni inclinación para ello) insulta. Van contra las mujeres”; “En la Cámara de Diputados de Diputados de la 65 legislatura no hay paridad entre hombres y mujeres. </a:t>
            </a:r>
            <a:r>
              <a:rPr lang="es-MX" sz="1200" u="sng" dirty="0" err="1">
                <a:latin typeface="Arial" panose="020B0604020202020204" pitchFamily="34" charset="0"/>
                <a:cs typeface="Arial" panose="020B0604020202020204" pitchFamily="34" charset="0"/>
              </a:rPr>
              <a:t>Habemos</a:t>
            </a:r>
            <a:r>
              <a:rPr lang="es-MX" sz="1200" u="sng" dirty="0">
                <a:latin typeface="Arial" panose="020B0604020202020204" pitchFamily="34" charset="0"/>
                <a:cs typeface="Arial" panose="020B0604020202020204" pitchFamily="34" charset="0"/>
              </a:rPr>
              <a:t> 252 hombres y 248 mujeres, gracias a la ideología Trans… Entran los hombres por la puerta de atrás a desplazar (otra vez) a las mujeres…”, “Morena, además de TODO se convierte en el partido de la ideología Transexual y Transgénero. Lo que nos faltaba</a:t>
            </a:r>
            <a:r>
              <a:rPr lang="es-MX" sz="1200" dirty="0">
                <a:latin typeface="Arial" panose="020B0604020202020204" pitchFamily="34" charset="0"/>
                <a:cs typeface="Arial" panose="020B0604020202020204" pitchFamily="34" charset="0"/>
              </a:rPr>
              <a:t>”. </a:t>
            </a:r>
          </a:p>
          <a:p>
            <a:pPr marL="269875" lvl="1" indent="-269875" algn="just">
              <a:spcBef>
                <a:spcPts val="0"/>
              </a:spcBef>
              <a:spcAft>
                <a:spcPts val="0"/>
              </a:spcAft>
            </a:pPr>
            <a:r>
              <a:rPr lang="es-MX" sz="1200" dirty="0">
                <a:effectLst/>
                <a:latin typeface="Arial" panose="020B0604020202020204" pitchFamily="34" charset="0"/>
                <a:ea typeface="Times New Roman" panose="02020603050405020304" pitchFamily="18" charset="0"/>
                <a:cs typeface="Arial" panose="020B0604020202020204" pitchFamily="34" charset="0"/>
              </a:rPr>
              <a:t>Se colman los elementos de la jurisprudencia 21/2018: </a:t>
            </a:r>
            <a:r>
              <a:rPr lang="es-MX" sz="1200" b="1" dirty="0">
                <a:effectLst/>
                <a:latin typeface="Arial" panose="020B0604020202020204" pitchFamily="34" charset="0"/>
                <a:ea typeface="Times New Roman" panose="02020603050405020304" pitchFamily="18" charset="0"/>
                <a:cs typeface="Arial" panose="020B0604020202020204" pitchFamily="34" charset="0"/>
              </a:rPr>
              <a:t>VIOLENCIA POLÍTICA DE GÉNERO. ELEMENTOS QUE LA ACTUALIZAN EN EL DEBATE POLÍTICO”: </a:t>
            </a:r>
          </a:p>
          <a:p>
            <a:pPr marL="93663" lvl="2" indent="0" algn="just">
              <a:spcBef>
                <a:spcPts val="0"/>
              </a:spcBef>
              <a:spcAft>
                <a:spcPts val="0"/>
              </a:spcAft>
              <a:buNone/>
            </a:pPr>
            <a:r>
              <a:rPr lang="es-MX" sz="1050" b="1" dirty="0">
                <a:effectLst/>
                <a:latin typeface="Arial" panose="020B0604020202020204" pitchFamily="34" charset="0"/>
                <a:ea typeface="Times New Roman" panose="02020603050405020304" pitchFamily="18" charset="0"/>
                <a:cs typeface="Arial" panose="020B0604020202020204" pitchFamily="34" charset="0"/>
              </a:rPr>
              <a:t>1.</a:t>
            </a:r>
            <a:r>
              <a:rPr lang="es-MX" sz="1050" dirty="0">
                <a:effectLst/>
                <a:latin typeface="Arial" panose="020B0604020202020204" pitchFamily="34" charset="0"/>
                <a:ea typeface="Times New Roman" panose="02020603050405020304" pitchFamily="18" charset="0"/>
                <a:cs typeface="Arial" panose="020B0604020202020204" pitchFamily="34" charset="0"/>
              </a:rPr>
              <a:t> Las publicaciones denunciadas se dirigen al colectivo de mujeres trans, a la cual pertenece la quejosa, por tanto, </a:t>
            </a:r>
            <a:r>
              <a:rPr lang="es-MX" sz="1050" b="1" dirty="0">
                <a:effectLst/>
                <a:latin typeface="Arial" panose="020B0604020202020204" pitchFamily="34" charset="0"/>
                <a:ea typeface="Times New Roman" panose="02020603050405020304" pitchFamily="18" charset="0"/>
                <a:cs typeface="Arial" panose="020B0604020202020204" pitchFamily="34" charset="0"/>
              </a:rPr>
              <a:t>SÍ</a:t>
            </a:r>
            <a:r>
              <a:rPr lang="es-MX" sz="1050" dirty="0">
                <a:effectLst/>
                <a:latin typeface="Arial" panose="020B0604020202020204" pitchFamily="34" charset="0"/>
                <a:ea typeface="Times New Roman" panose="02020603050405020304" pitchFamily="18" charset="0"/>
                <a:cs typeface="Arial" panose="020B0604020202020204" pitchFamily="34" charset="0"/>
              </a:rPr>
              <a:t> se </a:t>
            </a:r>
            <a:r>
              <a:rPr lang="es-MX" sz="1050" b="1" dirty="0">
                <a:effectLst/>
                <a:latin typeface="Arial" panose="020B0604020202020204" pitchFamily="34" charset="0"/>
                <a:ea typeface="Times New Roman" panose="02020603050405020304" pitchFamily="18" charset="0"/>
                <a:cs typeface="Arial" panose="020B0604020202020204" pitchFamily="34" charset="0"/>
              </a:rPr>
              <a:t>dirigen a la denunciante por el hecho de ser mujer</a:t>
            </a:r>
            <a:r>
              <a:rPr lang="es-MX" sz="1050" dirty="0">
                <a:effectLst/>
                <a:latin typeface="Arial" panose="020B0604020202020204" pitchFamily="34" charset="0"/>
                <a:ea typeface="Times New Roman" panose="02020603050405020304" pitchFamily="18" charset="0"/>
                <a:cs typeface="Arial" panose="020B0604020202020204" pitchFamily="34" charset="0"/>
              </a:rPr>
              <a:t>, específicamente mujer trans generando un impacto </a:t>
            </a:r>
            <a:r>
              <a:rPr lang="es-MX" sz="1050" b="1" dirty="0">
                <a:effectLst/>
                <a:latin typeface="Arial" panose="020B0604020202020204" pitchFamily="34" charset="0"/>
                <a:ea typeface="Times New Roman" panose="02020603050405020304" pitchFamily="18" charset="0"/>
                <a:cs typeface="Arial" panose="020B0604020202020204" pitchFamily="34" charset="0"/>
              </a:rPr>
              <a:t>diferenciado que </a:t>
            </a:r>
            <a:r>
              <a:rPr lang="es-MX" sz="1050" dirty="0">
                <a:effectLst/>
                <a:latin typeface="Arial" panose="020B0604020202020204" pitchFamily="34" charset="0"/>
                <a:ea typeface="Times New Roman" panose="02020603050405020304" pitchFamily="18" charset="0"/>
                <a:cs typeface="Arial" panose="020B0604020202020204" pitchFamily="34" charset="0"/>
              </a:rPr>
              <a:t>le </a:t>
            </a:r>
            <a:r>
              <a:rPr lang="es-MX" sz="1050" b="1" dirty="0">
                <a:effectLst/>
                <a:latin typeface="Arial" panose="020B0604020202020204" pitchFamily="34" charset="0"/>
                <a:ea typeface="Times New Roman" panose="02020603050405020304" pitchFamily="18" charset="0"/>
                <a:cs typeface="Arial" panose="020B0604020202020204" pitchFamily="34" charset="0"/>
              </a:rPr>
              <a:t>afecta desproporcionadamente</a:t>
            </a:r>
            <a:r>
              <a:rPr lang="es-MX" sz="1050" dirty="0">
                <a:effectLst/>
                <a:latin typeface="Arial" panose="020B0604020202020204" pitchFamily="34" charset="0"/>
                <a:ea typeface="Times New Roman" panose="02020603050405020304" pitchFamily="18" charset="0"/>
                <a:cs typeface="Arial" panose="020B0604020202020204" pitchFamily="34" charset="0"/>
              </a:rPr>
              <a:t>; al versar sobre</a:t>
            </a:r>
            <a:r>
              <a:rPr lang="es-MX" sz="1050" i="1" dirty="0">
                <a:effectLst/>
                <a:latin typeface="Arial" panose="020B0604020202020204" pitchFamily="34" charset="0"/>
                <a:ea typeface="Times New Roman" panose="02020603050405020304" pitchFamily="18" charset="0"/>
                <a:cs typeface="Arial" panose="020B0604020202020204" pitchFamily="34" charset="0"/>
              </a:rPr>
              <a:t> </a:t>
            </a:r>
            <a:r>
              <a:rPr lang="es-MX" sz="1050" dirty="0">
                <a:effectLst/>
                <a:latin typeface="Arial" panose="020B0604020202020204" pitchFamily="34" charset="0"/>
                <a:ea typeface="Times New Roman" panose="02020603050405020304" pitchFamily="18" charset="0"/>
                <a:cs typeface="Arial" panose="020B0604020202020204" pitchFamily="34" charset="0"/>
              </a:rPr>
              <a:t>expresiones que condicionan su actividad política a su </a:t>
            </a:r>
            <a:r>
              <a:rPr lang="es-MX" sz="1050" b="1" dirty="0">
                <a:effectLst/>
                <a:latin typeface="Arial" panose="020B0604020202020204" pitchFamily="34" charset="0"/>
                <a:ea typeface="Times New Roman" panose="02020603050405020304" pitchFamily="18" charset="0"/>
                <a:cs typeface="Arial" panose="020B0604020202020204" pitchFamily="34" charset="0"/>
              </a:rPr>
              <a:t>identidad de género.</a:t>
            </a:r>
            <a:r>
              <a:rPr lang="es-MX" sz="1050" dirty="0">
                <a:effectLst/>
                <a:latin typeface="Arial" panose="020B0604020202020204" pitchFamily="34" charset="0"/>
                <a:ea typeface="Times New Roman" panose="02020603050405020304" pitchFamily="18" charset="0"/>
                <a:cs typeface="Arial" panose="020B0604020202020204" pitchFamily="34" charset="0"/>
              </a:rPr>
              <a:t> </a:t>
            </a:r>
          </a:p>
          <a:p>
            <a:pPr marL="93663" lvl="2" indent="0" algn="just">
              <a:spcBef>
                <a:spcPts val="0"/>
              </a:spcBef>
              <a:spcAft>
                <a:spcPts val="0"/>
              </a:spcAft>
              <a:buNone/>
            </a:pPr>
            <a:r>
              <a:rPr lang="es-MX" sz="1050" b="1" i="1" dirty="0">
                <a:effectLst/>
                <a:latin typeface="Arial" panose="020B0604020202020204" pitchFamily="34" charset="0"/>
                <a:ea typeface="Times New Roman" panose="02020603050405020304" pitchFamily="18" charset="0"/>
                <a:cs typeface="Arial" panose="020B0604020202020204" pitchFamily="34" charset="0"/>
              </a:rPr>
              <a:t>2.</a:t>
            </a:r>
            <a:r>
              <a:rPr lang="es-MX" sz="1050" i="1" dirty="0">
                <a:effectLst/>
                <a:latin typeface="Arial" panose="020B0604020202020204" pitchFamily="34" charset="0"/>
                <a:ea typeface="Times New Roman" panose="02020603050405020304" pitchFamily="18" charset="0"/>
                <a:cs typeface="Arial" panose="020B0604020202020204" pitchFamily="34" charset="0"/>
              </a:rPr>
              <a:t> </a:t>
            </a:r>
            <a:r>
              <a:rPr lang="es-MX" sz="1050" dirty="0">
                <a:effectLst/>
                <a:latin typeface="Arial" panose="020B0604020202020204" pitchFamily="34" charset="0"/>
                <a:ea typeface="Times New Roman" panose="02020603050405020304" pitchFamily="18" charset="0"/>
                <a:cs typeface="Arial" panose="020B0604020202020204" pitchFamily="34" charset="0"/>
              </a:rPr>
              <a:t>Las publicaciones denunciadas </a:t>
            </a:r>
            <a:r>
              <a:rPr lang="es-MX" sz="1050" b="1" dirty="0">
                <a:effectLst/>
                <a:latin typeface="Arial" panose="020B0604020202020204" pitchFamily="34" charset="0"/>
                <a:ea typeface="Times New Roman" panose="02020603050405020304" pitchFamily="18" charset="0"/>
                <a:cs typeface="Arial" panose="020B0604020202020204" pitchFamily="34" charset="0"/>
              </a:rPr>
              <a:t>SÍ</a:t>
            </a:r>
            <a:r>
              <a:rPr lang="es-MX" sz="1050" dirty="0">
                <a:effectLst/>
                <a:latin typeface="Arial" panose="020B0604020202020204" pitchFamily="34" charset="0"/>
                <a:ea typeface="Times New Roman" panose="02020603050405020304" pitchFamily="18" charset="0"/>
                <a:cs typeface="Arial" panose="020B0604020202020204" pitchFamily="34" charset="0"/>
              </a:rPr>
              <a:t> </a:t>
            </a:r>
            <a:r>
              <a:rPr lang="es-MX" sz="1050" b="1" dirty="0">
                <a:effectLst/>
                <a:latin typeface="Arial" panose="020B0604020202020204" pitchFamily="34" charset="0"/>
                <a:ea typeface="Times New Roman" panose="02020603050405020304" pitchFamily="18" charset="0"/>
                <a:cs typeface="Arial" panose="020B0604020202020204" pitchFamily="34" charset="0"/>
              </a:rPr>
              <a:t>menoscaban el reconocimiento</a:t>
            </a:r>
            <a:r>
              <a:rPr lang="es-MX" sz="1050" dirty="0">
                <a:effectLst/>
                <a:latin typeface="Arial" panose="020B0604020202020204" pitchFamily="34" charset="0"/>
                <a:ea typeface="Times New Roman" panose="02020603050405020304" pitchFamily="18" charset="0"/>
                <a:cs typeface="Arial" panose="020B0604020202020204" pitchFamily="34" charset="0"/>
              </a:rPr>
              <a:t>, </a:t>
            </a:r>
            <a:r>
              <a:rPr lang="es-MX" sz="1050" b="1" dirty="0">
                <a:effectLst/>
                <a:latin typeface="Arial" panose="020B0604020202020204" pitchFamily="34" charset="0"/>
                <a:ea typeface="Times New Roman" panose="02020603050405020304" pitchFamily="18" charset="0"/>
                <a:cs typeface="Arial" panose="020B0604020202020204" pitchFamily="34" charset="0"/>
              </a:rPr>
              <a:t>goce</a:t>
            </a:r>
            <a:r>
              <a:rPr lang="es-MX" sz="1050" dirty="0">
                <a:effectLst/>
                <a:latin typeface="Arial" panose="020B0604020202020204" pitchFamily="34" charset="0"/>
                <a:ea typeface="Times New Roman" panose="02020603050405020304" pitchFamily="18" charset="0"/>
                <a:cs typeface="Arial" panose="020B0604020202020204" pitchFamily="34" charset="0"/>
              </a:rPr>
              <a:t> y </a:t>
            </a:r>
            <a:r>
              <a:rPr lang="es-MX" sz="1050" b="1" dirty="0">
                <a:effectLst/>
                <a:latin typeface="Arial" panose="020B0604020202020204" pitchFamily="34" charset="0"/>
                <a:ea typeface="Times New Roman" panose="02020603050405020304" pitchFamily="18" charset="0"/>
                <a:cs typeface="Arial" panose="020B0604020202020204" pitchFamily="34" charset="0"/>
              </a:rPr>
              <a:t>ejercicio</a:t>
            </a:r>
            <a:r>
              <a:rPr lang="es-MX" sz="1050" dirty="0">
                <a:effectLst/>
                <a:latin typeface="Arial" panose="020B0604020202020204" pitchFamily="34" charset="0"/>
                <a:ea typeface="Times New Roman" panose="02020603050405020304" pitchFamily="18" charset="0"/>
                <a:cs typeface="Arial" panose="020B0604020202020204" pitchFamily="34" charset="0"/>
              </a:rPr>
              <a:t> de los </a:t>
            </a:r>
            <a:r>
              <a:rPr lang="es-MX" sz="1050" b="1" dirty="0">
                <a:effectLst/>
                <a:latin typeface="Arial" panose="020B0604020202020204" pitchFamily="34" charset="0"/>
                <a:ea typeface="Times New Roman" panose="02020603050405020304" pitchFamily="18" charset="0"/>
                <a:cs typeface="Arial" panose="020B0604020202020204" pitchFamily="34" charset="0"/>
              </a:rPr>
              <a:t>derechos político-electorales de la denunciante para el que fue electa</a:t>
            </a:r>
            <a:r>
              <a:rPr lang="es-MX" sz="1050" dirty="0">
                <a:effectLst/>
                <a:latin typeface="Arial" panose="020B0604020202020204" pitchFamily="34" charset="0"/>
                <a:ea typeface="Times New Roman" panose="02020603050405020304" pitchFamily="18" charset="0"/>
                <a:cs typeface="Arial" panose="020B0604020202020204" pitchFamily="34" charset="0"/>
              </a:rPr>
              <a:t>; al descalificar sus capacidades como mujer trans para el ejercicio y/o proyección política.</a:t>
            </a:r>
          </a:p>
          <a:p>
            <a:pPr marL="93663" lvl="2" indent="0" algn="just">
              <a:spcBef>
                <a:spcPts val="0"/>
              </a:spcBef>
              <a:spcAft>
                <a:spcPts val="0"/>
              </a:spcAft>
              <a:buNone/>
            </a:pPr>
            <a:r>
              <a:rPr lang="es-MX" sz="1050" b="1" dirty="0">
                <a:effectLst/>
                <a:latin typeface="Arial" panose="020B0604020202020204" pitchFamily="34" charset="0"/>
                <a:ea typeface="Times New Roman" panose="02020603050405020304" pitchFamily="18" charset="0"/>
                <a:cs typeface="Arial" panose="020B0604020202020204" pitchFamily="34" charset="0"/>
              </a:rPr>
              <a:t>3</a:t>
            </a:r>
            <a:r>
              <a:rPr lang="es-MX" sz="1050" i="1" dirty="0">
                <a:effectLst/>
                <a:latin typeface="Arial" panose="020B0604020202020204" pitchFamily="34" charset="0"/>
                <a:ea typeface="Times New Roman" panose="02020603050405020304" pitchFamily="18" charset="0"/>
                <a:cs typeface="Arial" panose="020B0604020202020204" pitchFamily="34" charset="0"/>
              </a:rPr>
              <a:t>.</a:t>
            </a:r>
            <a:r>
              <a:rPr lang="es-MX" sz="1050" dirty="0">
                <a:effectLst/>
                <a:latin typeface="Arial" panose="020B0604020202020204" pitchFamily="34" charset="0"/>
                <a:ea typeface="Times New Roman" panose="02020603050405020304" pitchFamily="18" charset="0"/>
                <a:cs typeface="Arial" panose="020B0604020202020204" pitchFamily="34" charset="0"/>
              </a:rPr>
              <a:t> Las</a:t>
            </a:r>
            <a:r>
              <a:rPr lang="es-MX" sz="1050" i="1" dirty="0">
                <a:effectLst/>
                <a:latin typeface="Arial" panose="020B0604020202020204" pitchFamily="34" charset="0"/>
                <a:ea typeface="Times New Roman" panose="02020603050405020304" pitchFamily="18" charset="0"/>
                <a:cs typeface="Arial" panose="020B0604020202020204" pitchFamily="34" charset="0"/>
              </a:rPr>
              <a:t> </a:t>
            </a:r>
            <a:r>
              <a:rPr lang="es-MX" sz="1050" dirty="0">
                <a:effectLst/>
                <a:latin typeface="Arial" panose="020B0604020202020204" pitchFamily="34" charset="0"/>
                <a:ea typeface="Times New Roman" panose="02020603050405020304" pitchFamily="18" charset="0"/>
                <a:cs typeface="Arial" panose="020B0604020202020204" pitchFamily="34" charset="0"/>
              </a:rPr>
              <a:t>publicaciones </a:t>
            </a:r>
            <a:r>
              <a:rPr lang="es-MX" sz="1050" b="1" dirty="0">
                <a:effectLst/>
                <a:latin typeface="Arial" panose="020B0604020202020204" pitchFamily="34" charset="0"/>
                <a:ea typeface="Times New Roman" panose="02020603050405020304" pitchFamily="18" charset="0"/>
                <a:cs typeface="Arial" panose="020B0604020202020204" pitchFamily="34" charset="0"/>
              </a:rPr>
              <a:t>SÍ </a:t>
            </a:r>
            <a:r>
              <a:rPr lang="es-MX" sz="1050" dirty="0">
                <a:effectLst/>
                <a:latin typeface="Arial" panose="020B0604020202020204" pitchFamily="34" charset="0"/>
                <a:ea typeface="Times New Roman" panose="02020603050405020304" pitchFamily="18" charset="0"/>
                <a:cs typeface="Arial" panose="020B0604020202020204" pitchFamily="34" charset="0"/>
              </a:rPr>
              <a:t>ocurren en el </a:t>
            </a:r>
            <a:r>
              <a:rPr lang="es-MX" sz="1050" b="1" dirty="0">
                <a:effectLst/>
                <a:latin typeface="Arial" panose="020B0604020202020204" pitchFamily="34" charset="0"/>
                <a:ea typeface="Times New Roman" panose="02020603050405020304" pitchFamily="18" charset="0"/>
                <a:cs typeface="Arial" panose="020B0604020202020204" pitchFamily="34" charset="0"/>
              </a:rPr>
              <a:t>ejercicio de derechos político-electorales</a:t>
            </a:r>
            <a:r>
              <a:rPr lang="es-MX" sz="1050" dirty="0">
                <a:effectLst/>
                <a:latin typeface="Arial" panose="020B0604020202020204" pitchFamily="34" charset="0"/>
                <a:ea typeface="Times New Roman" panose="02020603050405020304" pitchFamily="18" charset="0"/>
                <a:cs typeface="Arial" panose="020B0604020202020204" pitchFamily="34" charset="0"/>
              </a:rPr>
              <a:t>; ya que ostenta la calidad de diputada federal.</a:t>
            </a:r>
            <a:r>
              <a:rPr lang="es-MX" sz="1050" i="1" dirty="0">
                <a:effectLst/>
                <a:latin typeface="Arial" panose="020B0604020202020204" pitchFamily="34" charset="0"/>
                <a:ea typeface="Times New Roman" panose="02020603050405020304" pitchFamily="18" charset="0"/>
                <a:cs typeface="Arial" panose="020B0604020202020204" pitchFamily="34" charset="0"/>
              </a:rPr>
              <a:t> </a:t>
            </a:r>
            <a:endParaRPr lang="es-MX" sz="1050" dirty="0">
              <a:effectLst/>
              <a:latin typeface="Arial" panose="020B0604020202020204" pitchFamily="34" charset="0"/>
              <a:ea typeface="Times New Roman" panose="02020603050405020304" pitchFamily="18" charset="0"/>
              <a:cs typeface="Arial" panose="020B0604020202020204" pitchFamily="34" charset="0"/>
            </a:endParaRPr>
          </a:p>
          <a:p>
            <a:pPr marL="93663" lvl="2" indent="0" algn="just">
              <a:spcBef>
                <a:spcPts val="0"/>
              </a:spcBef>
              <a:spcAft>
                <a:spcPts val="0"/>
              </a:spcAft>
              <a:buNone/>
            </a:pPr>
            <a:r>
              <a:rPr lang="es-MX" sz="1050" b="1" dirty="0">
                <a:effectLst/>
                <a:latin typeface="Arial" panose="020B0604020202020204" pitchFamily="34" charset="0"/>
                <a:ea typeface="Times New Roman" panose="02020603050405020304" pitchFamily="18" charset="0"/>
                <a:cs typeface="Arial" panose="020B0604020202020204" pitchFamily="34" charset="0"/>
              </a:rPr>
              <a:t>4. </a:t>
            </a:r>
            <a:r>
              <a:rPr lang="es-MX" sz="1050" dirty="0">
                <a:effectLst/>
                <a:latin typeface="Arial" panose="020B0604020202020204" pitchFamily="34" charset="0"/>
                <a:ea typeface="Times New Roman" panose="02020603050405020304" pitchFamily="18" charset="0"/>
                <a:cs typeface="Arial" panose="020B0604020202020204" pitchFamily="34" charset="0"/>
              </a:rPr>
              <a:t>Las</a:t>
            </a:r>
            <a:r>
              <a:rPr lang="es-MX" sz="1050" i="1" dirty="0">
                <a:effectLst/>
                <a:latin typeface="Arial" panose="020B0604020202020204" pitchFamily="34" charset="0"/>
                <a:ea typeface="Times New Roman" panose="02020603050405020304" pitchFamily="18" charset="0"/>
                <a:cs typeface="Arial" panose="020B0604020202020204" pitchFamily="34" charset="0"/>
              </a:rPr>
              <a:t> </a:t>
            </a:r>
            <a:r>
              <a:rPr lang="es-MX" sz="1050" dirty="0">
                <a:effectLst/>
                <a:latin typeface="Arial" panose="020B0604020202020204" pitchFamily="34" charset="0"/>
                <a:ea typeface="Times New Roman" panose="02020603050405020304" pitchFamily="18" charset="0"/>
                <a:cs typeface="Arial" panose="020B0604020202020204" pitchFamily="34" charset="0"/>
              </a:rPr>
              <a:t>publicaciones denunciadas </a:t>
            </a:r>
            <a:r>
              <a:rPr lang="es-MX" sz="1050" b="1" dirty="0">
                <a:effectLst/>
                <a:latin typeface="Arial" panose="020B0604020202020204" pitchFamily="34" charset="0"/>
                <a:ea typeface="Times New Roman" panose="02020603050405020304" pitchFamily="18" charset="0"/>
                <a:cs typeface="Arial" panose="020B0604020202020204" pitchFamily="34" charset="0"/>
              </a:rPr>
              <a:t>SÍ</a:t>
            </a:r>
            <a:r>
              <a:rPr lang="es-MX" sz="1050" dirty="0">
                <a:effectLst/>
                <a:latin typeface="Arial" panose="020B0604020202020204" pitchFamily="34" charset="0"/>
                <a:ea typeface="Times New Roman" panose="02020603050405020304" pitchFamily="18" charset="0"/>
                <a:cs typeface="Arial" panose="020B0604020202020204" pitchFamily="34" charset="0"/>
              </a:rPr>
              <a:t> constituyen violencia </a:t>
            </a:r>
            <a:r>
              <a:rPr lang="es-MX" sz="1050" b="1" dirty="0">
                <a:effectLst/>
                <a:latin typeface="Arial" panose="020B0604020202020204" pitchFamily="34" charset="0"/>
                <a:ea typeface="Times New Roman" panose="02020603050405020304" pitchFamily="18" charset="0"/>
                <a:cs typeface="Arial" panose="020B0604020202020204" pitchFamily="34" charset="0"/>
              </a:rPr>
              <a:t>simbólica, sexual y psicológica, por prejuicios; </a:t>
            </a:r>
            <a:r>
              <a:rPr lang="es-MX" sz="1050" dirty="0">
                <a:effectLst/>
                <a:latin typeface="Arial" panose="020B0604020202020204" pitchFamily="34" charset="0"/>
                <a:ea typeface="Times New Roman" panose="02020603050405020304" pitchFamily="18" charset="0"/>
                <a:cs typeface="Arial" panose="020B0604020202020204" pitchFamily="34" charset="0"/>
              </a:rPr>
              <a:t>pues se efectuó mediante sendas publicaciones en una red social, dirigidos a poner en duda las capacidades de la denunciante.</a:t>
            </a:r>
          </a:p>
          <a:p>
            <a:pPr marL="93663" lvl="2" indent="0" algn="just">
              <a:spcBef>
                <a:spcPts val="0"/>
              </a:spcBef>
              <a:spcAft>
                <a:spcPts val="0"/>
              </a:spcAft>
              <a:buNone/>
            </a:pPr>
            <a:r>
              <a:rPr lang="es-MX" sz="1050" b="1" dirty="0">
                <a:effectLst/>
                <a:latin typeface="Arial" panose="020B0604020202020204" pitchFamily="34" charset="0"/>
                <a:ea typeface="Times New Roman" panose="02020603050405020304" pitchFamily="18" charset="0"/>
                <a:cs typeface="Arial" panose="020B0604020202020204" pitchFamily="34" charset="0"/>
              </a:rPr>
              <a:t>5.</a:t>
            </a:r>
            <a:r>
              <a:rPr lang="es-MX" sz="1050" dirty="0">
                <a:effectLst/>
                <a:latin typeface="Arial" panose="020B0604020202020204" pitchFamily="34" charset="0"/>
                <a:ea typeface="Times New Roman" panose="02020603050405020304" pitchFamily="18" charset="0"/>
                <a:cs typeface="Arial" panose="020B0604020202020204" pitchFamily="34" charset="0"/>
              </a:rPr>
              <a:t> Las publicaciones denunciadas son perpetradas por un diputado en Twitter </a:t>
            </a:r>
          </a:p>
          <a:p>
            <a:pPr marL="222250" marR="31115" lvl="0" indent="-222250" algn="just">
              <a:spcBef>
                <a:spcPts val="0"/>
              </a:spcBef>
              <a:spcAft>
                <a:spcPts val="0"/>
              </a:spcAft>
              <a:buFont typeface="+mj-lt"/>
              <a:buAutoNum type="romanUcPeriod" startAt="2"/>
              <a:tabLst>
                <a:tab pos="270510" algn="l"/>
              </a:tabLst>
            </a:pPr>
            <a:r>
              <a:rPr lang="es-MX" sz="1100" b="1" dirty="0">
                <a:effectLst/>
                <a:latin typeface="Arial" panose="020B0604020202020204" pitchFamily="34" charset="0"/>
                <a:ea typeface="Calibri" panose="020F0502020204030204" pitchFamily="34" charset="0"/>
                <a:cs typeface="Arial" panose="020B0604020202020204" pitchFamily="34" charset="0"/>
              </a:rPr>
              <a:t>PUBLICACIONES QUE PUDIERAN ESTAR AMPARADAS BAJO LA LIBERTAD DE EXPRESIÓN Y REQUIEREN DE UN ANÁLISIS DE FONDO:</a:t>
            </a:r>
          </a:p>
          <a:p>
            <a:pPr marL="0" marR="31115" indent="0" algn="just">
              <a:spcBef>
                <a:spcPts val="0"/>
              </a:spcBef>
              <a:spcAft>
                <a:spcPts val="0"/>
              </a:spcAft>
              <a:buNone/>
              <a:tabLst>
                <a:tab pos="270510" algn="l"/>
              </a:tabLst>
            </a:pPr>
            <a:r>
              <a:rPr lang="es-MX" sz="1100" b="1" dirty="0">
                <a:effectLst/>
                <a:latin typeface="Arial" panose="020B0604020202020204" pitchFamily="34" charset="0"/>
                <a:ea typeface="Times New Roman" panose="02020603050405020304" pitchFamily="18" charset="0"/>
                <a:cs typeface="Arial" panose="020B0604020202020204" pitchFamily="34" charset="0"/>
              </a:rPr>
              <a:t>Improcedente</a:t>
            </a:r>
            <a:r>
              <a:rPr lang="es-MX" sz="1100" dirty="0">
                <a:effectLst/>
                <a:latin typeface="Arial" panose="020B0604020202020204" pitchFamily="34" charset="0"/>
                <a:ea typeface="Times New Roman" panose="02020603050405020304" pitchFamily="18" charset="0"/>
                <a:cs typeface="Arial" panose="020B0604020202020204" pitchFamily="34" charset="0"/>
              </a:rPr>
              <a:t> la medida cautelar respecto de 7 publicaciones y la intervención de Gabriel </a:t>
            </a:r>
            <a:r>
              <a:rPr lang="es-MX" sz="1100" dirty="0" err="1">
                <a:effectLst/>
                <a:latin typeface="Arial" panose="020B0604020202020204" pitchFamily="34" charset="0"/>
                <a:ea typeface="Times New Roman" panose="02020603050405020304" pitchFamily="18" charset="0"/>
                <a:cs typeface="Arial" panose="020B0604020202020204" pitchFamily="34" charset="0"/>
              </a:rPr>
              <a:t>Quadri</a:t>
            </a:r>
            <a:r>
              <a:rPr lang="es-MX" sz="1100" dirty="0">
                <a:effectLst/>
                <a:latin typeface="Arial" panose="020B0604020202020204" pitchFamily="34" charset="0"/>
                <a:ea typeface="Times New Roman" panose="02020603050405020304" pitchFamily="18" charset="0"/>
                <a:cs typeface="Arial" panose="020B0604020202020204" pitchFamily="34" charset="0"/>
              </a:rPr>
              <a:t> </a:t>
            </a:r>
            <a:r>
              <a:rPr lang="es-MX" sz="1100" dirty="0">
                <a:effectLst/>
                <a:latin typeface="Arial" panose="020B0604020202020204" pitchFamily="34" charset="0"/>
                <a:ea typeface="Calibri" panose="020F0502020204030204" pitchFamily="34" charset="0"/>
                <a:cs typeface="Arial" panose="020B0604020202020204" pitchFamily="34" charset="0"/>
              </a:rPr>
              <a:t>en la sesión de la “Reunión Ordinaria de la Comisión de Economía, Comercio y Competitividad” </a:t>
            </a:r>
            <a:r>
              <a:rPr lang="es-MX" sz="1100" dirty="0">
                <a:effectLst/>
                <a:latin typeface="Arial" panose="020B0604020202020204" pitchFamily="34" charset="0"/>
                <a:ea typeface="Times New Roman" panose="02020603050405020304" pitchFamily="18" charset="0"/>
                <a:cs typeface="Arial" panose="020B0604020202020204" pitchFamily="34" charset="0"/>
              </a:rPr>
              <a:t>, en acatamiento a lo resuelto por la Sala Superior al resolver el SUP-REP-72/2022, en la que determinó, la cuestión de si algunas de las expresiones se encuentran amparadas en la inviolabilidad parlamentaria, </a:t>
            </a:r>
            <a:r>
              <a:rPr lang="es-MX" sz="1100" b="1" u="sng" dirty="0">
                <a:effectLst/>
                <a:latin typeface="Arial" panose="020B0604020202020204" pitchFamily="34" charset="0"/>
                <a:ea typeface="Times New Roman" panose="02020603050405020304" pitchFamily="18" charset="0"/>
                <a:cs typeface="Arial" panose="020B0604020202020204" pitchFamily="34" charset="0"/>
              </a:rPr>
              <a:t>constituye una cuestión de fondo que deberá ser analizada en su contexto y bajo una perspectiva de género y diversidad sexual</a:t>
            </a:r>
            <a:r>
              <a:rPr lang="es-MX" sz="1100" b="1" dirty="0">
                <a:effectLst/>
                <a:latin typeface="Arial" panose="020B0604020202020204" pitchFamily="34" charset="0"/>
                <a:ea typeface="Times New Roman" panose="02020603050405020304" pitchFamily="18" charset="0"/>
                <a:cs typeface="Arial" panose="020B0604020202020204" pitchFamily="34" charset="0"/>
              </a:rPr>
              <a:t>.</a:t>
            </a:r>
            <a:endParaRPr lang="es-MX" sz="1100" dirty="0">
              <a:effectLst/>
              <a:latin typeface="Arial" panose="020B0604020202020204" pitchFamily="34" charset="0"/>
              <a:ea typeface="Times New Roman" panose="02020603050405020304" pitchFamily="18" charset="0"/>
              <a:cs typeface="Arial" panose="020B0604020202020204" pitchFamily="34" charset="0"/>
            </a:endParaRPr>
          </a:p>
          <a:p>
            <a:pPr marL="400050" marR="31115" lvl="0" indent="-400050" algn="just">
              <a:spcBef>
                <a:spcPts val="0"/>
              </a:spcBef>
              <a:spcAft>
                <a:spcPts val="0"/>
              </a:spcAft>
              <a:buFont typeface="+mj-lt"/>
              <a:buAutoNum type="romanUcPeriod" startAt="3"/>
              <a:tabLst>
                <a:tab pos="270510" algn="l"/>
              </a:tabLst>
            </a:pPr>
            <a:r>
              <a:rPr lang="es-MX" sz="1200" b="1" dirty="0">
                <a:effectLst/>
                <a:latin typeface="Arial" panose="020B0604020202020204" pitchFamily="34" charset="0"/>
                <a:ea typeface="Calibri" panose="020F0502020204030204" pitchFamily="34" charset="0"/>
                <a:cs typeface="Arial" panose="020B0604020202020204" pitchFamily="34" charset="0"/>
              </a:rPr>
              <a:t>ORDENAR QUE EL DENUNCIADO SE ABSTENGA DE DIFUNDIR HECHOS Y ACTOS VINCULADOS CON MENSAJES DISCRIMINATORIOS Y QUE INCITAN AL ODIO:</a:t>
            </a:r>
          </a:p>
          <a:p>
            <a:pPr algn="just">
              <a:spcBef>
                <a:spcPts val="0"/>
              </a:spcBef>
              <a:spcAft>
                <a:spcPts val="0"/>
              </a:spcAft>
            </a:pPr>
            <a:r>
              <a:rPr lang="es-MX" sz="1100" b="1" dirty="0">
                <a:effectLst/>
                <a:latin typeface="Arial" panose="020B0604020202020204" pitchFamily="34" charset="0"/>
                <a:ea typeface="Times New Roman" panose="02020603050405020304" pitchFamily="18" charset="0"/>
                <a:cs typeface="Arial" panose="020B0604020202020204" pitchFamily="34" charset="0"/>
              </a:rPr>
              <a:t>Procedente</a:t>
            </a:r>
            <a:r>
              <a:rPr lang="es-MX" sz="1100" dirty="0">
                <a:effectLst/>
                <a:latin typeface="Arial" panose="020B0604020202020204" pitchFamily="34" charset="0"/>
                <a:ea typeface="Times New Roman" panose="02020603050405020304" pitchFamily="18" charset="0"/>
                <a:cs typeface="Arial" panose="020B0604020202020204" pitchFamily="34" charset="0"/>
              </a:rPr>
              <a:t> la tutela preventiva, en cumplimiento a lo determinado por Sala Superior del TEPJF y considerando la protección especial a personas o grupos en situación de vulnerabilidad. Gabriel </a:t>
            </a:r>
            <a:r>
              <a:rPr lang="es-MX" sz="1100" dirty="0" err="1">
                <a:effectLst/>
                <a:latin typeface="Arial" panose="020B0604020202020204" pitchFamily="34" charset="0"/>
                <a:ea typeface="Times New Roman" panose="02020603050405020304" pitchFamily="18" charset="0"/>
                <a:cs typeface="Arial" panose="020B0604020202020204" pitchFamily="34" charset="0"/>
              </a:rPr>
              <a:t>Quadri</a:t>
            </a:r>
            <a:r>
              <a:rPr lang="es-MX" sz="1100" dirty="0">
                <a:effectLst/>
                <a:latin typeface="Arial" panose="020B0604020202020204" pitchFamily="34" charset="0"/>
                <a:ea typeface="Times New Roman" panose="02020603050405020304" pitchFamily="18" charset="0"/>
                <a:cs typeface="Arial" panose="020B0604020202020204" pitchFamily="34" charset="0"/>
              </a:rPr>
              <a:t> ha realizado diversos comentarios en su cuenta de Twitter, por lo que existe un </a:t>
            </a:r>
            <a:r>
              <a:rPr lang="es-MX" sz="1100" b="1" dirty="0">
                <a:effectLst/>
                <a:latin typeface="Arial" panose="020B0604020202020204" pitchFamily="34" charset="0"/>
                <a:ea typeface="Times New Roman" panose="02020603050405020304" pitchFamily="18" charset="0"/>
                <a:cs typeface="Arial" panose="020B0604020202020204" pitchFamily="34" charset="0"/>
              </a:rPr>
              <a:t>riesgo inminente</a:t>
            </a:r>
            <a:r>
              <a:rPr lang="es-MX" sz="1100" dirty="0">
                <a:effectLst/>
                <a:latin typeface="Arial" panose="020B0604020202020204" pitchFamily="34" charset="0"/>
                <a:ea typeface="Times New Roman" panose="02020603050405020304" pitchFamily="18" charset="0"/>
                <a:cs typeface="Arial" panose="020B0604020202020204" pitchFamily="34" charset="0"/>
              </a:rPr>
              <a:t> de que se sigan realizando este tipo de actos, por lo que </a:t>
            </a:r>
            <a:r>
              <a:rPr lang="es-MX" sz="1100" b="1" dirty="0">
                <a:effectLst/>
                <a:latin typeface="Arial" panose="020B0604020202020204" pitchFamily="34" charset="0"/>
                <a:ea typeface="Times New Roman" panose="02020603050405020304" pitchFamily="18" charset="0"/>
                <a:cs typeface="Arial" panose="020B0604020202020204" pitchFamily="34" charset="0"/>
              </a:rPr>
              <a:t>la situación de Salma Luévano Luna</a:t>
            </a:r>
            <a:r>
              <a:rPr lang="es-MX" sz="1100" b="1"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s-MX" sz="1100" b="1" dirty="0">
                <a:effectLst/>
                <a:latin typeface="Arial" panose="020B0604020202020204" pitchFamily="34" charset="0"/>
                <a:ea typeface="Times New Roman" panose="02020603050405020304" pitchFamily="18" charset="0"/>
                <a:cs typeface="Arial" panose="020B0604020202020204" pitchFamily="34" charset="0"/>
              </a:rPr>
              <a:t>podría verse agravada sustancialmente atendiendo a los principios valores y derechos que se pueden ver afectados, en particular cuando se trata de personas en situación de vulnerabilidad </a:t>
            </a:r>
            <a:r>
              <a:rPr lang="es-MX" sz="1100" dirty="0">
                <a:effectLst/>
                <a:latin typeface="Arial" panose="020B0604020202020204" pitchFamily="34" charset="0"/>
                <a:ea typeface="Times New Roman" panose="02020603050405020304" pitchFamily="18" charset="0"/>
                <a:cs typeface="Arial" panose="020B0604020202020204" pitchFamily="34" charset="0"/>
              </a:rPr>
              <a:t>respecto de las cuales puede haber un impacto diferenciado respecto de personas que no se encuentran en esa situación y que un nuevo acto no necesariamente agravaría su circunstancia de forma inminente.</a:t>
            </a:r>
          </a:p>
          <a:p>
            <a:pPr algn="just">
              <a:spcBef>
                <a:spcPts val="0"/>
              </a:spcBef>
              <a:spcAft>
                <a:spcPts val="0"/>
              </a:spcAft>
            </a:pPr>
            <a:r>
              <a:rPr lang="es-MX" sz="1100" b="1" dirty="0">
                <a:effectLst/>
                <a:highlight>
                  <a:srgbClr val="FFFF00"/>
                </a:highlight>
                <a:latin typeface="Arial" panose="020B0604020202020204" pitchFamily="34" charset="0"/>
                <a:ea typeface="Times New Roman" panose="02020603050405020304" pitchFamily="18" charset="0"/>
                <a:cs typeface="Arial" panose="020B0604020202020204" pitchFamily="34" charset="0"/>
              </a:rPr>
              <a:t>Se ordenó a Gabriel </a:t>
            </a:r>
            <a:r>
              <a:rPr lang="es-MX" sz="1100" b="1" dirty="0" err="1">
                <a:effectLst/>
                <a:highlight>
                  <a:srgbClr val="FFFF00"/>
                </a:highlight>
                <a:latin typeface="Arial" panose="020B0604020202020204" pitchFamily="34" charset="0"/>
                <a:ea typeface="Times New Roman" panose="02020603050405020304" pitchFamily="18" charset="0"/>
                <a:cs typeface="Arial" panose="020B0604020202020204" pitchFamily="34" charset="0"/>
              </a:rPr>
              <a:t>Quadri</a:t>
            </a:r>
            <a:r>
              <a:rPr lang="es-MX" sz="1100" b="1" dirty="0">
                <a:effectLst/>
                <a:highlight>
                  <a:srgbClr val="FFFF00"/>
                </a:highlight>
                <a:latin typeface="Arial" panose="020B0604020202020204" pitchFamily="34" charset="0"/>
                <a:ea typeface="Times New Roman" panose="02020603050405020304" pitchFamily="18" charset="0"/>
                <a:cs typeface="Arial" panose="020B0604020202020204" pitchFamily="34" charset="0"/>
              </a:rPr>
              <a:t>,</a:t>
            </a:r>
            <a:r>
              <a:rPr lang="es-MX" sz="1100" dirty="0">
                <a:effectLst/>
                <a:highlight>
                  <a:srgbClr val="FFFF00"/>
                </a:highlight>
                <a:latin typeface="Arial" panose="020B0604020202020204" pitchFamily="34" charset="0"/>
                <a:ea typeface="Times New Roman" panose="02020603050405020304" pitchFamily="18" charset="0"/>
                <a:cs typeface="Arial" panose="020B0604020202020204" pitchFamily="34" charset="0"/>
              </a:rPr>
              <a:t> que durante el tiempo que dure el PES, </a:t>
            </a:r>
            <a:r>
              <a:rPr lang="es-MX" sz="1100" b="1" dirty="0">
                <a:effectLst/>
                <a:highlight>
                  <a:srgbClr val="FFFF00"/>
                </a:highlight>
                <a:latin typeface="Arial" panose="020B0604020202020204" pitchFamily="34" charset="0"/>
                <a:ea typeface="Times New Roman" panose="02020603050405020304" pitchFamily="18" charset="0"/>
                <a:cs typeface="Arial" panose="020B0604020202020204" pitchFamily="34" charset="0"/>
              </a:rPr>
              <a:t>SE ABSTENGA DE PUBLICAR O EMITIR PRONUNCIAMIENTOS IDÉNTICOS O SIMILARES.</a:t>
            </a:r>
            <a:endParaRPr lang="es-MX" sz="1100" dirty="0">
              <a:effectLst/>
              <a:highlight>
                <a:srgbClr val="FFFF00"/>
              </a:highlight>
              <a:latin typeface="Arial" panose="020B0604020202020204" pitchFamily="34" charset="0"/>
              <a:ea typeface="Times New Roman" panose="02020603050405020304" pitchFamily="18" charset="0"/>
              <a:cs typeface="Arial" panose="020B0604020202020204" pitchFamily="34" charset="0"/>
            </a:endParaRPr>
          </a:p>
          <a:p>
            <a:pPr marL="0" marR="31115" lvl="0" indent="0" algn="just">
              <a:spcBef>
                <a:spcPts val="0"/>
              </a:spcBef>
              <a:spcAft>
                <a:spcPts val="0"/>
              </a:spcAft>
              <a:buNone/>
              <a:tabLst>
                <a:tab pos="270510" algn="l"/>
              </a:tabLst>
            </a:pPr>
            <a:endParaRPr lang="es-MX" sz="1200" dirty="0">
              <a:effectLst/>
              <a:latin typeface="Arial" panose="020B0604020202020204" pitchFamily="34" charset="0"/>
              <a:ea typeface="Calibri" panose="020F0502020204030204" pitchFamily="34" charset="0"/>
              <a:cs typeface="Arial" panose="020B0604020202020204" pitchFamily="34" charset="0"/>
            </a:endParaRPr>
          </a:p>
          <a:p>
            <a:pPr algn="just">
              <a:spcBef>
                <a:spcPts val="0"/>
              </a:spcBef>
              <a:spcAft>
                <a:spcPts val="0"/>
              </a:spcAft>
            </a:pPr>
            <a:endParaRPr lang="es-MX" sz="1200" dirty="0">
              <a:latin typeface="Arial" panose="020B0604020202020204" pitchFamily="34" charset="0"/>
              <a:cs typeface="Arial" panose="020B0604020202020204" pitchFamily="34" charset="0"/>
            </a:endParaRPr>
          </a:p>
        </p:txBody>
      </p:sp>
      <p:sp>
        <p:nvSpPr>
          <p:cNvPr id="4" name="Título 3">
            <a:extLst>
              <a:ext uri="{FF2B5EF4-FFF2-40B4-BE49-F238E27FC236}">
                <a16:creationId xmlns:a16="http://schemas.microsoft.com/office/drawing/2014/main" id="{3158A9FF-EF09-4C1C-BED2-7DAF4E6D14AD}"/>
              </a:ext>
            </a:extLst>
          </p:cNvPr>
          <p:cNvSpPr>
            <a:spLocks noGrp="1"/>
          </p:cNvSpPr>
          <p:nvPr>
            <p:ph type="title"/>
          </p:nvPr>
        </p:nvSpPr>
        <p:spPr/>
        <p:txBody>
          <a:bodyPr>
            <a:normAutofit/>
          </a:bodyPr>
          <a:lstStyle/>
          <a:p>
            <a:r>
              <a:rPr lang="es-MX" dirty="0"/>
              <a:t>Caso: Diputada Federal Trans</a:t>
            </a:r>
          </a:p>
        </p:txBody>
      </p:sp>
    </p:spTree>
    <p:extLst>
      <p:ext uri="{BB962C8B-B14F-4D97-AF65-F5344CB8AC3E}">
        <p14:creationId xmlns:p14="http://schemas.microsoft.com/office/powerpoint/2010/main" val="248098498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0EC3E9D8-0A07-49FA-B972-457E0EBE0EA8}"/>
              </a:ext>
            </a:extLst>
          </p:cNvPr>
          <p:cNvSpPr>
            <a:spLocks noGrp="1"/>
          </p:cNvSpPr>
          <p:nvPr>
            <p:ph type="title"/>
          </p:nvPr>
        </p:nvSpPr>
        <p:spPr>
          <a:xfrm>
            <a:off x="2834717" y="3059787"/>
            <a:ext cx="7361383" cy="1254117"/>
          </a:xfrm>
        </p:spPr>
        <p:txBody>
          <a:bodyPr>
            <a:normAutofit fontScale="90000"/>
          </a:bodyPr>
          <a:lstStyle/>
          <a:p>
            <a:r>
              <a:rPr lang="es-MX" dirty="0"/>
              <a:t>Casos PROBADOS de violencia política CONTRA MUJERES</a:t>
            </a:r>
            <a:br>
              <a:rPr lang="es-MX" dirty="0"/>
            </a:br>
            <a:r>
              <a:rPr lang="es-MX" dirty="0"/>
              <a:t>histórico</a:t>
            </a:r>
          </a:p>
        </p:txBody>
      </p:sp>
    </p:spTree>
    <p:extLst>
      <p:ext uri="{BB962C8B-B14F-4D97-AF65-F5344CB8AC3E}">
        <p14:creationId xmlns:p14="http://schemas.microsoft.com/office/powerpoint/2010/main" val="348714926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5566003" y="340446"/>
            <a:ext cx="5101999" cy="551951"/>
          </a:xfrm>
        </p:spPr>
        <p:txBody>
          <a:bodyPr>
            <a:normAutofit fontScale="90000"/>
          </a:bodyPr>
          <a:lstStyle/>
          <a:p>
            <a:r>
              <a:rPr lang="es-MX" dirty="0"/>
              <a:t>SÍ VIOLENCIA CONTRA LAS MUJERES</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4059" y="1467505"/>
            <a:ext cx="4277828" cy="425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1885" y="1467506"/>
            <a:ext cx="4050515" cy="4196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155627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5566003" y="340446"/>
            <a:ext cx="5101999" cy="551951"/>
          </a:xfrm>
        </p:spPr>
        <p:txBody>
          <a:bodyPr>
            <a:normAutofit fontScale="90000"/>
          </a:bodyPr>
          <a:lstStyle/>
          <a:p>
            <a:r>
              <a:rPr lang="es-MX" dirty="0"/>
              <a:t>SÍ VIOLENCIA CONTRA LAS MUJERES</a:t>
            </a:r>
          </a:p>
        </p:txBody>
      </p:sp>
      <p:sp>
        <p:nvSpPr>
          <p:cNvPr id="2" name="1 Rectángulo"/>
          <p:cNvSpPr/>
          <p:nvPr/>
        </p:nvSpPr>
        <p:spPr>
          <a:xfrm>
            <a:off x="5384801" y="1589334"/>
            <a:ext cx="4164623" cy="4247317"/>
          </a:xfrm>
          <a:prstGeom prst="rect">
            <a:avLst/>
          </a:prstGeom>
        </p:spPr>
        <p:txBody>
          <a:bodyPr wrap="square">
            <a:spAutoFit/>
          </a:bodyPr>
          <a:lstStyle/>
          <a:p>
            <a:pPr algn="just">
              <a:defRPr/>
            </a:pPr>
            <a:r>
              <a:rPr lang="es-MX" b="1" i="1" dirty="0">
                <a:solidFill>
                  <a:srgbClr val="000000"/>
                </a:solidFill>
                <a:latin typeface="Arial" panose="020B0604020202020204" pitchFamily="34" charset="0"/>
                <a:cs typeface="Arial" panose="020B0604020202020204" pitchFamily="34" charset="0"/>
              </a:rPr>
              <a:t>Vecinas Coahuila</a:t>
            </a:r>
          </a:p>
          <a:p>
            <a:pPr algn="just">
              <a:defRPr/>
            </a:pPr>
            <a:r>
              <a:rPr lang="es-MX" dirty="0">
                <a:solidFill>
                  <a:srgbClr val="000000"/>
                </a:solidFill>
                <a:latin typeface="Arial" panose="020B0604020202020204" pitchFamily="34" charset="0"/>
                <a:cs typeface="Arial" panose="020B0604020202020204" pitchFamily="34" charset="0"/>
              </a:rPr>
              <a:t>Spot difundido durante la elección a la gubernatura de Coahuila en 2017, se exhibía a 2 mujeres al interior de una vivienda, en una cocina, platicando sobre el maltrato que recibió una de ellas, quien se mostraba visiblemente golpeada</a:t>
            </a:r>
          </a:p>
          <a:p>
            <a:pPr algn="just">
              <a:defRPr/>
            </a:pPr>
            <a:endParaRPr lang="es-MX" dirty="0">
              <a:solidFill>
                <a:srgbClr val="000000"/>
              </a:solidFill>
              <a:latin typeface="Arial" panose="020B0604020202020204" pitchFamily="34" charset="0"/>
              <a:cs typeface="Arial" panose="020B0604020202020204" pitchFamily="34" charset="0"/>
            </a:endParaRPr>
          </a:p>
          <a:p>
            <a:pPr algn="just">
              <a:defRPr/>
            </a:pPr>
            <a:r>
              <a:rPr lang="es-MX" dirty="0">
                <a:solidFill>
                  <a:srgbClr val="000000"/>
                </a:solidFill>
                <a:latin typeface="Arial" panose="020B0604020202020204" pitchFamily="34" charset="0"/>
                <a:cs typeface="Arial" panose="020B0604020202020204" pitchFamily="34" charset="0"/>
              </a:rPr>
              <a:t>Se vinculó al PRI con un hecho grave que se desea erradicar: la violencia en contra de las mujeres; sin embargo, el promocional no tenía como finalidad erradicar la violencia doméstica u ofrecer alguna alternativa.</a:t>
            </a:r>
          </a:p>
        </p:txBody>
      </p:sp>
      <p:sp>
        <p:nvSpPr>
          <p:cNvPr id="10" name="9 CuadroTexto"/>
          <p:cNvSpPr txBox="1"/>
          <p:nvPr/>
        </p:nvSpPr>
        <p:spPr>
          <a:xfrm>
            <a:off x="2438402" y="1312335"/>
            <a:ext cx="2379133" cy="4770537"/>
          </a:xfrm>
          <a:prstGeom prst="rect">
            <a:avLst/>
          </a:prstGeom>
          <a:solidFill>
            <a:schemeClr val="bg1"/>
          </a:solidFill>
          <a:ln w="57150">
            <a:solidFill>
              <a:schemeClr val="tx1">
                <a:lumMod val="50000"/>
                <a:lumOff val="50000"/>
              </a:schemeClr>
            </a:solidFill>
          </a:ln>
        </p:spPr>
        <p:txBody>
          <a:bodyPr wrap="square" rtlCol="0">
            <a:spAutoFit/>
          </a:bodyPr>
          <a:lstStyle/>
          <a:p>
            <a:pPr>
              <a:defRPr/>
            </a:pPr>
            <a:r>
              <a:rPr lang="es-MX" sz="1600" dirty="0">
                <a:solidFill>
                  <a:srgbClr val="000000"/>
                </a:solidFill>
                <a:latin typeface="Arial" panose="020B0604020202020204" pitchFamily="34" charset="0"/>
                <a:cs typeface="Arial" panose="020B0604020202020204" pitchFamily="34" charset="0"/>
              </a:rPr>
              <a:t>Quejoso: PRI</a:t>
            </a:r>
          </a:p>
          <a:p>
            <a:pPr>
              <a:defRPr/>
            </a:pPr>
            <a:r>
              <a:rPr lang="es-MX" sz="1600" dirty="0">
                <a:solidFill>
                  <a:srgbClr val="000000"/>
                </a:solidFill>
                <a:latin typeface="Arial" panose="020B0604020202020204" pitchFamily="34" charset="0"/>
                <a:cs typeface="Arial" panose="020B0604020202020204" pitchFamily="34" charset="0"/>
              </a:rPr>
              <a:t>Denunciado: PAN</a:t>
            </a:r>
          </a:p>
          <a:p>
            <a:pPr>
              <a:defRPr/>
            </a:pPr>
            <a:endParaRPr lang="es-MX" sz="1600" dirty="0">
              <a:solidFill>
                <a:srgbClr val="000000"/>
              </a:solidFill>
              <a:latin typeface="Arial" panose="020B0604020202020204" pitchFamily="34" charset="0"/>
              <a:cs typeface="Arial" panose="020B0604020202020204" pitchFamily="34" charset="0"/>
            </a:endParaRPr>
          </a:p>
          <a:p>
            <a:pPr>
              <a:defRPr/>
            </a:pPr>
            <a:r>
              <a:rPr lang="es-MX" sz="1600" b="1" dirty="0">
                <a:solidFill>
                  <a:srgbClr val="000000"/>
                </a:solidFill>
                <a:latin typeface="Arial" panose="020B0604020202020204" pitchFamily="34" charset="0"/>
                <a:cs typeface="Arial" panose="020B0604020202020204" pitchFamily="34" charset="0"/>
              </a:rPr>
              <a:t>Acuerdo INE </a:t>
            </a:r>
          </a:p>
          <a:p>
            <a:pPr>
              <a:defRPr/>
            </a:pPr>
            <a:r>
              <a:rPr lang="es-MX" sz="1600" dirty="0">
                <a:solidFill>
                  <a:srgbClr val="000000"/>
                </a:solidFill>
                <a:latin typeface="Arial" panose="020B0604020202020204" pitchFamily="34" charset="0"/>
                <a:cs typeface="Arial" panose="020B0604020202020204" pitchFamily="34" charset="0"/>
              </a:rPr>
              <a:t>ACQyD-INE-70/2017</a:t>
            </a:r>
          </a:p>
          <a:p>
            <a:pPr>
              <a:defRPr/>
            </a:pPr>
            <a:r>
              <a:rPr lang="es-MX" sz="1600" dirty="0">
                <a:solidFill>
                  <a:srgbClr val="000000"/>
                </a:solidFill>
                <a:latin typeface="Arial" panose="020B0604020202020204" pitchFamily="34" charset="0"/>
                <a:cs typeface="Arial" panose="020B0604020202020204" pitchFamily="34" charset="0"/>
              </a:rPr>
              <a:t>Medidas cautelares: procedentes.</a:t>
            </a:r>
          </a:p>
          <a:p>
            <a:pPr>
              <a:defRPr/>
            </a:pPr>
            <a:endParaRPr lang="es-MX" sz="1600" dirty="0">
              <a:solidFill>
                <a:srgbClr val="000000"/>
              </a:solidFill>
              <a:latin typeface="Arial" panose="020B0604020202020204" pitchFamily="34" charset="0"/>
              <a:cs typeface="Arial" panose="020B0604020202020204" pitchFamily="34" charset="0"/>
            </a:endParaRPr>
          </a:p>
          <a:p>
            <a:pPr>
              <a:defRPr/>
            </a:pPr>
            <a:r>
              <a:rPr lang="es-MX" sz="1600" i="1" dirty="0">
                <a:solidFill>
                  <a:srgbClr val="000000"/>
                </a:solidFill>
                <a:latin typeface="Arial" panose="020B0604020202020204" pitchFamily="34" charset="0"/>
                <a:cs typeface="Arial" panose="020B0604020202020204" pitchFamily="34" charset="0"/>
              </a:rPr>
              <a:t>Sí impugnado</a:t>
            </a:r>
          </a:p>
          <a:p>
            <a:pPr>
              <a:defRPr/>
            </a:pPr>
            <a:r>
              <a:rPr lang="es-MX" sz="1600" dirty="0">
                <a:solidFill>
                  <a:srgbClr val="000000"/>
                </a:solidFill>
                <a:latin typeface="Arial" panose="020B0604020202020204" pitchFamily="34" charset="0"/>
                <a:cs typeface="Arial" panose="020B0604020202020204" pitchFamily="34" charset="0"/>
              </a:rPr>
              <a:t>SUP-REP-84/2017</a:t>
            </a:r>
          </a:p>
          <a:p>
            <a:pPr>
              <a:defRPr/>
            </a:pPr>
            <a:r>
              <a:rPr lang="es-MX" sz="1600" dirty="0">
                <a:solidFill>
                  <a:srgbClr val="000000"/>
                </a:solidFill>
                <a:latin typeface="Arial" panose="020B0604020202020204" pitchFamily="34" charset="0"/>
                <a:cs typeface="Arial" panose="020B0604020202020204" pitchFamily="34" charset="0"/>
              </a:rPr>
              <a:t>(se confirmó acuerdo del INE)</a:t>
            </a:r>
          </a:p>
          <a:p>
            <a:pPr>
              <a:defRPr/>
            </a:pPr>
            <a:endParaRPr lang="es-MX" sz="1600" dirty="0">
              <a:solidFill>
                <a:srgbClr val="000000"/>
              </a:solidFill>
              <a:latin typeface="Arial" panose="020B0604020202020204" pitchFamily="34" charset="0"/>
              <a:cs typeface="Arial" panose="020B0604020202020204" pitchFamily="34" charset="0"/>
            </a:endParaRPr>
          </a:p>
          <a:p>
            <a:pPr>
              <a:defRPr/>
            </a:pPr>
            <a:r>
              <a:rPr lang="es-MX" sz="1600" b="1" dirty="0">
                <a:solidFill>
                  <a:srgbClr val="000000"/>
                </a:solidFill>
                <a:latin typeface="Arial" panose="020B0604020202020204" pitchFamily="34" charset="0"/>
                <a:cs typeface="Arial" panose="020B0604020202020204" pitchFamily="34" charset="0"/>
              </a:rPr>
              <a:t>Fondo del asunto:</a:t>
            </a:r>
          </a:p>
          <a:p>
            <a:pPr>
              <a:defRPr/>
            </a:pPr>
            <a:r>
              <a:rPr lang="es-MX" sz="1600" dirty="0">
                <a:solidFill>
                  <a:srgbClr val="000000">
                    <a:lumMod val="50000"/>
                  </a:srgbClr>
                </a:solidFill>
                <a:latin typeface="Arial" panose="020B0604020202020204" pitchFamily="34" charset="0"/>
                <a:cs typeface="Arial" panose="020B0604020202020204" pitchFamily="34" charset="0"/>
              </a:rPr>
              <a:t>SRE-PSC-68/2017</a:t>
            </a:r>
          </a:p>
          <a:p>
            <a:pPr>
              <a:defRPr/>
            </a:pPr>
            <a:r>
              <a:rPr lang="es-MX" sz="1600" dirty="0">
                <a:solidFill>
                  <a:srgbClr val="000000">
                    <a:lumMod val="50000"/>
                  </a:srgbClr>
                </a:solidFill>
                <a:latin typeface="Arial" panose="020B0604020202020204" pitchFamily="34" charset="0"/>
                <a:cs typeface="Arial" panose="020B0604020202020204" pitchFamily="34" charset="0"/>
              </a:rPr>
              <a:t>Declara la existencia de la infracción. Impone amonestación pública.</a:t>
            </a:r>
          </a:p>
          <a:p>
            <a:pPr>
              <a:defRPr/>
            </a:pPr>
            <a:r>
              <a:rPr lang="es-MX" sz="1600" i="1" dirty="0">
                <a:solidFill>
                  <a:srgbClr val="000000">
                    <a:lumMod val="50000"/>
                  </a:srgbClr>
                </a:solidFill>
                <a:latin typeface="Arial" panose="020B0604020202020204" pitchFamily="34" charset="0"/>
                <a:cs typeface="Arial" panose="020B0604020202020204" pitchFamily="34" charset="0"/>
              </a:rPr>
              <a:t>No impugnado</a:t>
            </a:r>
          </a:p>
        </p:txBody>
      </p:sp>
    </p:spTree>
    <p:extLst>
      <p:ext uri="{BB962C8B-B14F-4D97-AF65-F5344CB8AC3E}">
        <p14:creationId xmlns:p14="http://schemas.microsoft.com/office/powerpoint/2010/main" val="42218202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5566003" y="340446"/>
            <a:ext cx="4495509" cy="551951"/>
          </a:xfrm>
        </p:spPr>
        <p:txBody>
          <a:bodyPr>
            <a:noAutofit/>
          </a:bodyPr>
          <a:lstStyle/>
          <a:p>
            <a:r>
              <a:rPr lang="es-MX" sz="2000" dirty="0"/>
              <a:t>NO VIOLENCIA POLÍTICA EN RAZÓN DE GÉNERO</a:t>
            </a:r>
          </a:p>
        </p:txBody>
      </p:sp>
      <p:sp>
        <p:nvSpPr>
          <p:cNvPr id="4" name="3 CuadroTexto"/>
          <p:cNvSpPr txBox="1"/>
          <p:nvPr/>
        </p:nvSpPr>
        <p:spPr>
          <a:xfrm>
            <a:off x="4872682" y="906937"/>
            <a:ext cx="5795319" cy="369332"/>
          </a:xfrm>
          <a:prstGeom prst="rect">
            <a:avLst/>
          </a:prstGeom>
          <a:solidFill>
            <a:schemeClr val="bg1">
              <a:lumMod val="85000"/>
            </a:schemeClr>
          </a:solidFill>
        </p:spPr>
        <p:txBody>
          <a:bodyPr wrap="square" rtlCol="0">
            <a:spAutoFit/>
          </a:bodyPr>
          <a:lstStyle/>
          <a:p>
            <a:pPr algn="r">
              <a:defRPr/>
            </a:pPr>
            <a:r>
              <a:rPr lang="es-MX" dirty="0">
                <a:solidFill>
                  <a:srgbClr val="000000">
                    <a:lumMod val="50000"/>
                  </a:srgbClr>
                </a:solidFill>
                <a:latin typeface="Arial" panose="020B0604020202020204" pitchFamily="34" charset="0"/>
                <a:cs typeface="Arial" panose="020B0604020202020204" pitchFamily="34" charset="0"/>
              </a:rPr>
              <a:t>No se fomentan estereotipos negativos</a:t>
            </a:r>
          </a:p>
        </p:txBody>
      </p:sp>
      <p:sp>
        <p:nvSpPr>
          <p:cNvPr id="6" name="5 CuadroTexto"/>
          <p:cNvSpPr txBox="1"/>
          <p:nvPr/>
        </p:nvSpPr>
        <p:spPr>
          <a:xfrm>
            <a:off x="1892423" y="1344216"/>
            <a:ext cx="3530719" cy="3756028"/>
          </a:xfrm>
          <a:prstGeom prst="rect">
            <a:avLst/>
          </a:prstGeom>
          <a:noFill/>
          <a:ln w="57150">
            <a:solidFill>
              <a:schemeClr val="tx1">
                <a:lumMod val="50000"/>
                <a:lumOff val="50000"/>
              </a:schemeClr>
            </a:solidFill>
          </a:ln>
        </p:spPr>
        <p:txBody>
          <a:bodyPr wrap="square" rtlCol="0">
            <a:spAutoFit/>
          </a:bodyPr>
          <a:lstStyle/>
          <a:p>
            <a:pPr>
              <a:spcAft>
                <a:spcPts val="300"/>
              </a:spcAft>
              <a:defRPr/>
            </a:pPr>
            <a:r>
              <a:rPr lang="es-MX" sz="1351" dirty="0">
                <a:solidFill>
                  <a:srgbClr val="000000"/>
                </a:solidFill>
                <a:latin typeface="Arial" panose="020B0604020202020204" pitchFamily="34" charset="0"/>
                <a:cs typeface="Arial" panose="020B0604020202020204" pitchFamily="34" charset="0"/>
              </a:rPr>
              <a:t>Quejoso: PRI</a:t>
            </a:r>
          </a:p>
          <a:p>
            <a:pPr>
              <a:spcAft>
                <a:spcPts val="300"/>
              </a:spcAft>
              <a:defRPr/>
            </a:pPr>
            <a:r>
              <a:rPr lang="es-MX" sz="1351" dirty="0">
                <a:solidFill>
                  <a:srgbClr val="000000"/>
                </a:solidFill>
                <a:latin typeface="Arial" panose="020B0604020202020204" pitchFamily="34" charset="0"/>
                <a:cs typeface="Arial" panose="020B0604020202020204" pitchFamily="34" charset="0"/>
              </a:rPr>
              <a:t>Denunciado: PT </a:t>
            </a:r>
          </a:p>
          <a:p>
            <a:pPr>
              <a:spcAft>
                <a:spcPts val="300"/>
              </a:spcAft>
              <a:defRPr/>
            </a:pPr>
            <a:r>
              <a:rPr lang="es-MX" sz="1400" b="1" dirty="0">
                <a:solidFill>
                  <a:srgbClr val="000000"/>
                </a:solidFill>
                <a:latin typeface="Arial" panose="020B0604020202020204" pitchFamily="34" charset="0"/>
                <a:cs typeface="Arial" panose="020B0604020202020204" pitchFamily="34" charset="0"/>
              </a:rPr>
              <a:t>Acuerdo INE:</a:t>
            </a:r>
          </a:p>
          <a:p>
            <a:pPr>
              <a:spcAft>
                <a:spcPts val="300"/>
              </a:spcAft>
              <a:defRPr/>
            </a:pPr>
            <a:r>
              <a:rPr lang="es-MX" sz="1400" dirty="0">
                <a:solidFill>
                  <a:srgbClr val="000000"/>
                </a:solidFill>
                <a:latin typeface="Arial" panose="020B0604020202020204" pitchFamily="34" charset="0"/>
                <a:cs typeface="Arial" panose="020B0604020202020204" pitchFamily="34" charset="0"/>
              </a:rPr>
              <a:t>ACQyD-INE-47/2018</a:t>
            </a:r>
          </a:p>
          <a:p>
            <a:pPr>
              <a:spcAft>
                <a:spcPts val="300"/>
              </a:spcAft>
              <a:defRPr/>
            </a:pPr>
            <a:r>
              <a:rPr lang="es-MX" sz="1400" dirty="0">
                <a:solidFill>
                  <a:srgbClr val="000000"/>
                </a:solidFill>
                <a:latin typeface="Arial" panose="020B0604020202020204" pitchFamily="34" charset="0"/>
                <a:cs typeface="Arial" panose="020B0604020202020204" pitchFamily="34" charset="0"/>
              </a:rPr>
              <a:t>Medidas cautelares: improcedentes</a:t>
            </a:r>
          </a:p>
          <a:p>
            <a:pPr>
              <a:spcAft>
                <a:spcPts val="300"/>
              </a:spcAft>
              <a:defRPr/>
            </a:pPr>
            <a:r>
              <a:rPr lang="es-MX" sz="1400" i="1" dirty="0">
                <a:solidFill>
                  <a:srgbClr val="000000"/>
                </a:solidFill>
                <a:latin typeface="Arial" panose="020B0604020202020204" pitchFamily="34" charset="0"/>
                <a:cs typeface="Arial" panose="020B0604020202020204" pitchFamily="34" charset="0"/>
              </a:rPr>
              <a:t>Sí impugnado</a:t>
            </a:r>
          </a:p>
          <a:p>
            <a:pPr>
              <a:spcAft>
                <a:spcPts val="300"/>
              </a:spcAft>
              <a:defRPr/>
            </a:pPr>
            <a:r>
              <a:rPr lang="es-MX" sz="1400" dirty="0">
                <a:solidFill>
                  <a:srgbClr val="000000"/>
                </a:solidFill>
                <a:latin typeface="Arial" panose="020B0604020202020204" pitchFamily="34" charset="0"/>
                <a:cs typeface="Arial" panose="020B0604020202020204" pitchFamily="34" charset="0"/>
              </a:rPr>
              <a:t>SUP-REP-56/2017</a:t>
            </a:r>
          </a:p>
          <a:p>
            <a:pPr>
              <a:spcAft>
                <a:spcPts val="300"/>
              </a:spcAft>
              <a:defRPr/>
            </a:pPr>
            <a:r>
              <a:rPr lang="es-MX" sz="1400" dirty="0">
                <a:solidFill>
                  <a:srgbClr val="000000"/>
                </a:solidFill>
                <a:latin typeface="Arial" panose="020B0604020202020204" pitchFamily="34" charset="0"/>
                <a:cs typeface="Arial" panose="020B0604020202020204" pitchFamily="34" charset="0"/>
              </a:rPr>
              <a:t>(Se confirmó acuerdo del INE).</a:t>
            </a:r>
          </a:p>
          <a:p>
            <a:pPr>
              <a:spcAft>
                <a:spcPts val="300"/>
              </a:spcAft>
              <a:defRPr/>
            </a:pPr>
            <a:r>
              <a:rPr lang="es-MX" sz="1351" b="1" dirty="0">
                <a:solidFill>
                  <a:srgbClr val="000000"/>
                </a:solidFill>
                <a:latin typeface="Arial" panose="020B0604020202020204" pitchFamily="34" charset="0"/>
                <a:cs typeface="Arial" panose="020B0604020202020204" pitchFamily="34" charset="0"/>
              </a:rPr>
              <a:t>Fondo del asunto:</a:t>
            </a:r>
          </a:p>
          <a:p>
            <a:pPr>
              <a:spcAft>
                <a:spcPts val="300"/>
              </a:spcAft>
              <a:defRPr/>
            </a:pPr>
            <a:r>
              <a:rPr lang="es-MX" sz="1351" dirty="0">
                <a:solidFill>
                  <a:srgbClr val="000000"/>
                </a:solidFill>
                <a:latin typeface="Arial" panose="020B0604020202020204" pitchFamily="34" charset="0"/>
                <a:cs typeface="Arial" panose="020B0604020202020204" pitchFamily="34" charset="0"/>
              </a:rPr>
              <a:t>SRE-PSC-67/2018</a:t>
            </a:r>
            <a:r>
              <a:rPr lang="es-ES_tradnl" sz="1351" dirty="0">
                <a:solidFill>
                  <a:srgbClr val="000000"/>
                </a:solidFill>
                <a:latin typeface="Arial" panose="020B0604020202020204" pitchFamily="34" charset="0"/>
                <a:cs typeface="Arial" panose="020B0604020202020204" pitchFamily="34" charset="0"/>
              </a:rPr>
              <a:t>.</a:t>
            </a:r>
          </a:p>
          <a:p>
            <a:pPr>
              <a:spcAft>
                <a:spcPts val="300"/>
              </a:spcAft>
              <a:defRPr/>
            </a:pPr>
            <a:r>
              <a:rPr lang="es-MX" sz="1351" dirty="0">
                <a:solidFill>
                  <a:srgbClr val="000000"/>
                </a:solidFill>
                <a:latin typeface="Arial" panose="020B0604020202020204" pitchFamily="34" charset="0"/>
                <a:cs typeface="Arial" panose="020B0604020202020204" pitchFamily="34" charset="0"/>
              </a:rPr>
              <a:t>Existencia de la infracción.</a:t>
            </a:r>
          </a:p>
          <a:p>
            <a:pPr>
              <a:spcAft>
                <a:spcPts val="300"/>
              </a:spcAft>
              <a:defRPr/>
            </a:pPr>
            <a:r>
              <a:rPr lang="es-MX" sz="1351" dirty="0">
                <a:solidFill>
                  <a:srgbClr val="000000"/>
                </a:solidFill>
                <a:latin typeface="Arial" panose="020B0604020202020204" pitchFamily="34" charset="0"/>
                <a:cs typeface="Arial" panose="020B0604020202020204" pitchFamily="34" charset="0"/>
              </a:rPr>
              <a:t>Multa al PT de 6,000 UMA y ordenó el retiro del spot.</a:t>
            </a:r>
          </a:p>
          <a:p>
            <a:pPr>
              <a:spcAft>
                <a:spcPts val="300"/>
              </a:spcAft>
              <a:defRPr/>
            </a:pPr>
            <a:r>
              <a:rPr lang="es-ES_tradnl" sz="1351" i="1" dirty="0">
                <a:solidFill>
                  <a:srgbClr val="000000"/>
                </a:solidFill>
                <a:latin typeface="Arial" panose="020B0604020202020204" pitchFamily="34" charset="0"/>
                <a:cs typeface="Arial" panose="020B0604020202020204" pitchFamily="34" charset="0"/>
              </a:rPr>
              <a:t>Sí impugnado</a:t>
            </a:r>
          </a:p>
          <a:p>
            <a:pPr>
              <a:spcAft>
                <a:spcPts val="300"/>
              </a:spcAft>
              <a:defRPr/>
            </a:pPr>
            <a:r>
              <a:rPr lang="es-ES_tradnl" sz="1351" dirty="0">
                <a:solidFill>
                  <a:srgbClr val="000000"/>
                </a:solidFill>
                <a:latin typeface="Arial" panose="020B0604020202020204" pitchFamily="34" charset="0"/>
                <a:cs typeface="Arial" panose="020B0604020202020204" pitchFamily="34" charset="0"/>
              </a:rPr>
              <a:t>SUP-REP-87/2018,</a:t>
            </a:r>
            <a:r>
              <a:rPr lang="es-ES_tradnl" sz="1351" b="1" dirty="0">
                <a:solidFill>
                  <a:srgbClr val="000000"/>
                </a:solidFill>
                <a:latin typeface="Arial" panose="020B0604020202020204" pitchFamily="34" charset="0"/>
                <a:cs typeface="Arial" panose="020B0604020202020204" pitchFamily="34" charset="0"/>
              </a:rPr>
              <a:t> revoca</a:t>
            </a:r>
            <a:r>
              <a:rPr lang="es-ES_tradnl" sz="1351" dirty="0">
                <a:solidFill>
                  <a:srgbClr val="000000"/>
                </a:solidFill>
                <a:latin typeface="Arial" panose="020B0604020202020204" pitchFamily="34" charset="0"/>
                <a:cs typeface="Arial" panose="020B0604020202020204" pitchFamily="34" charset="0"/>
              </a:rPr>
              <a:t>.</a:t>
            </a:r>
            <a:endParaRPr lang="es-MX" sz="1351" dirty="0">
              <a:solidFill>
                <a:srgbClr val="000000"/>
              </a:solidFill>
              <a:latin typeface="Arial" panose="020B0604020202020204" pitchFamily="34" charset="0"/>
              <a:cs typeface="Arial" panose="020B0604020202020204" pitchFamily="34" charset="0"/>
            </a:endParaRPr>
          </a:p>
        </p:txBody>
      </p:sp>
      <p:sp>
        <p:nvSpPr>
          <p:cNvPr id="8" name="7 CuadroTexto"/>
          <p:cNvSpPr txBox="1"/>
          <p:nvPr/>
        </p:nvSpPr>
        <p:spPr>
          <a:xfrm>
            <a:off x="1894313" y="5476033"/>
            <a:ext cx="3530719" cy="738664"/>
          </a:xfrm>
          <a:prstGeom prst="rect">
            <a:avLst/>
          </a:prstGeom>
          <a:noFill/>
          <a:ln w="57150">
            <a:solidFill>
              <a:schemeClr val="tx1">
                <a:lumMod val="50000"/>
                <a:lumOff val="50000"/>
              </a:schemeClr>
            </a:solidFill>
          </a:ln>
        </p:spPr>
        <p:txBody>
          <a:bodyPr wrap="square" rtlCol="0">
            <a:spAutoFit/>
          </a:bodyPr>
          <a:lstStyle/>
          <a:p>
            <a:pPr algn="just">
              <a:defRPr/>
            </a:pPr>
            <a:r>
              <a:rPr lang="es-MX" sz="1400" b="1" dirty="0">
                <a:solidFill>
                  <a:srgbClr val="000000"/>
                </a:solidFill>
                <a:latin typeface="Arial" panose="020B0604020202020204" pitchFamily="34" charset="0"/>
                <a:cs typeface="Arial" panose="020B0604020202020204" pitchFamily="34" charset="0"/>
              </a:rPr>
              <a:t>Acuerdo INE</a:t>
            </a:r>
          </a:p>
          <a:p>
            <a:pPr algn="just">
              <a:defRPr/>
            </a:pPr>
            <a:r>
              <a:rPr lang="es-MX" sz="1400" dirty="0">
                <a:solidFill>
                  <a:srgbClr val="000000"/>
                </a:solidFill>
                <a:latin typeface="Arial" panose="020B0604020202020204" pitchFamily="34" charset="0"/>
                <a:cs typeface="Arial" panose="020B0604020202020204" pitchFamily="34" charset="0"/>
              </a:rPr>
              <a:t>El material denunciado no constituye una apología de violencia contra las mujeres.</a:t>
            </a:r>
          </a:p>
        </p:txBody>
      </p:sp>
      <p:sp>
        <p:nvSpPr>
          <p:cNvPr id="9" name="8 CuadroTexto"/>
          <p:cNvSpPr txBox="1"/>
          <p:nvPr/>
        </p:nvSpPr>
        <p:spPr>
          <a:xfrm>
            <a:off x="5798591" y="4398816"/>
            <a:ext cx="4547171" cy="1815882"/>
          </a:xfrm>
          <a:prstGeom prst="rect">
            <a:avLst/>
          </a:prstGeom>
          <a:noFill/>
          <a:ln w="57150">
            <a:solidFill>
              <a:schemeClr val="tx1">
                <a:lumMod val="50000"/>
                <a:lumOff val="50000"/>
              </a:schemeClr>
            </a:solidFill>
          </a:ln>
        </p:spPr>
        <p:txBody>
          <a:bodyPr wrap="square" rtlCol="0">
            <a:spAutoFit/>
          </a:bodyPr>
          <a:lstStyle/>
          <a:p>
            <a:pPr algn="just">
              <a:defRPr/>
            </a:pPr>
            <a:r>
              <a:rPr lang="es-MX" sz="1400" b="1" dirty="0">
                <a:solidFill>
                  <a:srgbClr val="000000"/>
                </a:solidFill>
                <a:latin typeface="Arial" panose="020B0604020202020204" pitchFamily="34" charset="0"/>
                <a:cs typeface="Arial" panose="020B0604020202020204" pitchFamily="34" charset="0"/>
              </a:rPr>
              <a:t>Sentencia SRE</a:t>
            </a:r>
          </a:p>
          <a:p>
            <a:pPr algn="just">
              <a:defRPr/>
            </a:pPr>
            <a:r>
              <a:rPr lang="es-MX" sz="1400" dirty="0">
                <a:solidFill>
                  <a:srgbClr val="000000"/>
                </a:solidFill>
                <a:latin typeface="Arial" panose="020B0604020202020204" pitchFamily="34" charset="0"/>
                <a:cs typeface="Arial" panose="020B0604020202020204" pitchFamily="34" charset="0"/>
              </a:rPr>
              <a:t>Estimó que el spot refuerza estereotipos de género, inserta un riesgo de violencia físico grave. Revictimiza a la mujer. </a:t>
            </a:r>
          </a:p>
          <a:p>
            <a:pPr algn="just">
              <a:defRPr/>
            </a:pPr>
            <a:r>
              <a:rPr lang="es-MX" sz="1400" dirty="0">
                <a:solidFill>
                  <a:srgbClr val="000000"/>
                </a:solidFill>
                <a:latin typeface="Arial" panose="020B0604020202020204" pitchFamily="34" charset="0"/>
                <a:cs typeface="Arial" panose="020B0604020202020204" pitchFamily="34" charset="0"/>
              </a:rPr>
              <a:t>Sala Superior revocó porque no advirtió una expresión de violencia en razón de género, no se fomentan estereotipos negativos, solamente presenta propuestas de cambio.</a:t>
            </a:r>
          </a:p>
        </p:txBody>
      </p:sp>
      <p:sp>
        <p:nvSpPr>
          <p:cNvPr id="2" name="Rectángulo 1"/>
          <p:cNvSpPr/>
          <p:nvPr/>
        </p:nvSpPr>
        <p:spPr>
          <a:xfrm>
            <a:off x="5095337" y="2018228"/>
            <a:ext cx="4819448" cy="307777"/>
          </a:xfrm>
          <a:prstGeom prst="rect">
            <a:avLst/>
          </a:prstGeom>
        </p:spPr>
        <p:txBody>
          <a:bodyPr wrap="square">
            <a:spAutoFit/>
          </a:bodyPr>
          <a:lstStyle/>
          <a:p>
            <a:pPr marL="180335" marR="180335">
              <a:defRPr/>
            </a:pPr>
            <a:endParaRPr lang="es-MX" sz="14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Rectángulo 4"/>
          <p:cNvSpPr/>
          <p:nvPr/>
        </p:nvSpPr>
        <p:spPr>
          <a:xfrm>
            <a:off x="5566001" y="1437768"/>
            <a:ext cx="4572000" cy="318998"/>
          </a:xfrm>
          <a:prstGeom prst="rect">
            <a:avLst/>
          </a:prstGeom>
        </p:spPr>
        <p:txBody>
          <a:bodyPr>
            <a:spAutoFit/>
          </a:bodyPr>
          <a:lstStyle/>
          <a:p>
            <a:pPr>
              <a:lnSpc>
                <a:spcPct val="115000"/>
              </a:lnSpc>
              <a:spcAft>
                <a:spcPts val="1000"/>
              </a:spcAft>
              <a:defRPr/>
            </a:pPr>
            <a:endParaRPr lang="es-MX" sz="14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0" name="Rectángulo 9"/>
          <p:cNvSpPr/>
          <p:nvPr/>
        </p:nvSpPr>
        <p:spPr>
          <a:xfrm>
            <a:off x="5739838" y="1437769"/>
            <a:ext cx="2157079" cy="2462213"/>
          </a:xfrm>
          <a:prstGeom prst="rect">
            <a:avLst/>
          </a:prstGeom>
        </p:spPr>
        <p:txBody>
          <a:bodyPr wrap="square">
            <a:spAutoFit/>
          </a:bodyPr>
          <a:lstStyle/>
          <a:p>
            <a:pPr>
              <a:defRPr/>
            </a:pPr>
            <a:r>
              <a:rPr lang="es-ES_tradnl" sz="1400" b="1" i="1" dirty="0">
                <a:solidFill>
                  <a:srgbClr val="000000"/>
                </a:solidFill>
                <a:latin typeface="Arial" panose="020B0604020202020204" pitchFamily="34" charset="0"/>
                <a:cs typeface="Arial" panose="020B0604020202020204" pitchFamily="34" charset="0"/>
              </a:rPr>
              <a:t>Aplanadora</a:t>
            </a:r>
          </a:p>
          <a:p>
            <a:pPr algn="just">
              <a:defRPr/>
            </a:pPr>
            <a:r>
              <a:rPr lang="es-MX" sz="1400" dirty="0">
                <a:solidFill>
                  <a:srgbClr val="000000"/>
                </a:solidFill>
                <a:latin typeface="Arial" panose="020B0604020202020204" pitchFamily="34" charset="0"/>
                <a:cs typeface="Arial" panose="020B0604020202020204" pitchFamily="34" charset="0"/>
              </a:rPr>
              <a:t>El spot transmitido durante el PEF 2018, mostraba a una mujer maniatada, tirada en el suelo a punto de ser arrollada por una aplanadora, donde finalmente se levanta por ella misma y se libera de sus ataduras.</a:t>
            </a:r>
          </a:p>
        </p:txBody>
      </p:sp>
      <p:pic>
        <p:nvPicPr>
          <p:cNvPr id="11" name="Picture 4">
            <a:extLst>
              <a:ext uri="{FF2B5EF4-FFF2-40B4-BE49-F238E27FC236}">
                <a16:creationId xmlns:a16="http://schemas.microsoft.com/office/drawing/2014/main" id="{9B151E93-7548-4DB3-8EED-7A172AF83F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032"/>
          <a:stretch/>
        </p:blipFill>
        <p:spPr bwMode="auto">
          <a:xfrm>
            <a:off x="7968348" y="1509351"/>
            <a:ext cx="2414429" cy="2044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09360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5566002" y="340446"/>
            <a:ext cx="4663460" cy="551951"/>
          </a:xfrm>
        </p:spPr>
        <p:txBody>
          <a:bodyPr>
            <a:noAutofit/>
          </a:bodyPr>
          <a:lstStyle/>
          <a:p>
            <a:r>
              <a:rPr lang="es-MX" sz="2000" dirty="0"/>
              <a:t>SÍ VIOLENCIA CONTRA LAS MUJERES</a:t>
            </a:r>
          </a:p>
        </p:txBody>
      </p:sp>
      <p:sp>
        <p:nvSpPr>
          <p:cNvPr id="4" name="3 CuadroTexto"/>
          <p:cNvSpPr txBox="1"/>
          <p:nvPr/>
        </p:nvSpPr>
        <p:spPr>
          <a:xfrm>
            <a:off x="4872682" y="906939"/>
            <a:ext cx="5795319" cy="646331"/>
          </a:xfrm>
          <a:prstGeom prst="rect">
            <a:avLst/>
          </a:prstGeom>
          <a:solidFill>
            <a:schemeClr val="bg1">
              <a:lumMod val="85000"/>
            </a:schemeClr>
          </a:solidFill>
        </p:spPr>
        <p:txBody>
          <a:bodyPr wrap="square" rtlCol="0">
            <a:spAutoFit/>
          </a:bodyPr>
          <a:lstStyle/>
          <a:p>
            <a:pPr algn="r">
              <a:defRPr/>
            </a:pPr>
            <a:r>
              <a:rPr lang="es-MX" dirty="0">
                <a:solidFill>
                  <a:srgbClr val="000000">
                    <a:lumMod val="50000"/>
                  </a:srgbClr>
                </a:solidFill>
                <a:latin typeface="Arial" panose="020B0604020202020204" pitchFamily="34" charset="0"/>
                <a:cs typeface="Arial" panose="020B0604020202020204" pitchFamily="34" charset="0"/>
              </a:rPr>
              <a:t>Violencia política de un periodista en internet y redes sociales</a:t>
            </a:r>
          </a:p>
        </p:txBody>
      </p:sp>
      <p:sp>
        <p:nvSpPr>
          <p:cNvPr id="6" name="5 CuadroTexto"/>
          <p:cNvSpPr txBox="1"/>
          <p:nvPr/>
        </p:nvSpPr>
        <p:spPr>
          <a:xfrm>
            <a:off x="264498" y="1008587"/>
            <a:ext cx="2748247" cy="3948132"/>
          </a:xfrm>
          <a:prstGeom prst="rect">
            <a:avLst/>
          </a:prstGeom>
          <a:noFill/>
          <a:ln w="57150">
            <a:solidFill>
              <a:schemeClr val="tx1">
                <a:lumMod val="50000"/>
                <a:lumOff val="50000"/>
              </a:schemeClr>
            </a:solidFill>
          </a:ln>
        </p:spPr>
        <p:txBody>
          <a:bodyPr wrap="square" rtlCol="0">
            <a:spAutoFit/>
          </a:bodyPr>
          <a:lstStyle/>
          <a:p>
            <a:pPr>
              <a:spcAft>
                <a:spcPts val="300"/>
              </a:spcAft>
              <a:defRPr/>
            </a:pPr>
            <a:r>
              <a:rPr lang="es-MX" sz="1351" dirty="0">
                <a:solidFill>
                  <a:srgbClr val="000000"/>
                </a:solidFill>
                <a:latin typeface="Arial" panose="020B0604020202020204" pitchFamily="34" charset="0"/>
                <a:cs typeface="Arial" panose="020B0604020202020204" pitchFamily="34" charset="0"/>
              </a:rPr>
              <a:t>Quejosa: Magaly Fregoso Ortíz</a:t>
            </a:r>
          </a:p>
          <a:p>
            <a:pPr>
              <a:spcAft>
                <a:spcPts val="300"/>
              </a:spcAft>
              <a:defRPr/>
            </a:pPr>
            <a:r>
              <a:rPr lang="es-MX" sz="1351" dirty="0">
                <a:solidFill>
                  <a:srgbClr val="000000"/>
                </a:solidFill>
                <a:latin typeface="Arial" panose="020B0604020202020204" pitchFamily="34" charset="0"/>
                <a:cs typeface="Arial" panose="020B0604020202020204" pitchFamily="34" charset="0"/>
              </a:rPr>
              <a:t>Denunciado: </a:t>
            </a:r>
            <a:r>
              <a:rPr lang="en-US" sz="1400" dirty="0">
                <a:solidFill>
                  <a:srgbClr val="000000"/>
                </a:solidFill>
                <a:latin typeface="Arial" panose="020B0604020202020204" pitchFamily="34" charset="0"/>
                <a:cs typeface="Arial" panose="020B0604020202020204" pitchFamily="34" charset="0"/>
              </a:rPr>
              <a:t>Rodrigo Aguilera</a:t>
            </a:r>
            <a:endParaRPr lang="es-MX" sz="1400" dirty="0">
              <a:solidFill>
                <a:srgbClr val="000000"/>
              </a:solidFill>
              <a:latin typeface="Arial" panose="020B0604020202020204" pitchFamily="34" charset="0"/>
              <a:cs typeface="Arial" panose="020B0604020202020204" pitchFamily="34" charset="0"/>
            </a:endParaRPr>
          </a:p>
          <a:p>
            <a:pPr>
              <a:spcAft>
                <a:spcPts val="300"/>
              </a:spcAft>
              <a:defRPr/>
            </a:pPr>
            <a:r>
              <a:rPr lang="es-MX" sz="1400" b="1" dirty="0">
                <a:solidFill>
                  <a:srgbClr val="000000"/>
                </a:solidFill>
                <a:latin typeface="Arial" panose="020B0604020202020204" pitchFamily="34" charset="0"/>
                <a:cs typeface="Arial" panose="020B0604020202020204" pitchFamily="34" charset="0"/>
              </a:rPr>
              <a:t>Acuerdo INE:</a:t>
            </a:r>
          </a:p>
          <a:p>
            <a:pPr>
              <a:spcAft>
                <a:spcPts val="300"/>
              </a:spcAft>
              <a:defRPr/>
            </a:pPr>
            <a:r>
              <a:rPr lang="es-MX" sz="1400" dirty="0">
                <a:solidFill>
                  <a:srgbClr val="000000"/>
                </a:solidFill>
                <a:latin typeface="Arial" panose="020B0604020202020204" pitchFamily="34" charset="0"/>
                <a:cs typeface="Arial" panose="020B0604020202020204" pitchFamily="34" charset="0"/>
              </a:rPr>
              <a:t>ACQyD-INE-63/2018</a:t>
            </a:r>
          </a:p>
          <a:p>
            <a:pPr>
              <a:spcAft>
                <a:spcPts val="300"/>
              </a:spcAft>
              <a:defRPr/>
            </a:pPr>
            <a:r>
              <a:rPr lang="es-MX" sz="1400" dirty="0">
                <a:solidFill>
                  <a:srgbClr val="000000"/>
                </a:solidFill>
                <a:latin typeface="Arial" panose="020B0604020202020204" pitchFamily="34" charset="0"/>
                <a:cs typeface="Arial" panose="020B0604020202020204" pitchFamily="34" charset="0"/>
              </a:rPr>
              <a:t>Medidas cautelares: Procedentes.</a:t>
            </a:r>
          </a:p>
          <a:p>
            <a:pPr>
              <a:spcAft>
                <a:spcPts val="300"/>
              </a:spcAft>
              <a:defRPr/>
            </a:pPr>
            <a:r>
              <a:rPr lang="es-MX" sz="1400" i="1" dirty="0">
                <a:solidFill>
                  <a:srgbClr val="000000"/>
                </a:solidFill>
                <a:latin typeface="Arial" panose="020B0604020202020204" pitchFamily="34" charset="0"/>
                <a:cs typeface="Arial" panose="020B0604020202020204" pitchFamily="34" charset="0"/>
              </a:rPr>
              <a:t>Sí impugnado</a:t>
            </a:r>
          </a:p>
          <a:p>
            <a:pPr>
              <a:spcAft>
                <a:spcPts val="300"/>
              </a:spcAft>
              <a:defRPr/>
            </a:pPr>
            <a:r>
              <a:rPr lang="es-MX" sz="1400" dirty="0">
                <a:solidFill>
                  <a:srgbClr val="000000"/>
                </a:solidFill>
                <a:latin typeface="Arial" panose="020B0604020202020204" pitchFamily="34" charset="0"/>
                <a:cs typeface="Arial" panose="020B0604020202020204" pitchFamily="34" charset="0"/>
              </a:rPr>
              <a:t>SUP-REP-142/2018</a:t>
            </a:r>
          </a:p>
          <a:p>
            <a:pPr>
              <a:spcAft>
                <a:spcPts val="300"/>
              </a:spcAft>
              <a:defRPr/>
            </a:pPr>
            <a:r>
              <a:rPr lang="es-MX" sz="1400" dirty="0">
                <a:solidFill>
                  <a:srgbClr val="000000"/>
                </a:solidFill>
                <a:latin typeface="Arial" panose="020B0604020202020204" pitchFamily="34" charset="0"/>
                <a:cs typeface="Arial" panose="020B0604020202020204" pitchFamily="34" charset="0"/>
              </a:rPr>
              <a:t>(Se confirmó acuerdo del INE).</a:t>
            </a:r>
          </a:p>
          <a:p>
            <a:pPr>
              <a:spcAft>
                <a:spcPts val="300"/>
              </a:spcAft>
              <a:defRPr/>
            </a:pPr>
            <a:r>
              <a:rPr lang="es-MX" sz="1351" b="1" dirty="0">
                <a:solidFill>
                  <a:srgbClr val="000000"/>
                </a:solidFill>
                <a:latin typeface="Arial" panose="020B0604020202020204" pitchFamily="34" charset="0"/>
                <a:cs typeface="Arial" panose="020B0604020202020204" pitchFamily="34" charset="0"/>
              </a:rPr>
              <a:t>Fondo del asunto:</a:t>
            </a:r>
          </a:p>
          <a:p>
            <a:pPr>
              <a:spcAft>
                <a:spcPts val="300"/>
              </a:spcAft>
              <a:defRPr/>
            </a:pPr>
            <a:r>
              <a:rPr lang="es-MX" sz="1400" dirty="0">
                <a:solidFill>
                  <a:srgbClr val="000000"/>
                </a:solidFill>
                <a:latin typeface="Arial" panose="020B0604020202020204" pitchFamily="34" charset="0"/>
                <a:cs typeface="Arial" panose="020B0604020202020204" pitchFamily="34" charset="0"/>
              </a:rPr>
              <a:t>SRE-PSC-108/2018</a:t>
            </a:r>
            <a:r>
              <a:rPr lang="es-ES_tradnl" sz="1400" dirty="0">
                <a:solidFill>
                  <a:srgbClr val="000000"/>
                </a:solidFill>
                <a:latin typeface="Arial" panose="020B0604020202020204" pitchFamily="34" charset="0"/>
                <a:cs typeface="Arial" panose="020B0604020202020204" pitchFamily="34" charset="0"/>
              </a:rPr>
              <a:t>.</a:t>
            </a:r>
          </a:p>
          <a:p>
            <a:pPr>
              <a:spcAft>
                <a:spcPts val="300"/>
              </a:spcAft>
              <a:defRPr/>
            </a:pPr>
            <a:r>
              <a:rPr lang="es-MX" sz="1351" dirty="0">
                <a:solidFill>
                  <a:srgbClr val="000000"/>
                </a:solidFill>
                <a:latin typeface="Arial" panose="020B0604020202020204" pitchFamily="34" charset="0"/>
                <a:cs typeface="Arial" panose="020B0604020202020204" pitchFamily="34" charset="0"/>
              </a:rPr>
              <a:t>Existencia de la infracción.</a:t>
            </a:r>
          </a:p>
          <a:p>
            <a:pPr>
              <a:spcAft>
                <a:spcPts val="300"/>
              </a:spcAft>
              <a:defRPr/>
            </a:pPr>
            <a:r>
              <a:rPr lang="es-MX" sz="1351" dirty="0">
                <a:solidFill>
                  <a:srgbClr val="000000"/>
                </a:solidFill>
                <a:latin typeface="Arial" panose="020B0604020202020204" pitchFamily="34" charset="0"/>
                <a:cs typeface="Arial" panose="020B0604020202020204" pitchFamily="34" charset="0"/>
              </a:rPr>
              <a:t>Multa $5,077.80 y ordena medidas de reparación y no repetición.</a:t>
            </a:r>
          </a:p>
          <a:p>
            <a:pPr>
              <a:spcAft>
                <a:spcPts val="300"/>
              </a:spcAft>
              <a:defRPr/>
            </a:pPr>
            <a:r>
              <a:rPr lang="es-MX" sz="1351" b="1" i="1" dirty="0">
                <a:solidFill>
                  <a:srgbClr val="000000"/>
                </a:solidFill>
                <a:latin typeface="Arial" panose="020B0604020202020204" pitchFamily="34" charset="0"/>
                <a:cs typeface="Arial" panose="020B0604020202020204" pitchFamily="34" charset="0"/>
              </a:rPr>
              <a:t>No impugnado</a:t>
            </a:r>
            <a:r>
              <a:rPr lang="es-MX" sz="1351" b="1" dirty="0">
                <a:solidFill>
                  <a:srgbClr val="000000"/>
                </a:solidFill>
                <a:latin typeface="Arial" panose="020B0604020202020204" pitchFamily="34" charset="0"/>
                <a:cs typeface="Arial" panose="020B0604020202020204" pitchFamily="34" charset="0"/>
              </a:rPr>
              <a:t>.</a:t>
            </a:r>
          </a:p>
        </p:txBody>
      </p:sp>
      <p:sp>
        <p:nvSpPr>
          <p:cNvPr id="8" name="7 CuadroTexto"/>
          <p:cNvSpPr txBox="1"/>
          <p:nvPr/>
        </p:nvSpPr>
        <p:spPr>
          <a:xfrm>
            <a:off x="264498" y="5175861"/>
            <a:ext cx="3530719" cy="1384995"/>
          </a:xfrm>
          <a:prstGeom prst="rect">
            <a:avLst/>
          </a:prstGeom>
          <a:noFill/>
          <a:ln w="57150">
            <a:solidFill>
              <a:schemeClr val="tx1">
                <a:lumMod val="50000"/>
                <a:lumOff val="50000"/>
              </a:schemeClr>
            </a:solidFill>
          </a:ln>
        </p:spPr>
        <p:txBody>
          <a:bodyPr wrap="square" rtlCol="0">
            <a:spAutoFit/>
          </a:bodyPr>
          <a:lstStyle/>
          <a:p>
            <a:pPr algn="just">
              <a:defRPr/>
            </a:pPr>
            <a:r>
              <a:rPr lang="es-MX" sz="1400" b="1" dirty="0">
                <a:solidFill>
                  <a:srgbClr val="000000"/>
                </a:solidFill>
                <a:latin typeface="Arial" panose="020B0604020202020204" pitchFamily="34" charset="0"/>
                <a:cs typeface="Arial" panose="020B0604020202020204" pitchFamily="34" charset="0"/>
              </a:rPr>
              <a:t>Acuerdo INE</a:t>
            </a:r>
          </a:p>
          <a:p>
            <a:pPr algn="just">
              <a:defRPr/>
            </a:pPr>
            <a:r>
              <a:rPr lang="es-MX" sz="1400" dirty="0">
                <a:solidFill>
                  <a:srgbClr val="000000"/>
                </a:solidFill>
                <a:latin typeface="Arial" panose="020B0604020202020204" pitchFamily="34" charset="0"/>
                <a:cs typeface="Arial" panose="020B0604020202020204" pitchFamily="34" charset="0"/>
              </a:rPr>
              <a:t>Procedente medida cautelar en contra de periodista que publicó en el  perfil “V Poder” de Facebook expresiones que constituyen violencia política en razón de género.</a:t>
            </a:r>
          </a:p>
        </p:txBody>
      </p:sp>
      <p:sp>
        <p:nvSpPr>
          <p:cNvPr id="9" name="8 CuadroTexto"/>
          <p:cNvSpPr txBox="1"/>
          <p:nvPr/>
        </p:nvSpPr>
        <p:spPr>
          <a:xfrm>
            <a:off x="4199789" y="4377206"/>
            <a:ext cx="7836261" cy="2400657"/>
          </a:xfrm>
          <a:prstGeom prst="rect">
            <a:avLst/>
          </a:prstGeom>
          <a:noFill/>
          <a:ln w="57150">
            <a:solidFill>
              <a:schemeClr val="tx1">
                <a:lumMod val="50000"/>
                <a:lumOff val="50000"/>
              </a:schemeClr>
            </a:solidFill>
          </a:ln>
        </p:spPr>
        <p:txBody>
          <a:bodyPr wrap="square" rtlCol="0">
            <a:spAutoFit/>
          </a:bodyPr>
          <a:lstStyle/>
          <a:p>
            <a:pPr algn="just">
              <a:defRPr/>
            </a:pPr>
            <a:r>
              <a:rPr lang="es-MX" sz="1400" b="1" dirty="0">
                <a:solidFill>
                  <a:srgbClr val="000000"/>
                </a:solidFill>
                <a:latin typeface="Arial" panose="020B0604020202020204" pitchFamily="34" charset="0"/>
                <a:cs typeface="Arial" panose="020B0604020202020204" pitchFamily="34" charset="0"/>
              </a:rPr>
              <a:t>Sentencia SRE</a:t>
            </a:r>
          </a:p>
          <a:p>
            <a:pPr algn="just">
              <a:defRPr/>
            </a:pPr>
            <a:r>
              <a:rPr lang="es-ES" sz="1400" dirty="0">
                <a:solidFill>
                  <a:srgbClr val="000000"/>
                </a:solidFill>
                <a:latin typeface="Arial" panose="020B0604020202020204" pitchFamily="34" charset="0"/>
                <a:cs typeface="Arial" panose="020B0604020202020204" pitchFamily="34" charset="0"/>
              </a:rPr>
              <a:t>Los calificativos empleados por el periodista refuerzan estereotipos de género que afectan la intimidad y vida sexual de la víctima, siendo exhibida como objeto por su condición de mujer, dependiente y subordinada a un hombre.</a:t>
            </a:r>
          </a:p>
          <a:p>
            <a:r>
              <a:rPr lang="es-MX" sz="1400" i="1" dirty="0">
                <a:latin typeface="Arial" panose="020B0604020202020204" pitchFamily="34" charset="0"/>
                <a:cs typeface="Arial" panose="020B0604020202020204" pitchFamily="34" charset="0"/>
              </a:rPr>
              <a:t>- Manual de Género para Periodistas</a:t>
            </a:r>
            <a:r>
              <a:rPr lang="es-MX" sz="1400" dirty="0">
                <a:latin typeface="Arial" panose="020B0604020202020204" pitchFamily="34" charset="0"/>
                <a:cs typeface="Arial" panose="020B0604020202020204" pitchFamily="34" charset="0"/>
              </a:rPr>
              <a:t> invita a profesionales del periodismo a utilizar </a:t>
            </a:r>
            <a:r>
              <a:rPr lang="es-MX" sz="1400" b="1" dirty="0">
                <a:latin typeface="Arial" panose="020B0604020202020204" pitchFamily="34" charset="0"/>
                <a:cs typeface="Arial" panose="020B0604020202020204" pitchFamily="34" charset="0"/>
              </a:rPr>
              <a:t>nuevas formas de comunicar que contribuyan a una mayor igualdad </a:t>
            </a:r>
            <a:r>
              <a:rPr lang="es-MX" sz="1000" b="1" dirty="0">
                <a:latin typeface="Arial" panose="020B0604020202020204" pitchFamily="34" charset="0"/>
                <a:cs typeface="Arial" panose="020B0604020202020204" pitchFamily="34" charset="0"/>
              </a:rPr>
              <a:t>(</a:t>
            </a:r>
            <a:r>
              <a:rPr lang="es-MX" sz="1000" dirty="0">
                <a:effectLst/>
                <a:latin typeface="Arial" panose="020B0604020202020204" pitchFamily="34" charset="0"/>
                <a:ea typeface="Calibri" panose="020F0502020204030204" pitchFamily="34" charset="0"/>
                <a:cs typeface="Times New Roman" panose="02020603050405020304" pitchFamily="18" charset="0"/>
              </a:rPr>
              <a:t>Manual de Género para Periodistas. Recomendaciones básicas para el ejercicio del periodismo con enfoque de género, (PNUD), Página 31).</a:t>
            </a:r>
            <a:endParaRPr lang="es-MX" sz="1400" dirty="0">
              <a:latin typeface="Arial" panose="020B0604020202020204" pitchFamily="34" charset="0"/>
              <a:cs typeface="Arial" panose="020B0604020202020204" pitchFamily="34" charset="0"/>
            </a:endParaRPr>
          </a:p>
          <a:p>
            <a:pPr marL="0" indent="0" algn="just">
              <a:spcBef>
                <a:spcPts val="0"/>
              </a:spcBef>
              <a:buNone/>
            </a:pPr>
            <a:r>
              <a:rPr lang="es-MX" sz="1400" dirty="0">
                <a:latin typeface="Arial" panose="020B0604020202020204" pitchFamily="34" charset="0"/>
                <a:cs typeface="Arial" panose="020B0604020202020204" pitchFamily="34" charset="0"/>
              </a:rPr>
              <a:t>- </a:t>
            </a:r>
            <a:r>
              <a:rPr lang="es-MX" sz="1400" dirty="0">
                <a:highlight>
                  <a:srgbClr val="FFFF00"/>
                </a:highlight>
                <a:latin typeface="Arial" panose="020B0604020202020204" pitchFamily="34" charset="0"/>
                <a:cs typeface="Arial" panose="020B0604020202020204" pitchFamily="34" charset="0"/>
              </a:rPr>
              <a:t>Se aplica la </a:t>
            </a:r>
            <a:r>
              <a:rPr lang="es-MX" sz="1400" b="1" dirty="0">
                <a:highlight>
                  <a:srgbClr val="FFFF00"/>
                </a:highlight>
                <a:latin typeface="Arial" panose="020B0604020202020204" pitchFamily="34" charset="0"/>
                <a:cs typeface="Arial" panose="020B0604020202020204" pitchFamily="34" charset="0"/>
              </a:rPr>
              <a:t>REGLA DE INVERSIÓN</a:t>
            </a:r>
            <a:r>
              <a:rPr lang="es-MX" sz="1400" dirty="0">
                <a:highlight>
                  <a:srgbClr val="FFFF00"/>
                </a:highlight>
                <a:latin typeface="Arial" panose="020B0604020202020204" pitchFamily="34" charset="0"/>
                <a:cs typeface="Arial" panose="020B0604020202020204" pitchFamily="34" charset="0"/>
              </a:rPr>
              <a:t> como método para verificar si en comunicaciones periodísticas se utilizan estereotipos de género; consiste en cambiar de sexo al protagonista de la información, a la actora mujer por un actor hombre. Si aparece algo raro o chocante, la luz roja de alarma se enciende y debe analizarse nuevamente la situación bajo esta nueva luz.</a:t>
            </a:r>
          </a:p>
        </p:txBody>
      </p:sp>
      <p:sp>
        <p:nvSpPr>
          <p:cNvPr id="2" name="Rectángulo 1"/>
          <p:cNvSpPr/>
          <p:nvPr/>
        </p:nvSpPr>
        <p:spPr>
          <a:xfrm>
            <a:off x="3338575" y="1553270"/>
            <a:ext cx="8420806" cy="2708434"/>
          </a:xfrm>
          <a:prstGeom prst="rect">
            <a:avLst/>
          </a:prstGeom>
        </p:spPr>
        <p:txBody>
          <a:bodyPr wrap="square">
            <a:spAutoFit/>
          </a:bodyPr>
          <a:lstStyle/>
          <a:p>
            <a:pPr>
              <a:defRPr/>
            </a:pPr>
            <a:r>
              <a:rPr lang="es-ES_tradnl" sz="1400" b="1" i="1" dirty="0">
                <a:solidFill>
                  <a:srgbClr val="000000"/>
                </a:solidFill>
                <a:latin typeface="Arial" panose="020B0604020202020204" pitchFamily="34" charset="0"/>
                <a:cs typeface="Arial" panose="020B0604020202020204" pitchFamily="34" charset="0"/>
              </a:rPr>
              <a:t>Expresiones publicadas en redes sociales: </a:t>
            </a:r>
          </a:p>
          <a:p>
            <a:pPr marL="171446" indent="-171446" algn="just">
              <a:buFont typeface="Arial" panose="020B0604020202020204" pitchFamily="34" charset="0"/>
              <a:buChar char="•"/>
              <a:defRPr/>
            </a:pPr>
            <a:r>
              <a:rPr lang="es-MX" sz="1200" i="1" dirty="0">
                <a:solidFill>
                  <a:srgbClr val="000000"/>
                </a:solidFill>
                <a:latin typeface="Arial" panose="020B0604020202020204" pitchFamily="34" charset="0"/>
                <a:cs typeface="Arial" panose="020B0604020202020204" pitchFamily="34" charset="0"/>
              </a:rPr>
              <a:t>Se transporta en un vehículo Honda, Ridge Line (pintado asquerosamente de rosa, el color favorito de "Pinky") </a:t>
            </a:r>
            <a:r>
              <a:rPr lang="es-MX" sz="1200" b="1" i="1" dirty="0">
                <a:solidFill>
                  <a:srgbClr val="000000"/>
                </a:solidFill>
                <a:latin typeface="Arial" panose="020B0604020202020204" pitchFamily="34" charset="0"/>
                <a:cs typeface="Arial" panose="020B0604020202020204" pitchFamily="34" charset="0"/>
              </a:rPr>
              <a:t>que le "bajó" (¿O de ahí se cobró lo dado?) </a:t>
            </a:r>
            <a:r>
              <a:rPr lang="es-MX" sz="1200" i="1" dirty="0">
                <a:solidFill>
                  <a:srgbClr val="000000"/>
                </a:solidFill>
                <a:latin typeface="Arial" panose="020B0604020202020204" pitchFamily="34" charset="0"/>
                <a:cs typeface="Arial" panose="020B0604020202020204" pitchFamily="34" charset="0"/>
              </a:rPr>
              <a:t>a otro viejito, un poblano, Dante le dio en julio del año pasado (¿a cambio de qué?).</a:t>
            </a:r>
          </a:p>
          <a:p>
            <a:pPr marL="171446" indent="-171446" algn="just">
              <a:buFont typeface="Arial" panose="020B0604020202020204" pitchFamily="34" charset="0"/>
              <a:buChar char="•"/>
              <a:defRPr/>
            </a:pPr>
            <a:r>
              <a:rPr lang="es-MX" sz="1200" b="1" i="1" dirty="0">
                <a:solidFill>
                  <a:srgbClr val="000000"/>
                </a:solidFill>
                <a:latin typeface="Arial" panose="020B0604020202020204" pitchFamily="34" charset="0"/>
                <a:cs typeface="Arial" panose="020B0604020202020204" pitchFamily="34" charset="0"/>
              </a:rPr>
              <a:t>La maternidad le sentó fatal... Y luego la maquillan como hetaira. (hetaira es prostituta).</a:t>
            </a:r>
          </a:p>
          <a:p>
            <a:pPr marL="171446" indent="-171446" algn="just">
              <a:buFont typeface="Arial" panose="020B0604020202020204" pitchFamily="34" charset="0"/>
              <a:buChar char="•"/>
              <a:defRPr/>
            </a:pPr>
            <a:r>
              <a:rPr lang="es-MX" sz="1200" i="1" dirty="0">
                <a:solidFill>
                  <a:srgbClr val="000000"/>
                </a:solidFill>
                <a:latin typeface="Arial" panose="020B0604020202020204" pitchFamily="34" charset="0"/>
                <a:cs typeface="Arial" panose="020B0604020202020204" pitchFamily="34" charset="0"/>
              </a:rPr>
              <a:t>Magaly Iba  por la Cabeza  del Secretario… y no, no como acostumbra (ir por las "cabezas" --que besas dice ella--).</a:t>
            </a:r>
          </a:p>
          <a:p>
            <a:pPr marL="171446" indent="-171446" algn="just">
              <a:buFont typeface="Arial" panose="020B0604020202020204" pitchFamily="34" charset="0"/>
              <a:buChar char="•"/>
              <a:defRPr/>
            </a:pPr>
            <a:r>
              <a:rPr lang="es-MX" sz="1200" b="1" i="1" dirty="0">
                <a:solidFill>
                  <a:srgbClr val="000000"/>
                </a:solidFill>
                <a:latin typeface="Arial" panose="020B0604020202020204" pitchFamily="34" charset="0"/>
                <a:cs typeface="Arial" panose="020B0604020202020204" pitchFamily="34" charset="0"/>
              </a:rPr>
              <a:t>La vividora</a:t>
            </a:r>
            <a:r>
              <a:rPr lang="es-MX" sz="1200" i="1" dirty="0">
                <a:solidFill>
                  <a:srgbClr val="000000"/>
                </a:solidFill>
                <a:latin typeface="Arial" panose="020B0604020202020204" pitchFamily="34" charset="0"/>
                <a:cs typeface="Arial" panose="020B0604020202020204" pitchFamily="34" charset="0"/>
              </a:rPr>
              <a:t> Magaly Fregoso está en el lugar siete se la lista PLURINOMINAL </a:t>
            </a:r>
            <a:r>
              <a:rPr lang="es-MX" sz="1200" b="1" i="1" dirty="0">
                <a:solidFill>
                  <a:srgbClr val="000000"/>
                </a:solidFill>
                <a:latin typeface="Arial" panose="020B0604020202020204" pitchFamily="34" charset="0"/>
                <a:cs typeface="Arial" panose="020B0604020202020204" pitchFamily="34" charset="0"/>
              </a:rPr>
              <a:t>a cambio de no sé qué con @dantedelgado.</a:t>
            </a:r>
          </a:p>
          <a:p>
            <a:pPr marL="171446" indent="-171446" algn="just">
              <a:buFont typeface="Arial" panose="020B0604020202020204" pitchFamily="34" charset="0"/>
              <a:buChar char="•"/>
              <a:defRPr/>
            </a:pPr>
            <a:r>
              <a:rPr lang="es-MX" sz="1200" i="1" dirty="0">
                <a:solidFill>
                  <a:srgbClr val="000000"/>
                </a:solidFill>
                <a:latin typeface="Arial" panose="020B0604020202020204" pitchFamily="34" charset="0"/>
                <a:cs typeface="Arial" panose="020B0604020202020204" pitchFamily="34" charset="0"/>
              </a:rPr>
              <a:t>Quizá Magaly sí le compitiera a Dávalos por una fémina.</a:t>
            </a:r>
          </a:p>
          <a:p>
            <a:pPr marL="171446" indent="-171446" algn="just">
              <a:buFont typeface="Arial" panose="020B0604020202020204" pitchFamily="34" charset="0"/>
              <a:buChar char="•"/>
              <a:defRPr/>
            </a:pPr>
            <a:r>
              <a:rPr lang="es-MX" sz="1200" i="1" dirty="0">
                <a:solidFill>
                  <a:srgbClr val="000000"/>
                </a:solidFill>
                <a:latin typeface="Arial" panose="020B0604020202020204" pitchFamily="34" charset="0"/>
                <a:cs typeface="Arial" panose="020B0604020202020204" pitchFamily="34" charset="0"/>
              </a:rPr>
              <a:t>Magaly, </a:t>
            </a:r>
            <a:r>
              <a:rPr lang="es-MX" sz="1200" b="1" i="1" dirty="0">
                <a:solidFill>
                  <a:srgbClr val="000000"/>
                </a:solidFill>
                <a:latin typeface="Arial" panose="020B0604020202020204" pitchFamily="34" charset="0"/>
                <a:cs typeface="Arial" panose="020B0604020202020204" pitchFamily="34" charset="0"/>
              </a:rPr>
              <a:t>la que le intercambió las tepanjuanas al viejito.</a:t>
            </a:r>
          </a:p>
          <a:p>
            <a:pPr marL="171446" indent="-171446" algn="just">
              <a:buFont typeface="Arial" panose="020B0604020202020204" pitchFamily="34" charset="0"/>
              <a:buChar char="•"/>
              <a:defRPr/>
            </a:pPr>
            <a:r>
              <a:rPr lang="es-MX" sz="1200" i="1" dirty="0">
                <a:solidFill>
                  <a:srgbClr val="000000"/>
                </a:solidFill>
                <a:latin typeface="Arial" panose="020B0604020202020204" pitchFamily="34" charset="0"/>
                <a:cs typeface="Arial" panose="020B0604020202020204" pitchFamily="34" charset="0"/>
              </a:rPr>
              <a:t>Magaly Fregoso, de verdad, una de las creaturas políticas más monstruosas de la historia reciente de la ciudad. Su última fue que, así, </a:t>
            </a:r>
            <a:r>
              <a:rPr lang="es-MX" sz="1200" b="1" i="1" dirty="0">
                <a:solidFill>
                  <a:srgbClr val="000000"/>
                </a:solidFill>
                <a:latin typeface="Arial" panose="020B0604020202020204" pitchFamily="34" charset="0"/>
                <a:cs typeface="Arial" panose="020B0604020202020204" pitchFamily="34" charset="0"/>
              </a:rPr>
              <a:t>a calzón quitado</a:t>
            </a:r>
            <a:r>
              <a:rPr lang="es-MX" sz="1200" i="1" dirty="0">
                <a:solidFill>
                  <a:srgbClr val="000000"/>
                </a:solidFill>
                <a:latin typeface="Arial" panose="020B0604020202020204" pitchFamily="34" charset="0"/>
                <a:cs typeface="Arial" panose="020B0604020202020204" pitchFamily="34" charset="0"/>
              </a:rPr>
              <a:t>, como siempre opera.</a:t>
            </a:r>
          </a:p>
          <a:p>
            <a:pPr marL="171446" indent="-171446" algn="just">
              <a:buFont typeface="Arial" panose="020B0604020202020204" pitchFamily="34" charset="0"/>
              <a:buChar char="•"/>
              <a:defRPr/>
            </a:pPr>
            <a:r>
              <a:rPr lang="es-MX" sz="1200" b="1" i="1" dirty="0">
                <a:solidFill>
                  <a:srgbClr val="000000"/>
                </a:solidFill>
                <a:latin typeface="Arial" panose="020B0604020202020204" pitchFamily="34" charset="0"/>
                <a:cs typeface="Arial" panose="020B0604020202020204" pitchFamily="34" charset="0"/>
              </a:rPr>
              <a:t>Una alimaña ponzoñosa que utiliza la cola </a:t>
            </a:r>
            <a:r>
              <a:rPr lang="es-MX" sz="1200" i="1" dirty="0">
                <a:solidFill>
                  <a:srgbClr val="000000"/>
                </a:solidFill>
                <a:latin typeface="Arial" panose="020B0604020202020204" pitchFamily="34" charset="0"/>
                <a:cs typeface="Arial" panose="020B0604020202020204" pitchFamily="34" charset="0"/>
              </a:rPr>
              <a:t>ya sea para buscar favores o para picar a quienes confían en ella, generalmente por la espalda.</a:t>
            </a:r>
          </a:p>
        </p:txBody>
      </p:sp>
      <p:sp>
        <p:nvSpPr>
          <p:cNvPr id="5" name="Rectángulo 4"/>
          <p:cNvSpPr/>
          <p:nvPr/>
        </p:nvSpPr>
        <p:spPr>
          <a:xfrm>
            <a:off x="5566001" y="1437768"/>
            <a:ext cx="4572000" cy="318998"/>
          </a:xfrm>
          <a:prstGeom prst="rect">
            <a:avLst/>
          </a:prstGeom>
        </p:spPr>
        <p:txBody>
          <a:bodyPr>
            <a:spAutoFit/>
          </a:bodyPr>
          <a:lstStyle/>
          <a:p>
            <a:pPr>
              <a:lnSpc>
                <a:spcPct val="115000"/>
              </a:lnSpc>
              <a:spcAft>
                <a:spcPts val="1000"/>
              </a:spcAft>
              <a:defRPr/>
            </a:pPr>
            <a:endParaRPr lang="es-MX" sz="14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0" name="Rectángulo 9"/>
          <p:cNvSpPr/>
          <p:nvPr/>
        </p:nvSpPr>
        <p:spPr>
          <a:xfrm>
            <a:off x="4594374" y="1344218"/>
            <a:ext cx="5956183" cy="307777"/>
          </a:xfrm>
          <a:prstGeom prst="rect">
            <a:avLst/>
          </a:prstGeom>
        </p:spPr>
        <p:txBody>
          <a:bodyPr wrap="square">
            <a:spAutoFit/>
          </a:bodyPr>
          <a:lstStyle/>
          <a:p>
            <a:pPr>
              <a:defRPr/>
            </a:pPr>
            <a:endParaRPr lang="es-MX" sz="14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449561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5566003" y="340446"/>
            <a:ext cx="4952709" cy="551951"/>
          </a:xfrm>
        </p:spPr>
        <p:txBody>
          <a:bodyPr>
            <a:noAutofit/>
          </a:bodyPr>
          <a:lstStyle/>
          <a:p>
            <a:r>
              <a:rPr lang="es-MX" sz="2000" dirty="0"/>
              <a:t>SÍ VIOLENCIA CONTRA LA MUJER</a:t>
            </a:r>
          </a:p>
        </p:txBody>
      </p:sp>
      <p:sp>
        <p:nvSpPr>
          <p:cNvPr id="4" name="3 CuadroTexto"/>
          <p:cNvSpPr txBox="1"/>
          <p:nvPr/>
        </p:nvSpPr>
        <p:spPr>
          <a:xfrm>
            <a:off x="4872682" y="906937"/>
            <a:ext cx="5795319" cy="369332"/>
          </a:xfrm>
          <a:prstGeom prst="rect">
            <a:avLst/>
          </a:prstGeom>
          <a:solidFill>
            <a:schemeClr val="bg1">
              <a:lumMod val="85000"/>
            </a:schemeClr>
          </a:solidFill>
        </p:spPr>
        <p:txBody>
          <a:bodyPr wrap="square" rtlCol="0">
            <a:spAutoFit/>
          </a:bodyPr>
          <a:lstStyle/>
          <a:p>
            <a:pPr algn="r">
              <a:defRPr/>
            </a:pPr>
            <a:r>
              <a:rPr lang="es-MX" dirty="0">
                <a:solidFill>
                  <a:srgbClr val="000000">
                    <a:lumMod val="50000"/>
                  </a:srgbClr>
                </a:solidFill>
                <a:latin typeface="Arial" panose="020B0604020202020204" pitchFamily="34" charset="0"/>
                <a:cs typeface="Arial" panose="020B0604020202020204" pitchFamily="34" charset="0"/>
              </a:rPr>
              <a:t>Refuerza estereotipos de género</a:t>
            </a:r>
          </a:p>
        </p:txBody>
      </p:sp>
      <p:sp>
        <p:nvSpPr>
          <p:cNvPr id="6" name="5 CuadroTexto"/>
          <p:cNvSpPr txBox="1"/>
          <p:nvPr/>
        </p:nvSpPr>
        <p:spPr>
          <a:xfrm>
            <a:off x="1910311" y="1258675"/>
            <a:ext cx="3526531" cy="4016869"/>
          </a:xfrm>
          <a:prstGeom prst="rect">
            <a:avLst/>
          </a:prstGeom>
          <a:noFill/>
          <a:ln w="57150">
            <a:solidFill>
              <a:schemeClr val="tx1">
                <a:lumMod val="50000"/>
                <a:lumOff val="50000"/>
              </a:schemeClr>
            </a:solidFill>
          </a:ln>
        </p:spPr>
        <p:txBody>
          <a:bodyPr wrap="square" rtlCol="0">
            <a:spAutoFit/>
          </a:bodyPr>
          <a:lstStyle/>
          <a:p>
            <a:pPr algn="just">
              <a:spcAft>
                <a:spcPts val="300"/>
              </a:spcAft>
              <a:defRPr/>
            </a:pPr>
            <a:r>
              <a:rPr lang="es-MX" sz="1351" dirty="0">
                <a:solidFill>
                  <a:srgbClr val="000000"/>
                </a:solidFill>
                <a:latin typeface="Arial" panose="020B0604020202020204" pitchFamily="34" charset="0"/>
                <a:cs typeface="Arial" panose="020B0604020202020204" pitchFamily="34" charset="0"/>
              </a:rPr>
              <a:t>Quejosos: </a:t>
            </a:r>
            <a:r>
              <a:rPr lang="en-US" sz="1400" dirty="0">
                <a:solidFill>
                  <a:srgbClr val="000000"/>
                </a:solidFill>
                <a:latin typeface="Arial" panose="020B0604020202020204" pitchFamily="34" charset="0"/>
                <a:cs typeface="Arial" panose="020B0604020202020204" pitchFamily="34" charset="0"/>
              </a:rPr>
              <a:t>PAN y Martha Erika Alonso Hidalgo</a:t>
            </a:r>
          </a:p>
          <a:p>
            <a:pPr algn="just">
              <a:spcAft>
                <a:spcPts val="300"/>
              </a:spcAft>
              <a:defRPr/>
            </a:pPr>
            <a:r>
              <a:rPr lang="es-MX" sz="1351" dirty="0">
                <a:solidFill>
                  <a:srgbClr val="000000"/>
                </a:solidFill>
                <a:latin typeface="Arial" panose="020B0604020202020204" pitchFamily="34" charset="0"/>
                <a:cs typeface="Arial" panose="020B0604020202020204" pitchFamily="34" charset="0"/>
              </a:rPr>
              <a:t>Denunciados:  </a:t>
            </a:r>
            <a:r>
              <a:rPr lang="es-MX" sz="1400" dirty="0">
                <a:solidFill>
                  <a:srgbClr val="000000"/>
                </a:solidFill>
                <a:latin typeface="Arial" panose="020B0604020202020204" pitchFamily="34" charset="0"/>
                <a:cs typeface="Arial" panose="020B0604020202020204" pitchFamily="34" charset="0"/>
              </a:rPr>
              <a:t>PRI y </a:t>
            </a:r>
            <a:r>
              <a:rPr lang="es-ES" sz="1400" dirty="0">
                <a:solidFill>
                  <a:srgbClr val="000000"/>
                </a:solidFill>
                <a:latin typeface="Arial" panose="020B0604020202020204" pitchFamily="34" charset="0"/>
                <a:cs typeface="Arial" panose="020B0604020202020204" pitchFamily="34" charset="0"/>
              </a:rPr>
              <a:t>José Enrique Doger Guerrero. </a:t>
            </a:r>
            <a:endParaRPr lang="es-MX" sz="1400" dirty="0">
              <a:solidFill>
                <a:srgbClr val="000000"/>
              </a:solidFill>
              <a:latin typeface="Arial" panose="020B0604020202020204" pitchFamily="34" charset="0"/>
              <a:cs typeface="Arial" panose="020B0604020202020204" pitchFamily="34" charset="0"/>
            </a:endParaRPr>
          </a:p>
          <a:p>
            <a:pPr algn="just">
              <a:spcAft>
                <a:spcPts val="300"/>
              </a:spcAft>
              <a:defRPr/>
            </a:pPr>
            <a:r>
              <a:rPr lang="es-MX" sz="1400" b="1" dirty="0">
                <a:solidFill>
                  <a:srgbClr val="000000"/>
                </a:solidFill>
                <a:latin typeface="Arial" panose="020B0604020202020204" pitchFamily="34" charset="0"/>
                <a:cs typeface="Arial" panose="020B0604020202020204" pitchFamily="34" charset="0"/>
              </a:rPr>
              <a:t>Acuerdo INE:</a:t>
            </a:r>
          </a:p>
          <a:p>
            <a:pPr algn="just">
              <a:spcAft>
                <a:spcPts val="300"/>
              </a:spcAft>
              <a:defRPr/>
            </a:pPr>
            <a:r>
              <a:rPr lang="es-MX" sz="1400" dirty="0">
                <a:solidFill>
                  <a:srgbClr val="000000"/>
                </a:solidFill>
                <a:latin typeface="Arial" panose="020B0604020202020204" pitchFamily="34" charset="0"/>
                <a:cs typeface="Arial" panose="020B0604020202020204" pitchFamily="34" charset="0"/>
              </a:rPr>
              <a:t>ACQyD-INE-104/2018</a:t>
            </a:r>
          </a:p>
          <a:p>
            <a:pPr algn="just">
              <a:spcAft>
                <a:spcPts val="300"/>
              </a:spcAft>
              <a:defRPr/>
            </a:pPr>
            <a:r>
              <a:rPr lang="es-MX" sz="1400" dirty="0">
                <a:solidFill>
                  <a:srgbClr val="000000"/>
                </a:solidFill>
                <a:latin typeface="Arial" panose="020B0604020202020204" pitchFamily="34" charset="0"/>
                <a:cs typeface="Arial" panose="020B0604020202020204" pitchFamily="34" charset="0"/>
              </a:rPr>
              <a:t>Medidas cautelares: Procedentes.</a:t>
            </a:r>
          </a:p>
          <a:p>
            <a:pPr algn="just">
              <a:spcAft>
                <a:spcPts val="300"/>
              </a:spcAft>
              <a:defRPr/>
            </a:pPr>
            <a:r>
              <a:rPr lang="es-MX" sz="1400" i="1" dirty="0">
                <a:solidFill>
                  <a:srgbClr val="000000"/>
                </a:solidFill>
                <a:latin typeface="Arial" panose="020B0604020202020204" pitchFamily="34" charset="0"/>
                <a:cs typeface="Arial" panose="020B0604020202020204" pitchFamily="34" charset="0"/>
              </a:rPr>
              <a:t>Sí impugnado</a:t>
            </a:r>
          </a:p>
          <a:p>
            <a:pPr algn="just">
              <a:spcAft>
                <a:spcPts val="300"/>
              </a:spcAft>
              <a:defRPr/>
            </a:pPr>
            <a:r>
              <a:rPr lang="es-MX" sz="1400" dirty="0">
                <a:solidFill>
                  <a:srgbClr val="000000"/>
                </a:solidFill>
                <a:latin typeface="Arial" panose="020B0604020202020204" pitchFamily="34" charset="0"/>
                <a:cs typeface="Arial" panose="020B0604020202020204" pitchFamily="34" charset="0"/>
              </a:rPr>
              <a:t>SUP-REP-200/2018, </a:t>
            </a:r>
            <a:r>
              <a:rPr lang="es-MX" sz="1400" b="1" dirty="0">
                <a:solidFill>
                  <a:srgbClr val="000000"/>
                </a:solidFill>
                <a:latin typeface="Arial" panose="020B0604020202020204" pitchFamily="34" charset="0"/>
                <a:cs typeface="Arial" panose="020B0604020202020204" pitchFamily="34" charset="0"/>
              </a:rPr>
              <a:t>confirma</a:t>
            </a:r>
            <a:r>
              <a:rPr lang="es-MX" sz="1400" dirty="0">
                <a:solidFill>
                  <a:srgbClr val="000000"/>
                </a:solidFill>
                <a:latin typeface="Arial" panose="020B0604020202020204" pitchFamily="34" charset="0"/>
                <a:cs typeface="Arial" panose="020B0604020202020204" pitchFamily="34" charset="0"/>
              </a:rPr>
              <a:t>.</a:t>
            </a:r>
          </a:p>
          <a:p>
            <a:pPr algn="just">
              <a:spcAft>
                <a:spcPts val="300"/>
              </a:spcAft>
              <a:defRPr/>
            </a:pPr>
            <a:r>
              <a:rPr lang="es-MX" sz="1351" b="1" dirty="0">
                <a:solidFill>
                  <a:srgbClr val="000000"/>
                </a:solidFill>
                <a:latin typeface="Arial" panose="020B0604020202020204" pitchFamily="34" charset="0"/>
                <a:cs typeface="Arial" panose="020B0604020202020204" pitchFamily="34" charset="0"/>
              </a:rPr>
              <a:t>Fondo del asunto:</a:t>
            </a:r>
          </a:p>
          <a:p>
            <a:pPr algn="just">
              <a:spcAft>
                <a:spcPts val="300"/>
              </a:spcAft>
              <a:defRPr/>
            </a:pPr>
            <a:r>
              <a:rPr lang="es-MX" sz="1400" dirty="0">
                <a:solidFill>
                  <a:srgbClr val="000000"/>
                </a:solidFill>
                <a:latin typeface="Arial" panose="020B0604020202020204" pitchFamily="34" charset="0"/>
                <a:cs typeface="Arial" panose="020B0604020202020204" pitchFamily="34" charset="0"/>
              </a:rPr>
              <a:t>SRE-PSC-166/2018</a:t>
            </a:r>
            <a:endParaRPr lang="es-ES_tradnl" sz="1400" dirty="0">
              <a:solidFill>
                <a:srgbClr val="000000"/>
              </a:solidFill>
              <a:latin typeface="Arial" panose="020B0604020202020204" pitchFamily="34" charset="0"/>
              <a:cs typeface="Arial" panose="020B0604020202020204" pitchFamily="34" charset="0"/>
            </a:endParaRPr>
          </a:p>
          <a:p>
            <a:pPr algn="just">
              <a:spcAft>
                <a:spcPts val="300"/>
              </a:spcAft>
              <a:defRPr/>
            </a:pPr>
            <a:r>
              <a:rPr lang="es-MX" sz="1400" dirty="0">
                <a:solidFill>
                  <a:srgbClr val="000000"/>
                </a:solidFill>
                <a:latin typeface="Arial" panose="020B0604020202020204" pitchFamily="34" charset="0"/>
                <a:cs typeface="Arial" panose="020B0604020202020204" pitchFamily="34" charset="0"/>
              </a:rPr>
              <a:t>Existencia de infracción</a:t>
            </a:r>
          </a:p>
          <a:p>
            <a:pPr algn="just">
              <a:spcAft>
                <a:spcPts val="300"/>
              </a:spcAft>
              <a:defRPr/>
            </a:pPr>
            <a:r>
              <a:rPr lang="es-MX" sz="1400" dirty="0">
                <a:solidFill>
                  <a:srgbClr val="000000"/>
                </a:solidFill>
                <a:latin typeface="Arial" panose="020B0604020202020204" pitchFamily="34" charset="0"/>
                <a:cs typeface="Arial" panose="020B0604020202020204" pitchFamily="34" charset="0"/>
              </a:rPr>
              <a:t>Multa PRI </a:t>
            </a:r>
            <a:r>
              <a:rPr lang="es-ES" sz="1400" dirty="0">
                <a:solidFill>
                  <a:srgbClr val="000000"/>
                </a:solidFill>
                <a:latin typeface="Arial" panose="020B0604020202020204" pitchFamily="34" charset="0"/>
                <a:cs typeface="Arial" panose="020B0604020202020204" pitchFamily="34" charset="0"/>
              </a:rPr>
              <a:t>$241,800.</a:t>
            </a:r>
          </a:p>
          <a:p>
            <a:pPr algn="just">
              <a:spcAft>
                <a:spcPts val="300"/>
              </a:spcAft>
              <a:defRPr/>
            </a:pPr>
            <a:r>
              <a:rPr lang="es-ES" sz="1400" dirty="0">
                <a:solidFill>
                  <a:srgbClr val="000000"/>
                </a:solidFill>
                <a:latin typeface="Arial" panose="020B0604020202020204" pitchFamily="34" charset="0"/>
                <a:cs typeface="Arial" panose="020B0604020202020204" pitchFamily="34" charset="0"/>
              </a:rPr>
              <a:t>Multa Doger Guerrero $40, 300.</a:t>
            </a:r>
            <a:endParaRPr lang="es-MX" sz="1400" dirty="0">
              <a:solidFill>
                <a:srgbClr val="000000"/>
              </a:solidFill>
              <a:latin typeface="Arial" panose="020B0604020202020204" pitchFamily="34" charset="0"/>
              <a:cs typeface="Arial" panose="020B0604020202020204" pitchFamily="34" charset="0"/>
            </a:endParaRPr>
          </a:p>
          <a:p>
            <a:pPr algn="just">
              <a:spcAft>
                <a:spcPts val="300"/>
              </a:spcAft>
              <a:defRPr/>
            </a:pPr>
            <a:r>
              <a:rPr lang="es-MX" sz="1351" i="1" dirty="0">
                <a:solidFill>
                  <a:srgbClr val="000000"/>
                </a:solidFill>
                <a:latin typeface="Arial" panose="020B0604020202020204" pitchFamily="34" charset="0"/>
                <a:cs typeface="Arial" panose="020B0604020202020204" pitchFamily="34" charset="0"/>
              </a:rPr>
              <a:t>Sí impugnado</a:t>
            </a:r>
          </a:p>
          <a:p>
            <a:pPr algn="just">
              <a:spcAft>
                <a:spcPts val="300"/>
              </a:spcAft>
              <a:defRPr/>
            </a:pPr>
            <a:r>
              <a:rPr lang="es-MX" sz="1351" dirty="0">
                <a:solidFill>
                  <a:srgbClr val="000000"/>
                </a:solidFill>
                <a:latin typeface="Arial" panose="020B0604020202020204" pitchFamily="34" charset="0"/>
                <a:cs typeface="Arial" panose="020B0604020202020204" pitchFamily="34" charset="0"/>
              </a:rPr>
              <a:t>SUP-REP-602/2018, </a:t>
            </a:r>
            <a:r>
              <a:rPr lang="es-MX" sz="1351" b="1" dirty="0">
                <a:solidFill>
                  <a:srgbClr val="000000"/>
                </a:solidFill>
                <a:latin typeface="Arial" panose="020B0604020202020204" pitchFamily="34" charset="0"/>
                <a:cs typeface="Arial" panose="020B0604020202020204" pitchFamily="34" charset="0"/>
              </a:rPr>
              <a:t>confirma.</a:t>
            </a:r>
          </a:p>
        </p:txBody>
      </p:sp>
      <p:sp>
        <p:nvSpPr>
          <p:cNvPr id="8" name="7 CuadroTexto"/>
          <p:cNvSpPr txBox="1"/>
          <p:nvPr/>
        </p:nvSpPr>
        <p:spPr>
          <a:xfrm>
            <a:off x="1913238" y="5257564"/>
            <a:ext cx="3530719" cy="1600438"/>
          </a:xfrm>
          <a:prstGeom prst="rect">
            <a:avLst/>
          </a:prstGeom>
          <a:noFill/>
          <a:ln w="57150">
            <a:solidFill>
              <a:schemeClr val="tx1">
                <a:lumMod val="50000"/>
                <a:lumOff val="50000"/>
              </a:schemeClr>
            </a:solidFill>
          </a:ln>
        </p:spPr>
        <p:txBody>
          <a:bodyPr wrap="square" rtlCol="0">
            <a:spAutoFit/>
          </a:bodyPr>
          <a:lstStyle/>
          <a:p>
            <a:pPr algn="just">
              <a:defRPr/>
            </a:pPr>
            <a:r>
              <a:rPr lang="es-ES_tradnl" sz="1400" b="1" dirty="0">
                <a:solidFill>
                  <a:srgbClr val="000000"/>
                </a:solidFill>
                <a:latin typeface="Arial" panose="020B0604020202020204" pitchFamily="34" charset="0"/>
                <a:cs typeface="Arial" panose="020B0604020202020204" pitchFamily="34" charset="0"/>
              </a:rPr>
              <a:t>Acuerdo INE</a:t>
            </a:r>
          </a:p>
          <a:p>
            <a:pPr algn="just">
              <a:defRPr/>
            </a:pPr>
            <a:r>
              <a:rPr lang="es-ES_tradnl" sz="1400" dirty="0">
                <a:solidFill>
                  <a:srgbClr val="000000"/>
                </a:solidFill>
                <a:latin typeface="Arial" panose="020B0604020202020204" pitchFamily="34" charset="0"/>
                <a:cs typeface="Arial" panose="020B0604020202020204" pitchFamily="34" charset="0"/>
              </a:rPr>
              <a:t>Procedente medida cautelar, ya que refuerza estereotipos, niega la propia individualidad y personalidad de la candidata, y se le podría invizibilizar como una persona que tiene una carrera propia, construida por sí misma</a:t>
            </a:r>
          </a:p>
        </p:txBody>
      </p:sp>
      <p:sp>
        <p:nvSpPr>
          <p:cNvPr id="9" name="8 CuadroTexto"/>
          <p:cNvSpPr txBox="1"/>
          <p:nvPr/>
        </p:nvSpPr>
        <p:spPr>
          <a:xfrm>
            <a:off x="5505478" y="5473007"/>
            <a:ext cx="4529724" cy="1169551"/>
          </a:xfrm>
          <a:prstGeom prst="rect">
            <a:avLst/>
          </a:prstGeom>
          <a:noFill/>
          <a:ln w="57150">
            <a:solidFill>
              <a:schemeClr val="tx1">
                <a:lumMod val="50000"/>
                <a:lumOff val="50000"/>
              </a:schemeClr>
            </a:solidFill>
          </a:ln>
        </p:spPr>
        <p:txBody>
          <a:bodyPr wrap="square" rtlCol="0">
            <a:spAutoFit/>
          </a:bodyPr>
          <a:lstStyle/>
          <a:p>
            <a:pPr algn="just">
              <a:defRPr/>
            </a:pPr>
            <a:r>
              <a:rPr lang="es-MX" sz="1400" b="1" dirty="0">
                <a:solidFill>
                  <a:srgbClr val="000000"/>
                </a:solidFill>
                <a:latin typeface="Arial" panose="020B0604020202020204" pitchFamily="34" charset="0"/>
                <a:cs typeface="Arial" panose="020B0604020202020204" pitchFamily="34" charset="0"/>
              </a:rPr>
              <a:t>Sentencia SRE</a:t>
            </a:r>
          </a:p>
          <a:p>
            <a:pPr algn="just">
              <a:defRPr/>
            </a:pPr>
            <a:r>
              <a:rPr lang="es-ES" sz="1400" dirty="0">
                <a:solidFill>
                  <a:srgbClr val="000000"/>
                </a:solidFill>
                <a:latin typeface="Arial" panose="020B0604020202020204" pitchFamily="34" charset="0"/>
                <a:cs typeface="Arial" panose="020B0604020202020204" pitchFamily="34" charset="0"/>
              </a:rPr>
              <a:t>Existente la infracción, ya que el spot contiene elementos claros que refuerzan estereotipos de género, que se traducen en violencia simbólica en contra de la candidata y de la mujer en general.</a:t>
            </a:r>
            <a:endParaRPr lang="es-MX" sz="1400" dirty="0">
              <a:solidFill>
                <a:srgbClr val="000000"/>
              </a:solidFill>
              <a:latin typeface="Arial" panose="020B0604020202020204" pitchFamily="34" charset="0"/>
              <a:cs typeface="Arial" panose="020B0604020202020204" pitchFamily="34" charset="0"/>
            </a:endParaRPr>
          </a:p>
        </p:txBody>
      </p:sp>
      <p:sp>
        <p:nvSpPr>
          <p:cNvPr id="2" name="Rectángulo 1"/>
          <p:cNvSpPr/>
          <p:nvPr/>
        </p:nvSpPr>
        <p:spPr>
          <a:xfrm>
            <a:off x="5095337" y="2018228"/>
            <a:ext cx="4819448" cy="307777"/>
          </a:xfrm>
          <a:prstGeom prst="rect">
            <a:avLst/>
          </a:prstGeom>
        </p:spPr>
        <p:txBody>
          <a:bodyPr wrap="square">
            <a:spAutoFit/>
          </a:bodyPr>
          <a:lstStyle/>
          <a:p>
            <a:pPr marL="180335" marR="180335">
              <a:defRPr/>
            </a:pPr>
            <a:endParaRPr lang="es-MX" sz="14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Rectángulo 4"/>
          <p:cNvSpPr/>
          <p:nvPr/>
        </p:nvSpPr>
        <p:spPr>
          <a:xfrm>
            <a:off x="5566001" y="1437768"/>
            <a:ext cx="4572000" cy="318998"/>
          </a:xfrm>
          <a:prstGeom prst="rect">
            <a:avLst/>
          </a:prstGeom>
        </p:spPr>
        <p:txBody>
          <a:bodyPr>
            <a:spAutoFit/>
          </a:bodyPr>
          <a:lstStyle/>
          <a:p>
            <a:pPr>
              <a:lnSpc>
                <a:spcPct val="115000"/>
              </a:lnSpc>
              <a:spcAft>
                <a:spcPts val="1000"/>
              </a:spcAft>
              <a:defRPr/>
            </a:pPr>
            <a:endParaRPr lang="es-MX" sz="14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0" name="Rectángulo 9"/>
          <p:cNvSpPr/>
          <p:nvPr/>
        </p:nvSpPr>
        <p:spPr>
          <a:xfrm>
            <a:off x="6096000" y="1494995"/>
            <a:ext cx="3917659" cy="3947234"/>
          </a:xfrm>
          <a:prstGeom prst="rect">
            <a:avLst/>
          </a:prstGeom>
        </p:spPr>
        <p:txBody>
          <a:bodyPr wrap="square">
            <a:spAutoFit/>
          </a:bodyPr>
          <a:lstStyle/>
          <a:p>
            <a:pPr>
              <a:spcAft>
                <a:spcPts val="300"/>
              </a:spcAft>
              <a:defRPr/>
            </a:pPr>
            <a:r>
              <a:rPr lang="es-ES_tradnl" sz="1400" b="1" dirty="0">
                <a:solidFill>
                  <a:srgbClr val="000000"/>
                </a:solidFill>
                <a:latin typeface="Arial" panose="020B0604020202020204" pitchFamily="34" charset="0"/>
                <a:cs typeface="Arial" panose="020B0604020202020204" pitchFamily="34" charset="0"/>
              </a:rPr>
              <a:t>PUE L CHOCOLATE</a:t>
            </a:r>
          </a:p>
          <a:p>
            <a:pPr>
              <a:defRPr/>
            </a:pPr>
            <a:r>
              <a:rPr lang="es-ES_tradnl" sz="1200" i="1" dirty="0">
                <a:solidFill>
                  <a:srgbClr val="000000"/>
                </a:solidFill>
                <a:latin typeface="Arial" panose="020B0604020202020204" pitchFamily="34" charset="0"/>
                <a:cs typeface="Arial" panose="020B0604020202020204" pitchFamily="34" charset="0"/>
              </a:rPr>
              <a:t>Voz femenina 1: Oye má</a:t>
            </a:r>
          </a:p>
          <a:p>
            <a:pPr>
              <a:defRPr/>
            </a:pPr>
            <a:r>
              <a:rPr lang="es-ES_tradnl" sz="1200" i="1" dirty="0">
                <a:solidFill>
                  <a:srgbClr val="000000"/>
                </a:solidFill>
                <a:latin typeface="Arial" panose="020B0604020202020204" pitchFamily="34" charset="0"/>
                <a:cs typeface="Arial" panose="020B0604020202020204" pitchFamily="34" charset="0"/>
              </a:rPr>
              <a:t>Voz femenina 1: ¿y tú ya sabes por quién vas a votar?</a:t>
            </a:r>
          </a:p>
          <a:p>
            <a:pPr>
              <a:defRPr/>
            </a:pPr>
            <a:r>
              <a:rPr lang="es-ES_tradnl" sz="1200" i="1" dirty="0">
                <a:solidFill>
                  <a:srgbClr val="000000"/>
                </a:solidFill>
                <a:latin typeface="Arial" panose="020B0604020202020204" pitchFamily="34" charset="0"/>
                <a:cs typeface="Arial" panose="020B0604020202020204" pitchFamily="34" charset="0"/>
              </a:rPr>
              <a:t>Voz femenina 2: Por la nueva, por Martha.</a:t>
            </a:r>
          </a:p>
          <a:p>
            <a:pPr>
              <a:defRPr/>
            </a:pPr>
            <a:r>
              <a:rPr lang="es-ES_tradnl" sz="1200" i="1" dirty="0">
                <a:solidFill>
                  <a:srgbClr val="000000"/>
                </a:solidFill>
                <a:latin typeface="Arial" panose="020B0604020202020204" pitchFamily="34" charset="0"/>
                <a:cs typeface="Arial" panose="020B0604020202020204" pitchFamily="34" charset="0"/>
              </a:rPr>
              <a:t>Voz femenina 1: ¿Nueva? ¿Neta?</a:t>
            </a:r>
          </a:p>
          <a:p>
            <a:pPr>
              <a:defRPr/>
            </a:pPr>
            <a:r>
              <a:rPr lang="es-ES_tradnl" sz="1200" i="1" dirty="0">
                <a:solidFill>
                  <a:srgbClr val="000000"/>
                </a:solidFill>
                <a:latin typeface="Arial" panose="020B0604020202020204" pitchFamily="34" charset="0"/>
                <a:cs typeface="Arial" panose="020B0604020202020204" pitchFamily="34" charset="0"/>
              </a:rPr>
              <a:t>Voz femenina 1: </a:t>
            </a:r>
            <a:r>
              <a:rPr lang="es-ES_tradnl" sz="1200" b="1" i="1" dirty="0">
                <a:solidFill>
                  <a:srgbClr val="000000"/>
                </a:solidFill>
                <a:latin typeface="Arial" panose="020B0604020202020204" pitchFamily="34" charset="0"/>
                <a:cs typeface="Arial" panose="020B0604020202020204" pitchFamily="34" charset="0"/>
              </a:rPr>
              <a:t>¡Si es la esposa de Moreno Valle!</a:t>
            </a:r>
          </a:p>
          <a:p>
            <a:pPr>
              <a:defRPr/>
            </a:pPr>
            <a:r>
              <a:rPr lang="es-ES_tradnl" sz="1200" i="1" dirty="0">
                <a:solidFill>
                  <a:srgbClr val="000000"/>
                </a:solidFill>
                <a:latin typeface="Arial" panose="020B0604020202020204" pitchFamily="34" charset="0"/>
                <a:cs typeface="Arial" panose="020B0604020202020204" pitchFamily="34" charset="0"/>
              </a:rPr>
              <a:t>Voz femenina 2: ¿Es la esposa de Moreno Valle?</a:t>
            </a:r>
          </a:p>
          <a:p>
            <a:pPr>
              <a:defRPr/>
            </a:pPr>
            <a:r>
              <a:rPr lang="es-ES_tradnl" sz="1200" i="1" dirty="0">
                <a:solidFill>
                  <a:srgbClr val="000000"/>
                </a:solidFill>
                <a:latin typeface="Arial" panose="020B0604020202020204" pitchFamily="34" charset="0"/>
                <a:cs typeface="Arial" panose="020B0604020202020204" pitchFamily="34" charset="0"/>
              </a:rPr>
              <a:t>Voz femenina 2: No lo sabía</a:t>
            </a:r>
          </a:p>
          <a:p>
            <a:pPr>
              <a:defRPr/>
            </a:pPr>
            <a:r>
              <a:rPr lang="es-ES_tradnl" sz="1200" i="1" dirty="0">
                <a:solidFill>
                  <a:srgbClr val="000000"/>
                </a:solidFill>
                <a:latin typeface="Arial" panose="020B0604020202020204" pitchFamily="34" charset="0"/>
                <a:cs typeface="Arial" panose="020B0604020202020204" pitchFamily="34" charset="0"/>
              </a:rPr>
              <a:t>Voz femenina 2: por ella no votaría.</a:t>
            </a:r>
          </a:p>
          <a:p>
            <a:pPr>
              <a:defRPr/>
            </a:pPr>
            <a:r>
              <a:rPr lang="es-ES_tradnl" sz="1200" i="1" dirty="0">
                <a:solidFill>
                  <a:srgbClr val="000000"/>
                </a:solidFill>
                <a:latin typeface="Arial" panose="020B0604020202020204" pitchFamily="34" charset="0"/>
                <a:cs typeface="Arial" panose="020B0604020202020204" pitchFamily="34" charset="0"/>
              </a:rPr>
              <a:t>Voz femenina 2: </a:t>
            </a:r>
            <a:r>
              <a:rPr lang="es-ES_tradnl" sz="1200" b="1" i="1" dirty="0">
                <a:solidFill>
                  <a:srgbClr val="000000"/>
                </a:solidFill>
                <a:latin typeface="Arial" panose="020B0604020202020204" pitchFamily="34" charset="0"/>
                <a:cs typeface="Arial" panose="020B0604020202020204" pitchFamily="34" charset="0"/>
              </a:rPr>
              <a:t>¿Ella qué sabe de política?</a:t>
            </a:r>
          </a:p>
          <a:p>
            <a:pPr>
              <a:defRPr/>
            </a:pPr>
            <a:r>
              <a:rPr lang="es-ES_tradnl" sz="1200" i="1" dirty="0">
                <a:solidFill>
                  <a:srgbClr val="000000"/>
                </a:solidFill>
                <a:latin typeface="Arial" panose="020B0604020202020204" pitchFamily="34" charset="0"/>
                <a:cs typeface="Arial" panose="020B0604020202020204" pitchFamily="34" charset="0"/>
              </a:rPr>
              <a:t>Voz femenina 1: Nada. Ese es el punto,</a:t>
            </a:r>
          </a:p>
          <a:p>
            <a:pPr>
              <a:defRPr/>
            </a:pPr>
            <a:r>
              <a:rPr lang="es-ES_tradnl" sz="1200" i="1" dirty="0">
                <a:solidFill>
                  <a:srgbClr val="000000"/>
                </a:solidFill>
                <a:latin typeface="Arial" panose="020B0604020202020204" pitchFamily="34" charset="0"/>
                <a:cs typeface="Arial" panose="020B0604020202020204" pitchFamily="34" charset="0"/>
              </a:rPr>
              <a:t>Voz femenina 1: </a:t>
            </a:r>
            <a:r>
              <a:rPr lang="es-ES_tradnl" sz="1200" b="1" i="1" dirty="0">
                <a:solidFill>
                  <a:srgbClr val="000000"/>
                </a:solidFill>
                <a:latin typeface="Arial" panose="020B0604020202020204" pitchFamily="34" charset="0"/>
                <a:cs typeface="Arial" panose="020B0604020202020204" pitchFamily="34" charset="0"/>
              </a:rPr>
              <a:t>la pusieron ahí para reelegirse</a:t>
            </a:r>
          </a:p>
          <a:p>
            <a:pPr>
              <a:defRPr/>
            </a:pPr>
            <a:r>
              <a:rPr lang="es-ES_tradnl" sz="1200" i="1" dirty="0">
                <a:solidFill>
                  <a:srgbClr val="000000"/>
                </a:solidFill>
                <a:latin typeface="Arial" panose="020B0604020202020204" pitchFamily="34" charset="0"/>
                <a:cs typeface="Arial" panose="020B0604020202020204" pitchFamily="34" charset="0"/>
              </a:rPr>
              <a:t>Voz femenina 1: </a:t>
            </a:r>
            <a:r>
              <a:rPr lang="es-ES_tradnl" sz="1200" b="1" i="1" dirty="0">
                <a:solidFill>
                  <a:srgbClr val="000000"/>
                </a:solidFill>
                <a:latin typeface="Arial" panose="020B0604020202020204" pitchFamily="34" charset="0"/>
                <a:cs typeface="Arial" panose="020B0604020202020204" pitchFamily="34" charset="0"/>
              </a:rPr>
              <a:t>y seguir mandando.</a:t>
            </a:r>
          </a:p>
          <a:p>
            <a:pPr>
              <a:defRPr/>
            </a:pPr>
            <a:r>
              <a:rPr lang="es-ES_tradnl" sz="1200" i="1" dirty="0">
                <a:solidFill>
                  <a:srgbClr val="000000"/>
                </a:solidFill>
                <a:latin typeface="Arial" panose="020B0604020202020204" pitchFamily="34" charset="0"/>
                <a:cs typeface="Arial" panose="020B0604020202020204" pitchFamily="34" charset="0"/>
              </a:rPr>
              <a:t>Voz femenina 2: Pues conmigo no cuentan,</a:t>
            </a:r>
          </a:p>
          <a:p>
            <a:pPr>
              <a:defRPr/>
            </a:pPr>
            <a:r>
              <a:rPr lang="es-ES_tradnl" sz="1200" i="1" dirty="0">
                <a:solidFill>
                  <a:srgbClr val="000000"/>
                </a:solidFill>
                <a:latin typeface="Arial" panose="020B0604020202020204" pitchFamily="34" charset="0"/>
                <a:cs typeface="Arial" panose="020B0604020202020204" pitchFamily="34" charset="0"/>
              </a:rPr>
              <a:t>Voz femenina 1: pero eso de que te regalen el puesto</a:t>
            </a:r>
          </a:p>
          <a:p>
            <a:pPr>
              <a:defRPr/>
            </a:pPr>
            <a:r>
              <a:rPr lang="es-ES_tradnl" sz="1200" i="1" dirty="0">
                <a:solidFill>
                  <a:srgbClr val="000000"/>
                </a:solidFill>
                <a:latin typeface="Arial" panose="020B0604020202020204" pitchFamily="34" charset="0"/>
                <a:cs typeface="Arial" panose="020B0604020202020204" pitchFamily="34" charset="0"/>
              </a:rPr>
              <a:t>Voz femenina 1: y te pongan ahí,</a:t>
            </a:r>
          </a:p>
          <a:p>
            <a:pPr>
              <a:defRPr/>
            </a:pPr>
            <a:r>
              <a:rPr lang="es-ES_tradnl" sz="1200" i="1" dirty="0">
                <a:solidFill>
                  <a:srgbClr val="000000"/>
                </a:solidFill>
                <a:latin typeface="Arial" panose="020B0604020202020204" pitchFamily="34" charset="0"/>
                <a:cs typeface="Arial" panose="020B0604020202020204" pitchFamily="34" charset="0"/>
              </a:rPr>
              <a:t>Voz femenina 1: para seguir mandando está cañón.</a:t>
            </a:r>
          </a:p>
          <a:p>
            <a:pPr>
              <a:defRPr/>
            </a:pPr>
            <a:endParaRPr lang="es-ES_tradnl" sz="1200" i="1" dirty="0">
              <a:solidFill>
                <a:srgbClr val="000000"/>
              </a:solidFill>
              <a:latin typeface="Arial" panose="020B0604020202020204" pitchFamily="34" charset="0"/>
              <a:cs typeface="Arial" panose="020B0604020202020204" pitchFamily="34" charset="0"/>
            </a:endParaRPr>
          </a:p>
          <a:p>
            <a:pPr>
              <a:defRPr/>
            </a:pPr>
            <a:r>
              <a:rPr lang="es-ES_tradnl" sz="1200" i="1" dirty="0">
                <a:solidFill>
                  <a:srgbClr val="000000"/>
                </a:solidFill>
                <a:latin typeface="Arial" panose="020B0604020202020204" pitchFamily="34" charset="0"/>
                <a:cs typeface="Arial" panose="020B0604020202020204" pitchFamily="34" charset="0"/>
              </a:rPr>
              <a:t>Vota por el cambio seguro Enrique Doger. Gobernador</a:t>
            </a:r>
          </a:p>
          <a:p>
            <a:pPr>
              <a:defRPr/>
            </a:pPr>
            <a:endParaRPr lang="en-US" b="1" dirty="0">
              <a:solidFill>
                <a:srgbClr val="000000"/>
              </a:solidFill>
              <a:latin typeface="Century Gothic"/>
            </a:endParaRPr>
          </a:p>
        </p:txBody>
      </p:sp>
    </p:spTree>
    <p:extLst>
      <p:ext uri="{BB962C8B-B14F-4D97-AF65-F5344CB8AC3E}">
        <p14:creationId xmlns:p14="http://schemas.microsoft.com/office/powerpoint/2010/main" val="351150249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5566002" y="340446"/>
            <a:ext cx="4784759" cy="551951"/>
          </a:xfrm>
        </p:spPr>
        <p:txBody>
          <a:bodyPr>
            <a:noAutofit/>
          </a:bodyPr>
          <a:lstStyle/>
          <a:p>
            <a:r>
              <a:rPr lang="es-MX" sz="2000" dirty="0"/>
              <a:t>SÍ VIOLENCIA CONTRA LA MUJER</a:t>
            </a:r>
          </a:p>
        </p:txBody>
      </p:sp>
      <p:sp>
        <p:nvSpPr>
          <p:cNvPr id="4" name="3 CuadroTexto"/>
          <p:cNvSpPr txBox="1"/>
          <p:nvPr/>
        </p:nvSpPr>
        <p:spPr>
          <a:xfrm>
            <a:off x="5668162" y="906938"/>
            <a:ext cx="4999839" cy="369332"/>
          </a:xfrm>
          <a:prstGeom prst="rect">
            <a:avLst/>
          </a:prstGeom>
          <a:solidFill>
            <a:schemeClr val="bg1">
              <a:lumMod val="85000"/>
            </a:schemeClr>
          </a:solidFill>
        </p:spPr>
        <p:txBody>
          <a:bodyPr wrap="square" rtlCol="0">
            <a:spAutoFit/>
          </a:bodyPr>
          <a:lstStyle/>
          <a:p>
            <a:pPr algn="r">
              <a:defRPr/>
            </a:pPr>
            <a:r>
              <a:rPr lang="es-MX" dirty="0">
                <a:solidFill>
                  <a:srgbClr val="000000">
                    <a:lumMod val="50000"/>
                  </a:srgbClr>
                </a:solidFill>
                <a:latin typeface="Arial" panose="020B0604020202020204" pitchFamily="34" charset="0"/>
                <a:cs typeface="Arial" panose="020B0604020202020204" pitchFamily="34" charset="0"/>
              </a:rPr>
              <a:t>Violencia política simbólica y psicológica</a:t>
            </a:r>
          </a:p>
        </p:txBody>
      </p:sp>
      <p:sp>
        <p:nvSpPr>
          <p:cNvPr id="6" name="5 CuadroTexto"/>
          <p:cNvSpPr txBox="1"/>
          <p:nvPr/>
        </p:nvSpPr>
        <p:spPr>
          <a:xfrm>
            <a:off x="1734862" y="1091605"/>
            <a:ext cx="3780061" cy="3502754"/>
          </a:xfrm>
          <a:prstGeom prst="rect">
            <a:avLst/>
          </a:prstGeom>
          <a:solidFill>
            <a:schemeClr val="bg1"/>
          </a:solidFill>
          <a:ln w="57150">
            <a:solidFill>
              <a:schemeClr val="tx1">
                <a:lumMod val="50000"/>
                <a:lumOff val="50000"/>
              </a:schemeClr>
            </a:solidFill>
          </a:ln>
        </p:spPr>
        <p:txBody>
          <a:bodyPr wrap="square" rtlCol="0">
            <a:spAutoFit/>
          </a:bodyPr>
          <a:lstStyle/>
          <a:p>
            <a:pPr algn="just">
              <a:spcAft>
                <a:spcPts val="300"/>
              </a:spcAft>
              <a:defRPr/>
            </a:pPr>
            <a:r>
              <a:rPr lang="es-MX" sz="1351" dirty="0">
                <a:solidFill>
                  <a:srgbClr val="000000"/>
                </a:solidFill>
                <a:latin typeface="Arial" panose="020B0604020202020204" pitchFamily="34" charset="0"/>
                <a:cs typeface="Arial" panose="020B0604020202020204" pitchFamily="34" charset="0"/>
              </a:rPr>
              <a:t>Quejosos: </a:t>
            </a:r>
            <a:r>
              <a:rPr lang="en-US" sz="1351" dirty="0">
                <a:solidFill>
                  <a:srgbClr val="000000"/>
                </a:solidFill>
                <a:latin typeface="Arial" panose="020B0604020202020204" pitchFamily="34" charset="0"/>
                <a:cs typeface="Arial" panose="020B0604020202020204" pitchFamily="34" charset="0"/>
              </a:rPr>
              <a:t>PAN y Martha Erika Alonso Hidalgo</a:t>
            </a:r>
          </a:p>
          <a:p>
            <a:pPr algn="just">
              <a:spcAft>
                <a:spcPts val="300"/>
              </a:spcAft>
              <a:defRPr/>
            </a:pPr>
            <a:r>
              <a:rPr lang="es-MX" sz="1351" dirty="0">
                <a:solidFill>
                  <a:srgbClr val="000000"/>
                </a:solidFill>
                <a:latin typeface="Arial" panose="020B0604020202020204" pitchFamily="34" charset="0"/>
                <a:cs typeface="Arial" panose="020B0604020202020204" pitchFamily="34" charset="0"/>
              </a:rPr>
              <a:t>Denunciado:  PRI</a:t>
            </a:r>
          </a:p>
          <a:p>
            <a:pPr algn="just">
              <a:spcAft>
                <a:spcPts val="300"/>
              </a:spcAft>
              <a:defRPr/>
            </a:pPr>
            <a:r>
              <a:rPr lang="es-MX" sz="1351" b="1" dirty="0">
                <a:solidFill>
                  <a:srgbClr val="000000"/>
                </a:solidFill>
                <a:latin typeface="Arial" panose="020B0604020202020204" pitchFamily="34" charset="0"/>
                <a:cs typeface="Arial" panose="020B0604020202020204" pitchFamily="34" charset="0"/>
              </a:rPr>
              <a:t>Acuerdo INE:</a:t>
            </a:r>
          </a:p>
          <a:p>
            <a:pPr algn="just">
              <a:spcAft>
                <a:spcPts val="300"/>
              </a:spcAft>
              <a:defRPr/>
            </a:pPr>
            <a:r>
              <a:rPr lang="es-MX" sz="1351" dirty="0">
                <a:solidFill>
                  <a:srgbClr val="000000"/>
                </a:solidFill>
                <a:latin typeface="Arial" panose="020B0604020202020204" pitchFamily="34" charset="0"/>
                <a:cs typeface="Arial" panose="020B0604020202020204" pitchFamily="34" charset="0"/>
              </a:rPr>
              <a:t>ACQyD-INE-120/2018</a:t>
            </a:r>
          </a:p>
          <a:p>
            <a:pPr algn="just">
              <a:spcAft>
                <a:spcPts val="300"/>
              </a:spcAft>
              <a:defRPr/>
            </a:pPr>
            <a:r>
              <a:rPr lang="es-MX" sz="1351" dirty="0">
                <a:solidFill>
                  <a:srgbClr val="000000"/>
                </a:solidFill>
                <a:latin typeface="Arial" panose="020B0604020202020204" pitchFamily="34" charset="0"/>
                <a:cs typeface="Arial" panose="020B0604020202020204" pitchFamily="34" charset="0"/>
              </a:rPr>
              <a:t>Medidas cautelares: Procedentes.</a:t>
            </a:r>
          </a:p>
          <a:p>
            <a:pPr algn="just">
              <a:spcAft>
                <a:spcPts val="300"/>
              </a:spcAft>
              <a:defRPr/>
            </a:pPr>
            <a:r>
              <a:rPr lang="es-MX" sz="1351" i="1" dirty="0">
                <a:solidFill>
                  <a:srgbClr val="000000"/>
                </a:solidFill>
                <a:latin typeface="Arial" panose="020B0604020202020204" pitchFamily="34" charset="0"/>
                <a:cs typeface="Arial" panose="020B0604020202020204" pitchFamily="34" charset="0"/>
              </a:rPr>
              <a:t>Sí impugnado</a:t>
            </a:r>
          </a:p>
          <a:p>
            <a:pPr algn="just">
              <a:spcAft>
                <a:spcPts val="300"/>
              </a:spcAft>
              <a:defRPr/>
            </a:pPr>
            <a:r>
              <a:rPr lang="es-MX" sz="1351" dirty="0">
                <a:solidFill>
                  <a:srgbClr val="000000"/>
                </a:solidFill>
                <a:latin typeface="Arial" panose="020B0604020202020204" pitchFamily="34" charset="0"/>
                <a:cs typeface="Arial" panose="020B0604020202020204" pitchFamily="34" charset="0"/>
              </a:rPr>
              <a:t>SUP-REP-252/2018, confirma.</a:t>
            </a:r>
          </a:p>
          <a:p>
            <a:pPr algn="just">
              <a:spcAft>
                <a:spcPts val="300"/>
              </a:spcAft>
              <a:defRPr/>
            </a:pPr>
            <a:r>
              <a:rPr lang="es-MX" sz="1351" b="1" dirty="0">
                <a:solidFill>
                  <a:srgbClr val="000000"/>
                </a:solidFill>
                <a:latin typeface="Arial" panose="020B0604020202020204" pitchFamily="34" charset="0"/>
                <a:cs typeface="Arial" panose="020B0604020202020204" pitchFamily="34" charset="0"/>
              </a:rPr>
              <a:t>Fondo del asunto:</a:t>
            </a:r>
          </a:p>
          <a:p>
            <a:pPr algn="just">
              <a:spcAft>
                <a:spcPts val="300"/>
              </a:spcAft>
              <a:defRPr/>
            </a:pPr>
            <a:r>
              <a:rPr lang="es-MX" sz="1351" dirty="0">
                <a:solidFill>
                  <a:srgbClr val="000000"/>
                </a:solidFill>
                <a:latin typeface="Arial" panose="020B0604020202020204" pitchFamily="34" charset="0"/>
                <a:cs typeface="Arial" panose="020B0604020202020204" pitchFamily="34" charset="0"/>
              </a:rPr>
              <a:t>SRE-PSC-195/2018</a:t>
            </a:r>
            <a:r>
              <a:rPr lang="es-ES_tradnl" sz="1351" dirty="0">
                <a:solidFill>
                  <a:srgbClr val="000000"/>
                </a:solidFill>
                <a:latin typeface="Arial" panose="020B0604020202020204" pitchFamily="34" charset="0"/>
                <a:cs typeface="Arial" panose="020B0604020202020204" pitchFamily="34" charset="0"/>
              </a:rPr>
              <a:t>.</a:t>
            </a:r>
          </a:p>
          <a:p>
            <a:pPr algn="just">
              <a:spcAft>
                <a:spcPts val="300"/>
              </a:spcAft>
              <a:defRPr/>
            </a:pPr>
            <a:r>
              <a:rPr lang="es-MX" sz="1351" dirty="0">
                <a:solidFill>
                  <a:srgbClr val="000000"/>
                </a:solidFill>
                <a:latin typeface="Arial" panose="020B0604020202020204" pitchFamily="34" charset="0"/>
                <a:cs typeface="Arial" panose="020B0604020202020204" pitchFamily="34" charset="0"/>
              </a:rPr>
              <a:t>Existencia de infracción</a:t>
            </a:r>
          </a:p>
          <a:p>
            <a:pPr algn="just">
              <a:spcAft>
                <a:spcPts val="300"/>
              </a:spcAft>
              <a:defRPr/>
            </a:pPr>
            <a:r>
              <a:rPr lang="es-MX" sz="1351" dirty="0">
                <a:solidFill>
                  <a:srgbClr val="000000"/>
                </a:solidFill>
                <a:latin typeface="Arial" panose="020B0604020202020204" pitchFamily="34" charset="0"/>
                <a:cs typeface="Arial" panose="020B0604020202020204" pitchFamily="34" charset="0"/>
              </a:rPr>
              <a:t>Multa PRI </a:t>
            </a:r>
            <a:r>
              <a:rPr lang="es-ES" sz="1351" dirty="0">
                <a:solidFill>
                  <a:srgbClr val="000000"/>
                </a:solidFill>
                <a:latin typeface="Arial" panose="020B0604020202020204" pitchFamily="34" charset="0"/>
                <a:cs typeface="Arial" panose="020B0604020202020204" pitchFamily="34" charset="0"/>
              </a:rPr>
              <a:t>$80,600.</a:t>
            </a:r>
          </a:p>
          <a:p>
            <a:pPr algn="just">
              <a:spcAft>
                <a:spcPts val="300"/>
              </a:spcAft>
              <a:defRPr/>
            </a:pPr>
            <a:r>
              <a:rPr lang="es-ES" sz="1351" dirty="0">
                <a:solidFill>
                  <a:srgbClr val="000000"/>
                </a:solidFill>
                <a:latin typeface="Arial" panose="020B0604020202020204" pitchFamily="34" charset="0"/>
                <a:cs typeface="Arial" panose="020B0604020202020204" pitchFamily="34" charset="0"/>
              </a:rPr>
              <a:t>Multa Doger Guerrero $40,300.</a:t>
            </a:r>
            <a:endParaRPr lang="es-MX" sz="1351" dirty="0">
              <a:solidFill>
                <a:srgbClr val="000000"/>
              </a:solidFill>
              <a:latin typeface="Arial" panose="020B0604020202020204" pitchFamily="34" charset="0"/>
              <a:cs typeface="Arial" panose="020B0604020202020204" pitchFamily="34" charset="0"/>
            </a:endParaRPr>
          </a:p>
          <a:p>
            <a:pPr algn="just">
              <a:spcAft>
                <a:spcPts val="300"/>
              </a:spcAft>
              <a:defRPr/>
            </a:pPr>
            <a:r>
              <a:rPr lang="es-MX" sz="1351" i="1" dirty="0">
                <a:solidFill>
                  <a:srgbClr val="000000"/>
                </a:solidFill>
                <a:latin typeface="Arial" panose="020B0604020202020204" pitchFamily="34" charset="0"/>
                <a:cs typeface="Arial" panose="020B0604020202020204" pitchFamily="34" charset="0"/>
              </a:rPr>
              <a:t>Sí impugnado</a:t>
            </a:r>
          </a:p>
          <a:p>
            <a:pPr algn="just">
              <a:spcAft>
                <a:spcPts val="300"/>
              </a:spcAft>
              <a:defRPr/>
            </a:pPr>
            <a:r>
              <a:rPr lang="es-MX" sz="1351" dirty="0">
                <a:solidFill>
                  <a:srgbClr val="000000"/>
                </a:solidFill>
                <a:latin typeface="Arial" panose="020B0604020202020204" pitchFamily="34" charset="0"/>
                <a:cs typeface="Arial" panose="020B0604020202020204" pitchFamily="34" charset="0"/>
              </a:rPr>
              <a:t>SUP-REP-623/2018, </a:t>
            </a:r>
            <a:r>
              <a:rPr lang="es-MX" sz="1351" b="1" dirty="0">
                <a:solidFill>
                  <a:srgbClr val="000000"/>
                </a:solidFill>
                <a:latin typeface="Arial" panose="020B0604020202020204" pitchFamily="34" charset="0"/>
                <a:cs typeface="Arial" panose="020B0604020202020204" pitchFamily="34" charset="0"/>
              </a:rPr>
              <a:t>confirma.</a:t>
            </a:r>
          </a:p>
        </p:txBody>
      </p:sp>
      <p:sp>
        <p:nvSpPr>
          <p:cNvPr id="8" name="7 CuadroTexto"/>
          <p:cNvSpPr txBox="1"/>
          <p:nvPr/>
        </p:nvSpPr>
        <p:spPr>
          <a:xfrm>
            <a:off x="1785942" y="4630739"/>
            <a:ext cx="4067921" cy="2031325"/>
          </a:xfrm>
          <a:prstGeom prst="rect">
            <a:avLst/>
          </a:prstGeom>
          <a:noFill/>
          <a:ln w="57150">
            <a:solidFill>
              <a:schemeClr val="tx1">
                <a:lumMod val="50000"/>
                <a:lumOff val="50000"/>
              </a:schemeClr>
            </a:solidFill>
          </a:ln>
        </p:spPr>
        <p:txBody>
          <a:bodyPr wrap="square" rtlCol="0">
            <a:spAutoFit/>
          </a:bodyPr>
          <a:lstStyle/>
          <a:p>
            <a:pPr algn="just">
              <a:defRPr/>
            </a:pPr>
            <a:r>
              <a:rPr lang="es-MX" sz="1400" b="1" dirty="0">
                <a:solidFill>
                  <a:srgbClr val="000000"/>
                </a:solidFill>
                <a:latin typeface="Arial" panose="020B0604020202020204" pitchFamily="34" charset="0"/>
                <a:cs typeface="Arial" panose="020B0604020202020204" pitchFamily="34" charset="0"/>
              </a:rPr>
              <a:t>Acuerdo INE</a:t>
            </a:r>
          </a:p>
          <a:p>
            <a:pPr algn="just">
              <a:defRPr/>
            </a:pPr>
            <a:r>
              <a:rPr lang="es-MX" sz="1400" dirty="0">
                <a:solidFill>
                  <a:srgbClr val="000000"/>
                </a:solidFill>
                <a:latin typeface="Arial" panose="020B0604020202020204" pitchFamily="34" charset="0"/>
                <a:cs typeface="Arial" panose="020B0604020202020204" pitchFamily="34" charset="0"/>
              </a:rPr>
              <a:t>Las frases, imágenes y contexto en el que se desarrolla el promocional denunciado, se traducen en actos constitutivos de violencia política -simbólica y psicológica- en razón de género, ya que trasmite un mensaje consistente en que será un hombre quien acceda al cargo y automáticamente excluye a la candidata como una opción política en la contienda electoral.</a:t>
            </a:r>
          </a:p>
        </p:txBody>
      </p:sp>
      <p:sp>
        <p:nvSpPr>
          <p:cNvPr id="2" name="Rectángulo 1"/>
          <p:cNvSpPr/>
          <p:nvPr/>
        </p:nvSpPr>
        <p:spPr>
          <a:xfrm>
            <a:off x="5095337" y="2018228"/>
            <a:ext cx="4819448" cy="307777"/>
          </a:xfrm>
          <a:prstGeom prst="rect">
            <a:avLst/>
          </a:prstGeom>
        </p:spPr>
        <p:txBody>
          <a:bodyPr wrap="square">
            <a:spAutoFit/>
          </a:bodyPr>
          <a:lstStyle/>
          <a:p>
            <a:pPr marL="180335" marR="180335">
              <a:defRPr/>
            </a:pPr>
            <a:endParaRPr lang="es-MX" sz="14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Rectángulo 4"/>
          <p:cNvSpPr/>
          <p:nvPr/>
        </p:nvSpPr>
        <p:spPr>
          <a:xfrm>
            <a:off x="5566001" y="1437768"/>
            <a:ext cx="4572000" cy="318998"/>
          </a:xfrm>
          <a:prstGeom prst="rect">
            <a:avLst/>
          </a:prstGeom>
        </p:spPr>
        <p:txBody>
          <a:bodyPr>
            <a:spAutoFit/>
          </a:bodyPr>
          <a:lstStyle/>
          <a:p>
            <a:pPr>
              <a:lnSpc>
                <a:spcPct val="115000"/>
              </a:lnSpc>
              <a:spcAft>
                <a:spcPts val="1000"/>
              </a:spcAft>
              <a:defRPr/>
            </a:pPr>
            <a:endParaRPr lang="es-MX" sz="14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0" name="Rectángulo 9"/>
          <p:cNvSpPr/>
          <p:nvPr/>
        </p:nvSpPr>
        <p:spPr>
          <a:xfrm>
            <a:off x="5668161" y="1269025"/>
            <a:ext cx="4469840" cy="3524042"/>
          </a:xfrm>
          <a:prstGeom prst="rect">
            <a:avLst/>
          </a:prstGeom>
        </p:spPr>
        <p:txBody>
          <a:bodyPr wrap="square">
            <a:spAutoFit/>
          </a:bodyPr>
          <a:lstStyle/>
          <a:p>
            <a:pPr>
              <a:spcAft>
                <a:spcPts val="300"/>
              </a:spcAft>
              <a:defRPr/>
            </a:pPr>
            <a:r>
              <a:rPr lang="es-MX" b="1" i="1" dirty="0">
                <a:solidFill>
                  <a:srgbClr val="000000"/>
                </a:solidFill>
                <a:latin typeface="Century Gothic"/>
              </a:rPr>
              <a:t>PUE L ESPEJITO</a:t>
            </a:r>
          </a:p>
          <a:p>
            <a:pPr>
              <a:spcAft>
                <a:spcPts val="300"/>
              </a:spcAft>
              <a:defRPr/>
            </a:pPr>
            <a:r>
              <a:rPr lang="es-ES_tradnl" sz="1400" i="1" dirty="0">
                <a:solidFill>
                  <a:srgbClr val="000000"/>
                </a:solidFill>
                <a:latin typeface="Arial" panose="020B0604020202020204" pitchFamily="34" charset="0"/>
                <a:cs typeface="Arial" panose="020B0604020202020204" pitchFamily="34" charset="0"/>
              </a:rPr>
              <a:t>Voz femenina: Espejito… espejito mágico… </a:t>
            </a:r>
            <a:endParaRPr lang="es-MX" sz="1400" i="1" dirty="0">
              <a:solidFill>
                <a:srgbClr val="000000"/>
              </a:solidFill>
              <a:latin typeface="Arial" panose="020B0604020202020204" pitchFamily="34" charset="0"/>
              <a:cs typeface="Arial" panose="020B0604020202020204" pitchFamily="34" charset="0"/>
            </a:endParaRPr>
          </a:p>
          <a:p>
            <a:pPr>
              <a:defRPr/>
            </a:pPr>
            <a:r>
              <a:rPr lang="es-ES_tradnl" sz="1400" i="1" dirty="0">
                <a:solidFill>
                  <a:srgbClr val="000000"/>
                </a:solidFill>
                <a:latin typeface="Arial" panose="020B0604020202020204" pitchFamily="34" charset="0"/>
                <a:cs typeface="Arial" panose="020B0604020202020204" pitchFamily="34" charset="0"/>
              </a:rPr>
              <a:t>Voz femenina: ¿Quién va a ser el nuevo Gobernador de Puebla? </a:t>
            </a:r>
            <a:endParaRPr lang="es-MX" sz="1400" i="1" dirty="0">
              <a:solidFill>
                <a:srgbClr val="000000"/>
              </a:solidFill>
              <a:latin typeface="Arial" panose="020B0604020202020204" pitchFamily="34" charset="0"/>
              <a:cs typeface="Arial" panose="020B0604020202020204" pitchFamily="34" charset="0"/>
            </a:endParaRPr>
          </a:p>
          <a:p>
            <a:pPr>
              <a:defRPr/>
            </a:pPr>
            <a:r>
              <a:rPr lang="es-ES_tradnl" sz="1400" i="1" dirty="0">
                <a:solidFill>
                  <a:srgbClr val="000000"/>
                </a:solidFill>
                <a:latin typeface="Arial" panose="020B0604020202020204" pitchFamily="34" charset="0"/>
                <a:cs typeface="Arial" panose="020B0604020202020204" pitchFamily="34" charset="0"/>
              </a:rPr>
              <a:t>Voz masculina: ¡Yo…!</a:t>
            </a:r>
            <a:endParaRPr lang="es-MX" sz="1400" i="1" dirty="0">
              <a:solidFill>
                <a:srgbClr val="000000"/>
              </a:solidFill>
              <a:latin typeface="Arial" panose="020B0604020202020204" pitchFamily="34" charset="0"/>
              <a:cs typeface="Arial" panose="020B0604020202020204" pitchFamily="34" charset="0"/>
            </a:endParaRPr>
          </a:p>
          <a:p>
            <a:pPr>
              <a:defRPr/>
            </a:pPr>
            <a:r>
              <a:rPr lang="es-ES_tradnl" sz="1400" i="1" dirty="0">
                <a:solidFill>
                  <a:srgbClr val="000000"/>
                </a:solidFill>
                <a:latin typeface="Arial" panose="020B0604020202020204" pitchFamily="34" charset="0"/>
                <a:cs typeface="Arial" panose="020B0604020202020204" pitchFamily="34" charset="0"/>
              </a:rPr>
              <a:t>Voz femenina: ¿Cómo? </a:t>
            </a:r>
            <a:endParaRPr lang="es-MX" sz="1400" i="1" dirty="0">
              <a:solidFill>
                <a:srgbClr val="000000"/>
              </a:solidFill>
              <a:latin typeface="Arial" panose="020B0604020202020204" pitchFamily="34" charset="0"/>
              <a:cs typeface="Arial" panose="020B0604020202020204" pitchFamily="34" charset="0"/>
            </a:endParaRPr>
          </a:p>
          <a:p>
            <a:pPr>
              <a:defRPr/>
            </a:pPr>
            <a:r>
              <a:rPr lang="es-ES_tradnl" sz="1400" i="1" dirty="0">
                <a:solidFill>
                  <a:srgbClr val="000000"/>
                </a:solidFill>
                <a:latin typeface="Arial" panose="020B0604020202020204" pitchFamily="34" charset="0"/>
                <a:cs typeface="Arial" panose="020B0604020202020204" pitchFamily="34" charset="0"/>
              </a:rPr>
              <a:t>Voz masculina: Perdón… Perdón…</a:t>
            </a:r>
            <a:endParaRPr lang="es-MX" sz="1400" i="1" dirty="0">
              <a:solidFill>
                <a:srgbClr val="000000"/>
              </a:solidFill>
              <a:latin typeface="Arial" panose="020B0604020202020204" pitchFamily="34" charset="0"/>
              <a:cs typeface="Arial" panose="020B0604020202020204" pitchFamily="34" charset="0"/>
            </a:endParaRPr>
          </a:p>
          <a:p>
            <a:pPr>
              <a:defRPr/>
            </a:pPr>
            <a:r>
              <a:rPr lang="es-ES_tradnl" sz="1400" i="1" dirty="0">
                <a:solidFill>
                  <a:srgbClr val="000000"/>
                </a:solidFill>
                <a:latin typeface="Arial" panose="020B0604020202020204" pitchFamily="34" charset="0"/>
                <a:cs typeface="Arial" panose="020B0604020202020204" pitchFamily="34" charset="0"/>
              </a:rPr>
              <a:t>Voz masculina: los dos. </a:t>
            </a:r>
            <a:endParaRPr lang="es-MX" sz="1400" i="1" dirty="0">
              <a:solidFill>
                <a:srgbClr val="000000"/>
              </a:solidFill>
              <a:latin typeface="Arial" panose="020B0604020202020204" pitchFamily="34" charset="0"/>
              <a:cs typeface="Arial" panose="020B0604020202020204" pitchFamily="34" charset="0"/>
            </a:endParaRPr>
          </a:p>
          <a:p>
            <a:pPr>
              <a:defRPr/>
            </a:pPr>
            <a:r>
              <a:rPr lang="es-ES_tradnl" sz="1400" i="1" dirty="0">
                <a:solidFill>
                  <a:srgbClr val="000000"/>
                </a:solidFill>
                <a:latin typeface="Arial" panose="020B0604020202020204" pitchFamily="34" charset="0"/>
                <a:cs typeface="Arial" panose="020B0604020202020204" pitchFamily="34" charset="0"/>
              </a:rPr>
              <a:t>Voz femenina: ¡Espejito! ... </a:t>
            </a:r>
            <a:endParaRPr lang="es-MX" sz="1400" i="1" dirty="0">
              <a:solidFill>
                <a:srgbClr val="000000"/>
              </a:solidFill>
              <a:latin typeface="Arial" panose="020B0604020202020204" pitchFamily="34" charset="0"/>
              <a:cs typeface="Arial" panose="020B0604020202020204" pitchFamily="34" charset="0"/>
            </a:endParaRPr>
          </a:p>
          <a:p>
            <a:pPr>
              <a:defRPr/>
            </a:pPr>
            <a:r>
              <a:rPr lang="es-ES_tradnl" sz="1400" i="1" dirty="0">
                <a:solidFill>
                  <a:srgbClr val="000000"/>
                </a:solidFill>
                <a:latin typeface="Arial" panose="020B0604020202020204" pitchFamily="34" charset="0"/>
                <a:cs typeface="Arial" panose="020B0604020202020204" pitchFamily="34" charset="0"/>
              </a:rPr>
              <a:t>Voz masculina: Tú mi vida, tú…</a:t>
            </a:r>
            <a:endParaRPr lang="es-MX" sz="1400" i="1" dirty="0">
              <a:solidFill>
                <a:srgbClr val="000000"/>
              </a:solidFill>
              <a:latin typeface="Arial" panose="020B0604020202020204" pitchFamily="34" charset="0"/>
              <a:cs typeface="Arial" panose="020B0604020202020204" pitchFamily="34" charset="0"/>
            </a:endParaRPr>
          </a:p>
          <a:p>
            <a:pPr>
              <a:defRPr/>
            </a:pPr>
            <a:r>
              <a:rPr lang="es-ES_tradnl" sz="1400" i="1" dirty="0">
                <a:solidFill>
                  <a:srgbClr val="000000"/>
                </a:solidFill>
                <a:latin typeface="Arial" panose="020B0604020202020204" pitchFamily="34" charset="0"/>
                <a:cs typeface="Arial" panose="020B0604020202020204" pitchFamily="34" charset="0"/>
              </a:rPr>
              <a:t> (</a:t>
            </a:r>
            <a:r>
              <a:rPr lang="es-ES_tradnl" sz="1400" b="1" i="1" dirty="0">
                <a:solidFill>
                  <a:srgbClr val="000000"/>
                </a:solidFill>
                <a:latin typeface="Arial" panose="020B0604020202020204" pitchFamily="34" charset="0"/>
                <a:cs typeface="Arial" panose="020B0604020202020204" pitchFamily="34" charset="0"/>
              </a:rPr>
              <a:t>En el spot el espejo es la voz e imagen de Rafael Moreno Valle</a:t>
            </a:r>
            <a:r>
              <a:rPr lang="es-ES_tradnl" sz="1400" i="1" dirty="0">
                <a:solidFill>
                  <a:srgbClr val="000000"/>
                </a:solidFill>
                <a:latin typeface="Arial" panose="020B0604020202020204" pitchFamily="34" charset="0"/>
                <a:cs typeface="Arial" panose="020B0604020202020204" pitchFamily="34" charset="0"/>
              </a:rPr>
              <a:t>)</a:t>
            </a:r>
          </a:p>
          <a:p>
            <a:pPr algn="just">
              <a:defRPr/>
            </a:pPr>
            <a:r>
              <a:rPr lang="es-ES_tradnl" sz="1400" i="1" dirty="0">
                <a:solidFill>
                  <a:srgbClr val="000000"/>
                </a:solidFill>
                <a:latin typeface="Arial" panose="020B0604020202020204" pitchFamily="34" charset="0"/>
                <a:cs typeface="Arial" panose="020B0604020202020204" pitchFamily="34" charset="0"/>
              </a:rPr>
              <a:t>Voz masculina 2: </a:t>
            </a:r>
            <a:r>
              <a:rPr lang="es-ES" sz="1400" i="1" dirty="0">
                <a:solidFill>
                  <a:srgbClr val="000000"/>
                </a:solidFill>
                <a:latin typeface="Arial" panose="020B0604020202020204" pitchFamily="34" charset="0"/>
                <a:cs typeface="Arial" panose="020B0604020202020204" pitchFamily="34" charset="0"/>
              </a:rPr>
              <a:t>que no te platiquen cuentos, </a:t>
            </a:r>
            <a:r>
              <a:rPr lang="es-ES" sz="1400" b="1" i="1" dirty="0">
                <a:solidFill>
                  <a:srgbClr val="000000"/>
                </a:solidFill>
                <a:latin typeface="Arial" panose="020B0604020202020204" pitchFamily="34" charset="0"/>
                <a:cs typeface="Arial" panose="020B0604020202020204" pitchFamily="34" charset="0"/>
              </a:rPr>
              <a:t>votar por Martha Erika es reelegir a Moreno Valle</a:t>
            </a:r>
            <a:r>
              <a:rPr lang="es-ES" sz="1400" i="1" dirty="0">
                <a:solidFill>
                  <a:srgbClr val="000000"/>
                </a:solidFill>
                <a:latin typeface="Arial" panose="020B0604020202020204" pitchFamily="34" charset="0"/>
                <a:cs typeface="Arial" panose="020B0604020202020204" pitchFamily="34" charset="0"/>
              </a:rPr>
              <a:t>.</a:t>
            </a:r>
            <a:endParaRPr lang="es-MX" sz="1400" i="1" dirty="0">
              <a:solidFill>
                <a:srgbClr val="000000"/>
              </a:solidFill>
              <a:latin typeface="Arial" panose="020B0604020202020204" pitchFamily="34" charset="0"/>
              <a:cs typeface="Arial" panose="020B0604020202020204" pitchFamily="34" charset="0"/>
            </a:endParaRPr>
          </a:p>
          <a:p>
            <a:pPr>
              <a:defRPr/>
            </a:pPr>
            <a:endParaRPr lang="en-US" b="1" dirty="0">
              <a:solidFill>
                <a:srgbClr val="000000"/>
              </a:solidFill>
              <a:latin typeface="Century Gothic"/>
            </a:endParaRPr>
          </a:p>
        </p:txBody>
      </p:sp>
      <p:sp>
        <p:nvSpPr>
          <p:cNvPr id="9" name="7 CuadroTexto">
            <a:extLst>
              <a:ext uri="{FF2B5EF4-FFF2-40B4-BE49-F238E27FC236}">
                <a16:creationId xmlns:a16="http://schemas.microsoft.com/office/drawing/2014/main" id="{BEA0322E-17F4-4A96-9D5C-299E4FCD838F}"/>
              </a:ext>
            </a:extLst>
          </p:cNvPr>
          <p:cNvSpPr txBox="1"/>
          <p:nvPr/>
        </p:nvSpPr>
        <p:spPr>
          <a:xfrm>
            <a:off x="5993842" y="4630738"/>
            <a:ext cx="4574407" cy="1963230"/>
          </a:xfrm>
          <a:prstGeom prst="rect">
            <a:avLst/>
          </a:prstGeom>
          <a:noFill/>
          <a:ln w="57150">
            <a:solidFill>
              <a:schemeClr val="tx1">
                <a:lumMod val="50000"/>
                <a:lumOff val="50000"/>
              </a:schemeClr>
            </a:solidFill>
          </a:ln>
        </p:spPr>
        <p:txBody>
          <a:bodyPr wrap="square" rtlCol="0">
            <a:spAutoFit/>
          </a:bodyPr>
          <a:lstStyle/>
          <a:p>
            <a:pPr>
              <a:defRPr/>
            </a:pPr>
            <a:r>
              <a:rPr lang="es-MX" sz="1351" b="1" dirty="0">
                <a:solidFill>
                  <a:srgbClr val="000000"/>
                </a:solidFill>
                <a:latin typeface="Arial" panose="020B0604020202020204" pitchFamily="34" charset="0"/>
                <a:cs typeface="Arial" panose="020B0604020202020204" pitchFamily="34" charset="0"/>
              </a:rPr>
              <a:t>Sentencia SRE</a:t>
            </a:r>
          </a:p>
          <a:p>
            <a:pPr algn="just">
              <a:defRPr/>
            </a:pPr>
            <a:r>
              <a:rPr lang="es-ES" sz="1351" dirty="0">
                <a:solidFill>
                  <a:srgbClr val="000000"/>
                </a:solidFill>
                <a:latin typeface="Arial" panose="020B0604020202020204" pitchFamily="34" charset="0"/>
                <a:cs typeface="Arial" panose="020B0604020202020204" pitchFamily="34" charset="0"/>
              </a:rPr>
              <a:t>Las frases contenidas en el spot generan la idea que por el hecho de que la candidata es mujer y esposa de Rafael Moreno Valle, no podría asumir el cargo; que implican contenidos nocivos y se traducen en violencia psicológica y simbólica en contra de ella, pues niega su individualidad, talentos y aspiraciones políticas propias al reiterar patrones socio culturales que la colocan en un plano de subordinación.</a:t>
            </a:r>
            <a:endParaRPr lang="es-MX" sz="135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576917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C6B6030-91C4-4032-8EE6-3E4CFC16844B}"/>
              </a:ext>
            </a:extLst>
          </p:cNvPr>
          <p:cNvSpPr>
            <a:spLocks noGrp="1"/>
          </p:cNvSpPr>
          <p:nvPr>
            <p:ph idx="1"/>
          </p:nvPr>
        </p:nvSpPr>
        <p:spPr>
          <a:xfrm>
            <a:off x="1947953" y="1130445"/>
            <a:ext cx="8587047" cy="5536363"/>
          </a:xfrm>
        </p:spPr>
        <p:txBody>
          <a:bodyPr/>
          <a:lstStyle/>
          <a:p>
            <a:pPr marL="0" indent="0" algn="just">
              <a:spcBef>
                <a:spcPts val="0"/>
              </a:spcBef>
              <a:buNone/>
            </a:pPr>
            <a:r>
              <a:rPr lang="es-MX" sz="1400" b="1" kern="1100" dirty="0">
                <a:solidFill>
                  <a:srgbClr val="000000"/>
                </a:solidFill>
                <a:latin typeface="Arial" panose="020B0604020202020204" pitchFamily="34" charset="0"/>
                <a:cs typeface="Arial" panose="020B0604020202020204" pitchFamily="34" charset="0"/>
              </a:rPr>
              <a:t>SÍ VIOLENCIA POLÍTICA DE GÉNERO CONTRA CANDIDATA NAYELI SALVATORI BOJALIL A DIPUTADA FEDERAL DE MAYORÍA RELATIVA EN DISTRITO 10 EN PUEBLA. POSTULADA POR JUNTOS HAREMOS HISTORIA (MORENA-PT-ES).</a:t>
            </a:r>
          </a:p>
        </p:txBody>
      </p:sp>
      <p:sp>
        <p:nvSpPr>
          <p:cNvPr id="4" name="Título 3">
            <a:extLst>
              <a:ext uri="{FF2B5EF4-FFF2-40B4-BE49-F238E27FC236}">
                <a16:creationId xmlns:a16="http://schemas.microsoft.com/office/drawing/2014/main" id="{4BFEC9B3-AA77-433E-8986-C0A1657F8797}"/>
              </a:ext>
            </a:extLst>
          </p:cNvPr>
          <p:cNvSpPr>
            <a:spLocks noGrp="1"/>
          </p:cNvSpPr>
          <p:nvPr>
            <p:ph type="title"/>
          </p:nvPr>
        </p:nvSpPr>
        <p:spPr>
          <a:xfrm>
            <a:off x="5633884" y="340446"/>
            <a:ext cx="5034117" cy="551951"/>
          </a:xfrm>
        </p:spPr>
        <p:txBody>
          <a:bodyPr>
            <a:noAutofit/>
          </a:bodyPr>
          <a:lstStyle/>
          <a:p>
            <a:r>
              <a:rPr lang="es-MX" sz="1600" dirty="0">
                <a:latin typeface="Arial" panose="020B0604020202020204" pitchFamily="34" charset="0"/>
                <a:cs typeface="Arial" panose="020B0604020202020204" pitchFamily="34" charset="0"/>
              </a:rPr>
              <a:t>Sí Violencia Política de Género ocasionada por una mujer contra candidata</a:t>
            </a:r>
          </a:p>
        </p:txBody>
      </p:sp>
      <p:pic>
        <p:nvPicPr>
          <p:cNvPr id="5" name="Imagen 4"/>
          <p:cNvPicPr/>
          <p:nvPr/>
        </p:nvPicPr>
        <p:blipFill>
          <a:blip r:embed="rId2"/>
          <a:stretch>
            <a:fillRect/>
          </a:stretch>
        </p:blipFill>
        <p:spPr>
          <a:xfrm>
            <a:off x="1607853" y="2061560"/>
            <a:ext cx="5236297" cy="4081549"/>
          </a:xfrm>
          <a:prstGeom prst="rect">
            <a:avLst/>
          </a:prstGeom>
        </p:spPr>
      </p:pic>
      <p:pic>
        <p:nvPicPr>
          <p:cNvPr id="6" name="Imagen 5"/>
          <p:cNvPicPr/>
          <p:nvPr/>
        </p:nvPicPr>
        <p:blipFill>
          <a:blip r:embed="rId3"/>
          <a:stretch>
            <a:fillRect/>
          </a:stretch>
        </p:blipFill>
        <p:spPr>
          <a:xfrm>
            <a:off x="7075345" y="2202874"/>
            <a:ext cx="3235211" cy="3707476"/>
          </a:xfrm>
          <a:prstGeom prst="rect">
            <a:avLst/>
          </a:prstGeom>
        </p:spPr>
      </p:pic>
    </p:spTree>
    <p:extLst>
      <p:ext uri="{BB962C8B-B14F-4D97-AF65-F5344CB8AC3E}">
        <p14:creationId xmlns:p14="http://schemas.microsoft.com/office/powerpoint/2010/main" val="69316648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C6B6030-91C4-4032-8EE6-3E4CFC16844B}"/>
              </a:ext>
            </a:extLst>
          </p:cNvPr>
          <p:cNvSpPr>
            <a:spLocks noGrp="1"/>
          </p:cNvSpPr>
          <p:nvPr>
            <p:ph idx="1"/>
          </p:nvPr>
        </p:nvSpPr>
        <p:spPr>
          <a:xfrm>
            <a:off x="1947953" y="1130445"/>
            <a:ext cx="8587047" cy="5536363"/>
          </a:xfrm>
        </p:spPr>
        <p:txBody>
          <a:bodyPr/>
          <a:lstStyle/>
          <a:p>
            <a:pPr marL="0" indent="0" algn="just">
              <a:spcBef>
                <a:spcPts val="0"/>
              </a:spcBef>
              <a:buNone/>
            </a:pPr>
            <a:r>
              <a:rPr lang="es-MX" sz="1400" b="1" kern="1100" dirty="0">
                <a:solidFill>
                  <a:srgbClr val="000000"/>
                </a:solidFill>
                <a:latin typeface="Arial" panose="020B0604020202020204" pitchFamily="34" charset="0"/>
                <a:cs typeface="Arial" panose="020B0604020202020204" pitchFamily="34" charset="0"/>
              </a:rPr>
              <a:t>SÍ VIOLENCIA POLÍTICA DE GÉNERO CONTRA CANDIDATA NAYELI SALVATORI BOJALIL A DIPUTADA FEDERAL DE MAYORÍA RELATIVA EN DISTRITO 10 EN PUEBLA. POSTULADA POR JUNTOS HAREMOS HISTORIA (MORENA-PT-ES).</a:t>
            </a:r>
          </a:p>
          <a:p>
            <a:pPr algn="just">
              <a:spcBef>
                <a:spcPts val="0"/>
              </a:spcBef>
            </a:pPr>
            <a:r>
              <a:rPr lang="es-MX" sz="1400" kern="1100" dirty="0">
                <a:solidFill>
                  <a:srgbClr val="000000"/>
                </a:solidFill>
                <a:latin typeface="Arial" panose="020B0604020202020204" pitchFamily="34" charset="0"/>
                <a:cs typeface="Arial" panose="020B0604020202020204" pitchFamily="34" charset="0"/>
              </a:rPr>
              <a:t>26 junio 2018: Sala Regional Especializada TEPJF (</a:t>
            </a:r>
            <a:r>
              <a:rPr lang="es-MX" sz="1400" dirty="0"/>
              <a:t>SRE-PSD-93/2018)</a:t>
            </a:r>
            <a:r>
              <a:rPr lang="es-MX" sz="1400" kern="1100" dirty="0">
                <a:solidFill>
                  <a:srgbClr val="000000"/>
                </a:solidFill>
                <a:latin typeface="Arial" panose="020B0604020202020204" pitchFamily="34" charset="0"/>
                <a:cs typeface="Arial" panose="020B0604020202020204" pitchFamily="34" charset="0"/>
              </a:rPr>
              <a:t> determinó existencia de violencia política en razón de género por parte de ANA CRISTINA RUIZ RANGEL (Por México al Frente)  contra NAYELI SALVATORI BOJALIL (Juntos Haremos Historia), ambas candidatas a diputadas MR en 10 distrito en Puebla, por</a:t>
            </a:r>
            <a:r>
              <a:rPr lang="es-MX" sz="1400" kern="1100" dirty="0">
                <a:latin typeface="Arial" panose="020B0604020202020204" pitchFamily="34" charset="0"/>
                <a:cs typeface="Arial" panose="020B0604020202020204" pitchFamily="34" charset="0"/>
              </a:rPr>
              <a:t> publicación realizada en su cuenta de Twitter, porque contenido de dicha publicación es abiertamente estereotipado, porque demerita y pone en entredicho la capacidad política de la denunciante; ya que refiere que la candidatura que obtuvo es el resultado de haberse encuerado, y no de su capacidad política.</a:t>
            </a:r>
          </a:p>
          <a:p>
            <a:pPr algn="just">
              <a:spcBef>
                <a:spcPts val="0"/>
              </a:spcBef>
            </a:pPr>
            <a:r>
              <a:rPr lang="es-MX" sz="1400" kern="1100" dirty="0">
                <a:solidFill>
                  <a:srgbClr val="000000"/>
                </a:solidFill>
                <a:latin typeface="Arial" panose="020B0604020202020204" pitchFamily="34" charset="0"/>
                <a:cs typeface="Arial" panose="020B0604020202020204" pitchFamily="34" charset="0"/>
              </a:rPr>
              <a:t>El uso de redes sociales como medio comisivo de infracciones en materia electoral.</a:t>
            </a:r>
          </a:p>
          <a:p>
            <a:pPr>
              <a:spcBef>
                <a:spcPts val="0"/>
              </a:spcBef>
            </a:pPr>
            <a:r>
              <a:rPr lang="es-MX" sz="1400" kern="1100" dirty="0">
                <a:latin typeface="Arial" panose="020B0604020202020204" pitchFamily="34" charset="0"/>
                <a:cs typeface="Arial" panose="020B0604020202020204" pitchFamily="34" charset="0"/>
              </a:rPr>
              <a:t>Contenido del mensaje: </a:t>
            </a:r>
            <a:r>
              <a:rPr lang="es-MX" sz="1400" i="1" kern="1100" dirty="0">
                <a:latin typeface="Arial" panose="020B0604020202020204" pitchFamily="34" charset="0"/>
                <a:cs typeface="Arial" panose="020B0604020202020204" pitchFamily="34" charset="0"/>
              </a:rPr>
              <a:t>“Como mujeres podemos dignificar la política, con preparación, sin tener que encuerarse por una curul como la candidata de Morena”.</a:t>
            </a:r>
          </a:p>
          <a:p>
            <a:pPr>
              <a:spcBef>
                <a:spcPts val="0"/>
              </a:spcBef>
            </a:pPr>
            <a:r>
              <a:rPr lang="es-MX" sz="1400" kern="1100" dirty="0">
                <a:latin typeface="Arial" panose="020B0604020202020204" pitchFamily="34" charset="0"/>
                <a:cs typeface="Arial" panose="020B0604020202020204" pitchFamily="34" charset="0"/>
              </a:rPr>
              <a:t>No constituye una opinión o interacción de cualquier usuario de una red social, sino que persigue un fin político-electoral encaminado a beneficiar a Ana Cristina Ruiz Rangel y a perjudicar a Nayeli Salvatori Bojalil, pues ambas son contendientes por el mismo cargo.</a:t>
            </a:r>
          </a:p>
          <a:p>
            <a:pPr>
              <a:spcBef>
                <a:spcPts val="0"/>
              </a:spcBef>
            </a:pPr>
            <a:r>
              <a:rPr lang="es-MX" sz="1400" kern="1100" dirty="0">
                <a:latin typeface="Arial" panose="020B0604020202020204" pitchFamily="34" charset="0"/>
                <a:cs typeface="Arial" panose="020B0604020202020204" pitchFamily="34" charset="0"/>
              </a:rPr>
              <a:t>Aun cuando en mensaje no se menciona expresamente a Nayeli, del análisis de comentarios que siguieron a dicha publicación, se advirtió que estaba dirigido a esa persona:</a:t>
            </a:r>
          </a:p>
          <a:p>
            <a:pPr>
              <a:spcBef>
                <a:spcPts val="0"/>
              </a:spcBef>
            </a:pPr>
            <a:r>
              <a:rPr lang="es-MX" sz="1400" kern="1100" dirty="0">
                <a:latin typeface="Arial" panose="020B0604020202020204" pitchFamily="34" charset="0"/>
                <a:cs typeface="Arial" panose="020B0604020202020204" pitchFamily="34" charset="0"/>
              </a:rPr>
              <a:t>Antonio </a:t>
            </a:r>
            <a:r>
              <a:rPr lang="es-MX" sz="1400" i="1" kern="1100" dirty="0">
                <a:latin typeface="Arial" panose="020B0604020202020204" pitchFamily="34" charset="0"/>
                <a:cs typeface="Arial" panose="020B0604020202020204" pitchFamily="34" charset="0"/>
              </a:rPr>
              <a:t>@Antonio</a:t>
            </a:r>
            <a:r>
              <a:rPr lang="es-MX" sz="1400" kern="1100" dirty="0">
                <a:latin typeface="Arial" panose="020B0604020202020204" pitchFamily="34" charset="0"/>
                <a:cs typeface="Arial" panose="020B0604020202020204" pitchFamily="34" charset="0"/>
              </a:rPr>
              <a:t>: </a:t>
            </a:r>
            <a:r>
              <a:rPr lang="es-MX" sz="1400" i="1" kern="1100" dirty="0">
                <a:latin typeface="Arial" panose="020B0604020202020204" pitchFamily="34" charset="0"/>
                <a:cs typeface="Arial" panose="020B0604020202020204" pitchFamily="34" charset="0"/>
              </a:rPr>
              <a:t>“Así es Ana, tú si demuestras tu educación y calidad como persona no como la vulgarsota de </a:t>
            </a:r>
            <a:r>
              <a:rPr lang="es-MX" sz="1400" b="1" i="1" kern="1100" dirty="0">
                <a:latin typeface="Arial" panose="020B0604020202020204" pitchFamily="34" charset="0"/>
                <a:cs typeface="Arial" panose="020B0604020202020204" pitchFamily="34" charset="0"/>
              </a:rPr>
              <a:t>@Naysalvatori</a:t>
            </a:r>
            <a:r>
              <a:rPr lang="es-MX" sz="1400" i="1" kern="1100" dirty="0">
                <a:latin typeface="Arial" panose="020B0604020202020204" pitchFamily="34" charset="0"/>
                <a:cs typeface="Arial" panose="020B0604020202020204" pitchFamily="34" charset="0"/>
              </a:rPr>
              <a:t>”</a:t>
            </a:r>
          </a:p>
          <a:p>
            <a:pPr>
              <a:spcBef>
                <a:spcPts val="0"/>
              </a:spcBef>
            </a:pPr>
            <a:r>
              <a:rPr lang="es-MX" sz="1400" kern="1100" dirty="0">
                <a:latin typeface="Arial" panose="020B0604020202020204" pitchFamily="34" charset="0"/>
                <a:cs typeface="Arial" panose="020B0604020202020204" pitchFamily="34" charset="0"/>
              </a:rPr>
              <a:t>Ana Cristina Ruiz </a:t>
            </a:r>
            <a:r>
              <a:rPr lang="es-MX" sz="1400" i="1" kern="1100" dirty="0">
                <a:latin typeface="Arial" panose="020B0604020202020204" pitchFamily="34" charset="0"/>
                <a:cs typeface="Arial" panose="020B0604020202020204" pitchFamily="34" charset="0"/>
              </a:rPr>
              <a:t>@AnaCRuizRangel</a:t>
            </a:r>
            <a:r>
              <a:rPr lang="es-MX" sz="1400" kern="1100" dirty="0">
                <a:latin typeface="Arial" panose="020B0604020202020204" pitchFamily="34" charset="0"/>
                <a:cs typeface="Arial" panose="020B0604020202020204" pitchFamily="34" charset="0"/>
              </a:rPr>
              <a:t>: </a:t>
            </a:r>
            <a:r>
              <a:rPr lang="es-MX" sz="1400" i="1" kern="1100" dirty="0">
                <a:latin typeface="Arial" panose="020B0604020202020204" pitchFamily="34" charset="0"/>
                <a:cs typeface="Arial" panose="020B0604020202020204" pitchFamily="34" charset="0"/>
              </a:rPr>
              <a:t>“Además de que tengo la preparación, la experiencia, el arraigo y cariño por nuestra tierra. Saludos”.</a:t>
            </a:r>
          </a:p>
          <a:p>
            <a:pPr>
              <a:spcBef>
                <a:spcPts val="0"/>
              </a:spcBef>
            </a:pPr>
            <a:r>
              <a:rPr lang="es-MX" sz="1400" kern="1100" dirty="0">
                <a:latin typeface="Arial" panose="020B0604020202020204" pitchFamily="34" charset="0"/>
                <a:cs typeface="Arial" panose="020B0604020202020204" pitchFamily="34" charset="0"/>
              </a:rPr>
              <a:t>No fue un comentario genérico, porque conforme al diálogo era obvio que se refería a Nayeli Salvatori Bojalil y el mensaje contiene prejuicios de género, al negar capacidad de denunciante para hacer carrera política, ello AUN CUANDO EMISOR DEL MENSAJE SEA OTRA MUJER.</a:t>
            </a:r>
            <a:endParaRPr lang="es-MX" sz="1400" kern="1100" dirty="0">
              <a:solidFill>
                <a:srgbClr val="000000"/>
              </a:solidFill>
              <a:latin typeface="Arial" panose="020B0604020202020204" pitchFamily="34" charset="0"/>
              <a:cs typeface="Arial" panose="020B0604020202020204" pitchFamily="34" charset="0"/>
            </a:endParaRPr>
          </a:p>
        </p:txBody>
      </p:sp>
      <p:sp>
        <p:nvSpPr>
          <p:cNvPr id="4" name="Título 3">
            <a:extLst>
              <a:ext uri="{FF2B5EF4-FFF2-40B4-BE49-F238E27FC236}">
                <a16:creationId xmlns:a16="http://schemas.microsoft.com/office/drawing/2014/main" id="{4BFEC9B3-AA77-433E-8986-C0A1657F8797}"/>
              </a:ext>
            </a:extLst>
          </p:cNvPr>
          <p:cNvSpPr>
            <a:spLocks noGrp="1"/>
          </p:cNvSpPr>
          <p:nvPr>
            <p:ph type="title"/>
          </p:nvPr>
        </p:nvSpPr>
        <p:spPr>
          <a:xfrm>
            <a:off x="5584723" y="340446"/>
            <a:ext cx="5083279" cy="551951"/>
          </a:xfrm>
        </p:spPr>
        <p:txBody>
          <a:bodyPr>
            <a:noAutofit/>
          </a:bodyPr>
          <a:lstStyle/>
          <a:p>
            <a:r>
              <a:rPr lang="es-MX" sz="1600" dirty="0">
                <a:latin typeface="Arial" panose="020B0604020202020204" pitchFamily="34" charset="0"/>
                <a:cs typeface="Arial" panose="020B0604020202020204" pitchFamily="34" charset="0"/>
              </a:rPr>
              <a:t>Sí Violencia Política de Género ocasionada por una mujer contra candidata</a:t>
            </a:r>
          </a:p>
        </p:txBody>
      </p:sp>
    </p:spTree>
    <p:extLst>
      <p:ext uri="{BB962C8B-B14F-4D97-AF65-F5344CB8AC3E}">
        <p14:creationId xmlns:p14="http://schemas.microsoft.com/office/powerpoint/2010/main" val="3495547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3"/>
          <p:cNvSpPr>
            <a:spLocks noChangeArrowheads="1"/>
          </p:cNvSpPr>
          <p:nvPr/>
        </p:nvSpPr>
        <p:spPr bwMode="auto">
          <a:xfrm>
            <a:off x="1524004" y="272535"/>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9" name="Rectangle 14"/>
          <p:cNvSpPr>
            <a:spLocks noChangeArrowheads="1"/>
          </p:cNvSpPr>
          <p:nvPr/>
        </p:nvSpPr>
        <p:spPr bwMode="auto">
          <a:xfrm>
            <a:off x="1524004" y="3063360"/>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MX" altLang="es-MX"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1" name="10 CuadroTexto"/>
          <p:cNvSpPr txBox="1"/>
          <p:nvPr/>
        </p:nvSpPr>
        <p:spPr>
          <a:xfrm>
            <a:off x="469784" y="1012689"/>
            <a:ext cx="11484529" cy="5324535"/>
          </a:xfrm>
          <a:prstGeom prst="rect">
            <a:avLst/>
          </a:prstGeom>
          <a:solidFill>
            <a:schemeClr val="bg1"/>
          </a:solidFill>
        </p:spPr>
        <p:txBody>
          <a:bodyPr wrap="square" rtlCol="0">
            <a:spAutoFit/>
          </a:bodyPr>
          <a:lstStyle/>
          <a:p>
            <a:pPr marL="285744" marR="0" lvl="0" indent="-285744"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s-MX" altLang="es-MX" sz="2000" b="0" i="0" u="none" strike="noStrike" kern="1200" cap="none" spc="0" normalizeH="0" baseline="0" noProof="0" dirty="0">
                <a:ln>
                  <a:noFill/>
                </a:ln>
                <a:solidFill>
                  <a:prstClr val="black"/>
                </a:solidFill>
                <a:effectLst/>
                <a:uLnTx/>
                <a:uFillTx/>
                <a:latin typeface="Arial" panose="020B0604020202020204" pitchFamily="34" charset="0"/>
                <a:ea typeface="Times New Roman" pitchFamily="18" charset="0"/>
                <a:cs typeface="Arial" panose="020B0604020202020204" pitchFamily="34" charset="0"/>
              </a:rPr>
              <a:t>6 mujeres candidatas a la Presidencia de la República Mexicana.</a:t>
            </a:r>
          </a:p>
          <a:p>
            <a:pPr marL="285744" marR="0" lvl="0" indent="-285744"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s-MX" altLang="es-MX" sz="2000" b="0" i="0" u="none" strike="noStrike" kern="1200" cap="none" spc="0" normalizeH="0" baseline="0" noProof="0" dirty="0">
                <a:ln>
                  <a:noFill/>
                </a:ln>
                <a:solidFill>
                  <a:prstClr val="black"/>
                </a:solidFill>
                <a:effectLst/>
                <a:uLnTx/>
                <a:uFillTx/>
                <a:latin typeface="Arial" panose="020B0604020202020204" pitchFamily="34" charset="0"/>
                <a:ea typeface="Times New Roman" pitchFamily="18" charset="0"/>
                <a:cs typeface="Arial" panose="020B0604020202020204" pitchFamily="34" charset="0"/>
              </a:rPr>
              <a:t>15 mujeres han ocupado la titularidad de los Poderes Ejecutivos Locales. (13 por elección y 2 por designación) (</a:t>
            </a:r>
            <a:r>
              <a:rPr kumimoji="0" lang="es-MX" altLang="es-MX" sz="2000" b="1" i="0" u="none" strike="noStrike" kern="1200" cap="none" spc="0" normalizeH="0" baseline="0" noProof="0" dirty="0">
                <a:ln>
                  <a:noFill/>
                </a:ln>
                <a:solidFill>
                  <a:prstClr val="black"/>
                </a:solidFill>
                <a:effectLst/>
                <a:uLnTx/>
                <a:uFillTx/>
                <a:latin typeface="Arial" panose="020B0604020202020204" pitchFamily="34" charset="0"/>
                <a:ea typeface="Times New Roman" pitchFamily="18" charset="0"/>
                <a:cs typeface="Arial" panose="020B0604020202020204" pitchFamily="34" charset="0"/>
              </a:rPr>
              <a:t>2022</a:t>
            </a:r>
            <a:r>
              <a:rPr kumimoji="0" lang="es-MX" altLang="es-MX" sz="2000" b="0" i="0" u="none" strike="noStrike" kern="1200" cap="none" spc="0" normalizeH="0" baseline="0" noProof="0" dirty="0">
                <a:ln>
                  <a:noFill/>
                </a:ln>
                <a:solidFill>
                  <a:prstClr val="black"/>
                </a:solidFill>
                <a:effectLst/>
                <a:uLnTx/>
                <a:uFillTx/>
                <a:latin typeface="Arial" panose="020B0604020202020204" pitchFamily="34" charset="0"/>
                <a:ea typeface="Times New Roman" pitchFamily="18" charset="0"/>
                <a:cs typeface="Arial" panose="020B0604020202020204" pitchFamily="34" charset="0"/>
              </a:rPr>
              <a:t>: 7 mujeres están gobernando sus entidades federativas)</a:t>
            </a:r>
          </a:p>
          <a:p>
            <a:pPr marL="285744" marR="0" lvl="0" indent="-285744"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s-MX" altLang="es-MX" sz="2000" b="0" i="0" u="none" strike="noStrike" kern="1200" cap="none" spc="0" normalizeH="0" baseline="0" noProof="0" dirty="0">
                <a:ln>
                  <a:noFill/>
                </a:ln>
                <a:solidFill>
                  <a:prstClr val="black"/>
                </a:solidFill>
                <a:effectLst/>
                <a:uLnTx/>
                <a:uFillTx/>
                <a:latin typeface="Arial" panose="020B0604020202020204" pitchFamily="34" charset="0"/>
                <a:ea typeface="Times New Roman" pitchFamily="18" charset="0"/>
                <a:cs typeface="Arial" panose="020B0604020202020204" pitchFamily="34" charset="0"/>
              </a:rPr>
              <a:t>Paridad en la Cámara de Diputados y Senadores del Congreso de la Unión.</a:t>
            </a:r>
          </a:p>
          <a:p>
            <a:pPr marL="285744" marR="0" lvl="0" indent="-285744"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s-MX" altLang="es-MX" sz="2000" b="0" i="0" u="none" strike="noStrike" kern="1200" cap="none" spc="0" normalizeH="0" baseline="0" noProof="0" dirty="0">
                <a:ln>
                  <a:noFill/>
                </a:ln>
                <a:solidFill>
                  <a:prstClr val="black"/>
                </a:solidFill>
                <a:effectLst/>
                <a:uLnTx/>
                <a:uFillTx/>
                <a:latin typeface="Arial" panose="020B0604020202020204" pitchFamily="34" charset="0"/>
                <a:ea typeface="Times New Roman" pitchFamily="18" charset="0"/>
                <a:cs typeface="Arial" panose="020B0604020202020204" pitchFamily="34" charset="0"/>
              </a:rPr>
              <a:t>Casi Paridad en la integración de los 32 Congresos Locales (54.03% de presencia de mujeres)</a:t>
            </a:r>
          </a:p>
          <a:p>
            <a:pPr marL="285744" marR="0" lvl="0" indent="-285744"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s-MX"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32.53% de Presidencias Municipales y Alcaldías de la Ciudad de México son ocupadas por mujeres.</a:t>
            </a:r>
          </a:p>
          <a:p>
            <a:pPr marL="285744" marR="0" lvl="0" indent="-285744"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s-MX" altLang="es-MX" sz="2000" b="0" i="0" u="none" strike="noStrike" kern="1200" cap="none" spc="0" normalizeH="0" baseline="0" noProof="0" dirty="0">
                <a:ln>
                  <a:noFill/>
                </a:ln>
                <a:solidFill>
                  <a:prstClr val="black"/>
                </a:solidFill>
                <a:effectLst/>
                <a:uLnTx/>
                <a:uFillTx/>
                <a:latin typeface="Arial" panose="020B0604020202020204" pitchFamily="34" charset="0"/>
                <a:ea typeface="Times New Roman" pitchFamily="18" charset="0"/>
                <a:cs typeface="Arial" panose="020B0604020202020204" pitchFamily="34" charset="0"/>
              </a:rPr>
              <a:t>Hasta 2021, 38 mujeres han sido designadas para ocupar Secretarías de Estado del Gobierno Federal.</a:t>
            </a:r>
          </a:p>
          <a:p>
            <a:pPr marL="285744" marR="0" lvl="0" indent="-285744"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s-MX" altLang="es-MX" sz="2000" b="1" i="0" u="none" strike="noStrike" kern="1200" cap="none" spc="0" normalizeH="0" baseline="0" noProof="0" dirty="0">
                <a:ln>
                  <a:noFill/>
                </a:ln>
                <a:solidFill>
                  <a:prstClr val="black"/>
                </a:solidFill>
                <a:effectLst/>
                <a:uLnTx/>
                <a:uFillTx/>
                <a:latin typeface="Arial" panose="020B0604020202020204" pitchFamily="34" charset="0"/>
                <a:ea typeface="Times New Roman" pitchFamily="18" charset="0"/>
                <a:cs typeface="Arial" panose="020B0604020202020204" pitchFamily="34" charset="0"/>
              </a:rPr>
              <a:t>14</a:t>
            </a:r>
            <a:r>
              <a:rPr kumimoji="0" lang="es-MX" altLang="es-MX" sz="2000" b="0" i="0" u="none" strike="noStrike" kern="1200" cap="none" spc="0" normalizeH="0" baseline="0" noProof="0" dirty="0">
                <a:ln>
                  <a:noFill/>
                </a:ln>
                <a:solidFill>
                  <a:prstClr val="black"/>
                </a:solidFill>
                <a:effectLst/>
                <a:uLnTx/>
                <a:uFillTx/>
                <a:latin typeface="Arial" panose="020B0604020202020204" pitchFamily="34" charset="0"/>
                <a:ea typeface="Times New Roman" pitchFamily="18" charset="0"/>
                <a:cs typeface="Arial" panose="020B0604020202020204" pitchFamily="34" charset="0"/>
              </a:rPr>
              <a:t> mujeres han sido designadas como Ministras de la Suprema Corte de Justicia de la Nación. </a:t>
            </a:r>
            <a:r>
              <a:rPr kumimoji="0" lang="es-MX" altLang="es-MX" sz="2000" b="1" i="0" u="none" strike="noStrike" kern="1200" cap="none" spc="0" normalizeH="0" baseline="0" noProof="0" dirty="0">
                <a:ln>
                  <a:noFill/>
                </a:ln>
                <a:solidFill>
                  <a:prstClr val="black"/>
                </a:solidFill>
                <a:effectLst/>
                <a:uLnTx/>
                <a:uFillTx/>
                <a:latin typeface="Arial" panose="020B0604020202020204" pitchFamily="34" charset="0"/>
                <a:ea typeface="Times New Roman" pitchFamily="18" charset="0"/>
                <a:cs typeface="Arial" panose="020B0604020202020204" pitchFamily="34" charset="0"/>
              </a:rPr>
              <a:t>(23 noviembre 2021: Senado designó a Loretta Ortiz </a:t>
            </a:r>
            <a:r>
              <a:rPr kumimoji="0" lang="es-MX" altLang="es-MX" sz="2000" b="1" i="0" u="none" strike="noStrike" kern="1200" cap="none" spc="0" normalizeH="0" baseline="0" noProof="0" dirty="0" err="1">
                <a:ln>
                  <a:noFill/>
                </a:ln>
                <a:solidFill>
                  <a:prstClr val="black"/>
                </a:solidFill>
                <a:effectLst/>
                <a:uLnTx/>
                <a:uFillTx/>
                <a:latin typeface="Arial" panose="020B0604020202020204" pitchFamily="34" charset="0"/>
                <a:ea typeface="Times New Roman" pitchFamily="18" charset="0"/>
                <a:cs typeface="Arial" panose="020B0604020202020204" pitchFamily="34" charset="0"/>
              </a:rPr>
              <a:t>Ahlf</a:t>
            </a:r>
            <a:r>
              <a:rPr kumimoji="0" lang="es-MX" altLang="es-MX" sz="2000" b="1" i="0" u="none" strike="noStrike" kern="1200" cap="none" spc="0" normalizeH="0" baseline="0" noProof="0" dirty="0">
                <a:ln>
                  <a:noFill/>
                </a:ln>
                <a:solidFill>
                  <a:prstClr val="black"/>
                </a:solidFill>
                <a:effectLst/>
                <a:uLnTx/>
                <a:uFillTx/>
                <a:latin typeface="Arial" panose="020B0604020202020204" pitchFamily="34" charset="0"/>
                <a:ea typeface="Times New Roman" pitchFamily="18" charset="0"/>
                <a:cs typeface="Arial" panose="020B0604020202020204" pitchFamily="34" charset="0"/>
              </a:rPr>
              <a:t> como Ministra de la SCJN en sustitución de Fernando F. González Salas, y tomó</a:t>
            </a:r>
            <a:r>
              <a:rPr kumimoji="0" lang="es-US" altLang="es-MX" sz="2000" b="1" i="0" u="none" strike="noStrike" kern="1200" cap="none" spc="0" normalizeH="0" baseline="0" noProof="0" dirty="0">
                <a:ln>
                  <a:noFill/>
                </a:ln>
                <a:solidFill>
                  <a:prstClr val="black"/>
                </a:solidFill>
                <a:effectLst/>
                <a:uLnTx/>
                <a:uFillTx/>
                <a:latin typeface="Arial" panose="020B0604020202020204" pitchFamily="34" charset="0"/>
                <a:ea typeface="Times New Roman" pitchFamily="18" charset="0"/>
                <a:cs typeface="Arial" panose="020B0604020202020204" pitchFamily="34" charset="0"/>
              </a:rPr>
              <a:t> </a:t>
            </a:r>
            <a:r>
              <a:rPr kumimoji="0" lang="es-MX" altLang="es-MX" sz="2000" b="1" i="0" u="none" strike="noStrike" kern="1200" cap="none" spc="0" normalizeH="0" baseline="0" noProof="0" dirty="0">
                <a:ln>
                  <a:noFill/>
                </a:ln>
                <a:solidFill>
                  <a:prstClr val="black"/>
                </a:solidFill>
                <a:effectLst/>
                <a:uLnTx/>
                <a:uFillTx/>
                <a:latin typeface="Arial" panose="020B0604020202020204" pitchFamily="34" charset="0"/>
                <a:ea typeface="Times New Roman" pitchFamily="18" charset="0"/>
                <a:cs typeface="Arial" panose="020B0604020202020204" pitchFamily="34" charset="0"/>
              </a:rPr>
              <a:t>posesión a partir del 12 de diciembre de 2021. De los 11 integrantes de la SCJN, 4 son mujeres [36.36%].</a:t>
            </a:r>
          </a:p>
          <a:p>
            <a:pPr marL="285744" marR="0" lvl="0" indent="-285744"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s-MX" altLang="es-MX" sz="2000" b="0" i="0" u="none" strike="noStrike" kern="1200" cap="none" spc="0" normalizeH="0" baseline="0" noProof="0" dirty="0">
                <a:ln>
                  <a:noFill/>
                </a:ln>
                <a:solidFill>
                  <a:prstClr val="black"/>
                </a:solidFill>
                <a:effectLst/>
                <a:uLnTx/>
                <a:uFillTx/>
                <a:latin typeface="Arial" panose="020B0604020202020204" pitchFamily="34" charset="0"/>
                <a:ea typeface="Times New Roman" pitchFamily="18" charset="0"/>
                <a:cs typeface="Arial" panose="020B0604020202020204" pitchFamily="34" charset="0"/>
              </a:rPr>
              <a:t>2 mujeres son Magistradas de la Sala Superior del TEPJF. (Hoy de 7 integrantes, 2 son mujeres)</a:t>
            </a:r>
          </a:p>
          <a:p>
            <a:pPr marL="285744" marR="0" lvl="0" indent="-285744"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s-MX" altLang="es-MX" sz="2000" b="0" i="0" u="none" strike="noStrike" kern="1200" cap="none" spc="0" normalizeH="0" baseline="0" noProof="0" dirty="0">
                <a:ln>
                  <a:noFill/>
                </a:ln>
                <a:solidFill>
                  <a:prstClr val="black"/>
                </a:solidFill>
                <a:effectLst/>
                <a:uLnTx/>
                <a:uFillTx/>
                <a:latin typeface="Arial" panose="020B0604020202020204" pitchFamily="34" charset="0"/>
                <a:ea typeface="Times New Roman" pitchFamily="18" charset="0"/>
                <a:cs typeface="Arial" panose="020B0604020202020204" pitchFamily="34" charset="0"/>
              </a:rPr>
              <a:t>5 mujeres integran el Consejo General del INE (de 11 integrantes: 6 hombres y 5 mujeres).</a:t>
            </a:r>
          </a:p>
          <a:p>
            <a:pPr marL="285744" marR="0" lvl="0" indent="-285744"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s-MX" altLang="es-MX" sz="2000" b="0" i="0" u="none" strike="noStrike" kern="1200" cap="none" spc="0" normalizeH="0" baseline="0" noProof="0" dirty="0">
                <a:ln>
                  <a:noFill/>
                </a:ln>
                <a:solidFill>
                  <a:prstClr val="black"/>
                </a:solidFill>
                <a:effectLst/>
                <a:uLnTx/>
                <a:uFillTx/>
                <a:latin typeface="Arial" panose="020B0604020202020204" pitchFamily="34" charset="0"/>
                <a:ea typeface="Times New Roman" pitchFamily="18" charset="0"/>
                <a:cs typeface="Arial" panose="020B0604020202020204" pitchFamily="34" charset="0"/>
              </a:rPr>
              <a:t>14 mujeres han sido designadas como Presidentas de Partidos Políticos Nacionales. (2021: solo el PVEM está presidido por una mujer)</a:t>
            </a:r>
          </a:p>
        </p:txBody>
      </p:sp>
      <p:sp>
        <p:nvSpPr>
          <p:cNvPr id="7" name="6 CuadroTexto"/>
          <p:cNvSpPr txBox="1"/>
          <p:nvPr/>
        </p:nvSpPr>
        <p:spPr>
          <a:xfrm>
            <a:off x="3609198" y="160338"/>
            <a:ext cx="713500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0" normalizeH="0" baseline="0" noProof="0" dirty="0">
                <a:ln>
                  <a:noFill/>
                </a:ln>
                <a:solidFill>
                  <a:srgbClr val="B13F9A"/>
                </a:solidFill>
                <a:effectLst/>
                <a:uLnTx/>
                <a:uFillTx/>
                <a:latin typeface="Trebuchet MS"/>
                <a:ea typeface="+mn-ea"/>
                <a:cs typeface="+mn-cs"/>
              </a:rPr>
              <a:t>PARTICIPACIÓN DE LAS MUJERES EN CARGOS DE DECISIÓN EN MÉXICO HASTA 2021</a:t>
            </a:r>
          </a:p>
        </p:txBody>
      </p:sp>
      <p:sp>
        <p:nvSpPr>
          <p:cNvPr id="12" name="AutoShape 8" descr="data:image/jpeg;base64,/9j/4AAQSkZJRgABAQAAAQABAAD/2wCEAAkGBxQSEhUUEhQVFRQWFxQUFRQXFBQUFxQaFBQWFxUXFBgYHCggGBolHBUUITEhJSkrLi4uFx8zODMsNygtLisBCgoKDg0OGhAQGiwkHyYsLCwsLCwsLCwsLCwsLCwsLCwsLCwsLCwsLCwsLCwsLCwsLCwsLCwsLCwsLCwsLCwsLP/AABEIAKIBNgMBIgACEQEDEQH/xAAcAAEAAQUBAQAAAAAAAAAAAAAABgIDBAUHAQj/xABAEAACAQICBwYCBwYFBQAAAAAAAQIDEQQhBQYSMUFRcQcTImGBoTKRFCNCUrHw8TNicsHR4RVzgpKyJENTg6L/xAAZAQEAAwEBAAAAAAAAAAAAAAAAAQIDBAX/xAAiEQEBAAICAgIDAQEAAAAAAAAAAQIRAyESMQRBEzJRYSL/2gAMAwEAAhEDEQA/AO4gAAAAAAAAAAAAAAAAAAAeXA9B42RjWPXfDYWLtNVKm5Qg1LP95rJEWye0yW9RJalVR3tLq7Fj/EKd7bcb8tpHGcbr9XqNuMYpP715W8ksl+Jqq2t2Jl9qC/8AXBfyMvy/xtOH+voHvPMtYiq1ayvd/LmzgWE1yxUHeNTL7uzePy4ehJNGdpVTai60FkpK8Lrfb7LdnuJ/Ii8Njr1Kf6lwhOjNfcO19Z4G7Zb1ue5myjrlQfw7TXPL+paZTSlwqSA0NPWqi3Z3j1sr+5tcHjoVVeEk7b+a6lplKi42e2SACVQAAAAAAAAAAAAAAAAAAAAAAAAAAAAAAAAAMARvWvWjD4WLjOW1Vt4acX4k7ZOTXwLz/Ei2vnaBsSnQwkrOPhq119l8Y0/PnLhw5rjuktISm27uzvndty5tt5tsyyz+o2w4/upJprW3E17xq4ipON8qUWoQ/wBWzZy9WaKrWe9voluRqKVVxd27vguC83z6FqriZyd2ml6e5n42+20yk9Rsa+MZaWI83/Mw/pC4xbfVHkazfwpL3LTHSPLbZRqvjdFUcXbjexp5V75XcufL+5fo021bnw5ItpG/422F0jtPLJL8/M3eA0xsPN+HK6zz53s17NEfptQjbiUpOW/1twKrarrOC05hqlN2pRTV0pKU99srqTus/N7iT1sVTjKmov6/NJwtea2ct3xZ7ORwWlNwtstpLje130JjqbrRGjNustpu0e8balBLLJ8uhFV07zRb2Vtb7K/XiVmn0RpmFVLZle6ut27qsmbg3l25rNAAJQAAAAAAAAAAAAAAAAAAAAAAAAAAAAABD9f9aHhqcqdDOs4bUpcKMN23L95vKK53fAmDOBdpGlZKrKhfxyrVKlfLfsycMPG/3VCO1b94rndRfCbqIaRxGWb/AL82+bZrNq+f5RRj6rbs8vIxpVuC3Iyxx6b5Vl7SLVRt5JpebMdF+klbkX0jb3uVz2n8ke7Fvi3ctyPNlp5e5Wqj4ogiuLj+WXFNfoiy5r7ufVHrm+Fuu8rYtKvxXp+JmUVdGuoRcpWvdvlmyZaK0ClFOWbfArlZGuGNy9I/UrKG6N36GLPG34JdLkx0jq3Fq8UQrSmAlSlnu5jDKVHJhcUj1d1gqUZK05bN+D+FvivY7LqrrdGrBKq1fLxdea4Hz5o53d3xef8AUmmia0qecXa1/O3HNcULbjelfCZTt9ARdz0h+pGne9Xdt9PJ2vZeTV2ujJgdGN3NuTLHxugAEqgAAAAAAAAAAAAAAAAAAAAAAAAAApqzUU23ZJNtvglm2fMOm8X9IxVfEN326k5Q6XtH5RUTuXabp6OFwc4/brKVOK8mrSl6J+588YnE7Kb8jLO76bcU+2s0hU8Xm/z/AFMac1+eJarScpX8v1PVHiWk0ne16DyLsKiRjxf6F6DuRUxfjiEVd6vP89CilRcnaKuy86FSOWw152b/AAK3S0lNrLKKXpYojSlNpZtvgjY4HRFWo7KDXnLJE21f1ejR8Tzk97/oUy5Ji24+LLJiauau92lKS8bXy/uSujQtYyIUEluL8YHLlnt244TGai33GW7JkO1s0XtQdlmsydqGVjS6ew2T5NWfl5kYZapyY+WOnI8LW2ZNcmSGjjm2uF/0I9Vh9c1+fzkbTAyi5pN+G6i3yu+H54nXl3XDOo6DqrjJUqyqu2x4Yyin5Wvb1fzOy0ZppNZppNPnc4VoqpKlXjRfjht3i1ZNqzs/wZ2TVyDjQjCWbheF990t3tYvx3vTn5p9toADZgAAAAAAAAAAAAAAAAAAAAAAAAAFrEV4wi5SaUUm23uSQHBO2DTar43u03sUVsWeVpXbn75ehzbFVdt24f0JHrjJVMTWqRk2qlSck5JJtSk2iPKklxMp726Z60x3EtyRkSZTEshYibfRuiZ1eDS5pN/IydAaJ72V3uR0TA4SMI2SMOTl11G3Hxb7qN6N0Y4ZQpu/3pWRv8JoO+c2uiLtRz2rQS6tlvFUXFXlXUX8kc+9unqNzQ0fGO5GVChYhf8AjFWLtCvTnyV1dm40bp6cmlUhZ80LhV8eSeqk0I5DZLUK2RiY7SapRu+RnO+m16m27oIp0jhIzg7/AD5HPnrTKpJxU4QXNtG+pSnChKpGttbMXOSfwtRV2a+OvbD8m+45PjUlVns/ekvdooo07Xtk8rO+6xhUcRtXfPN+pmUc93yO3Wo8/e66NqLDv61DZ8Uoyk5ryine/Vygl/F5Hb8Dh+7go8ln1OVdkFLuZ1U7PxU47XPaSuv/AKiddGEntny3vQADRkAAAAAAAAAAAAAAAAAAAAAAAAED7X9YVhcH3azqV3spZO0VnKXlwXqTw4Z28YpvEU4p2Uadn/ub/n7FcvS2E3XLatdyd37lNTzLG2/7mPOvbPiRI1uTO2EixVvcksdERajs73FSfquB6tAt71uMryxt+OtzqNS8F7EyVPI0Og6Hdwsb7C1Dk5Lu7dnHhrFrdJUp2bg7ZEKx+FqP6x+JXkvvSjbde7VrnTpU096uYktDxctpLN787P2LcecxqvJx3KIbhdC1I0I1pWtJ5watLhmld3zv1tfyNzg5pbNv7GznoSPG7fnJy/E9no9LckvOxbkzmSuGFxnbaYZJpEV122pVHSjZJc3ba8Klb3XsSXDytkVaS0b3j20r5K+XLIywusm+c3jpzzVvRMq1Rxu4xSbbcUkrJW2s+Mrq2WS+W57mrTwWL2klHuqmzbNZxtlnddCSYLQcW78OSlJL5GVrXhktH4mMUv2M/ZX/AJHRlnMtRz48Vx3Xz9SWy8t5vdDuPeXaus8uD5GlcM+mZvNAYSVStGnTV3nvyWV/Y6MnJi6z2W0HfYazyqSf8TjKLfpH3OtkL7O9FKjDavtSnCLlLrKWyl5WJoThOmXJewAF2YAAAAAAAAAAAAAAAAAAAAAAAAfPPbMpfTqie5Rg45cJbUn1zcj6GOM9uWjX31Ktbwzp93fk6cm/dT9mU5PTTi9uNSjZGtnHxO5takcrPl/M11aJOK2UdG1UqqvQjKL8dNbEla97c/Q3dHDyV9qMbNb0758Mmcu1Z008LWU98HlUjzXNea3nXfpCqUu9pOM6btu3tNpN+Vr+xx8uFxv+Ovi5Jlj37Y1IzqErGFRRlUmYV2YtrQqqxfVuBqqcjMo1Cq7JjAxq8kmZEpZGmqTcpb8iyLF2FS8iR6Lnlnu3MjmBlFPen63NzRxSin0d/kTL2jXTPcEnluZqdcsUoYHEf5U/dWX4mVhq90RjtRxezgnHjUnCHpfaf/Etj3lFc5441x6hdyS55e+ZPdRcM++8KblJuMEubTV/K20n6EN0VQlKrFRTbvZJK7be5JcXnuPons01NeDp97XS7+a+Hf3afD+L8M/M7bN3TzLZjNpZofA91TUXvsk/KyskuiXuzPANZNOe3YAAgAAAAAAAAAAAAAAAAAAAAAAAAIz2iaD+mYKpCP7SH1tP+KF8l1i5L1JMeMizaZdXb4/xEk3KO6Sb9edjW1I709/4nT+1nUWWGrSxNKN6FSe14V+zlJ3cZck3ez9DluMk1JlMZ9NrlubWXTZL9SMRJRcFJpbW7qt/kyLUJXau8iT6n07SfX8CnN+q3D+yb4R2bRnRMCbs0zOozucNelgvReZk0TGpvMyXKybKtdr0nct1cOpcDWYnSco5qm2vRGJLTlZ/DBJc77TL441Ely9NxHApbkbT6BFw5cSIw09W3bN/9JucHj8RKL2ox3Xz8Mrc7It41N47jNs/DStk+hq9Z9V8RpCVGnTjalHalKo72TeSS5tK/wAzaYKm5WfFnSsBh+7pxjySv14+5pwYeWW3L8vl8cZP6i+pGoOH0ettR26z31JWbj5R4L0JgAdsmnlW2+wAEoAAAAAAAAAAQAAAAAkAAQAAJAAAAAAAAFFalGacZJSi1ZppNNcmmcH7XdQqOFbxVOUYUpu3c5KSm/8AxLjHi1wOj679olDAXpxtWxHCknlDk6svs9N/TecA1o1jr42q6uIm5NZRW6MFyhHgvd8bkaWiOSiSjUhtza9SMMlvZ/Nbc49GZc8/4b8H7JtOGVimjeL8jMlEonTPO29FepSL8ldGqU3B+Rm0MUmTpeZMqMDEr6Oi3ezXnF2MuFQyIyEq039NLDBSTspyt6X+Zv8AA4ZRjlx3t5t9SmFrl7EY2FKnKcnaMYuTfTl5lt2pyyuu61Wl9PfQFCUVGVRyvGEr2st7duHD9Cc6la5UdIQez4K0V9ZSbu1nbai/tR8+HE+edKaYliK06k+LyX3YrdFdC7o7SVTDVYV6EtmpTe0uTX2oyXGLWVj0eLj8MdPH58/yZbfVANXqzpqGNw1PEU901mt+zJZSi+jNoXc4AAAAAAAgADwAACAAAHoALAACAAAAAEgAABzjtZ16eDh9Hw8rYiorymv+zB8V+++HLfyM/tB1+p4GLp0rTxLWUd6pXXxT8+Ufnlv+edJ46dacqlSTlOTcpSbu23zCZGLUruTbbbbbbbd22822+LuWKjPWUTYWW2jZau4/ua8Jv4b7Muj4+mTNc2UojKTKaWxvjdx3GitpXR7KkRnUHTXeU+6k/HDd5x4fLd8iWtnlZY3HLVepjZljuMGrRMSVJrcbeSMScCIWLFOvJbyqvpSNNXnJRXNuxVb0XFvgc303pN4ibf2M9hcEuD6vebcXF51Tk5rxxP1rPQSv3kX0z/AjGsetLxK7umnGknd33za3X5JciL01kxhXmdmHx8cbty8nyc85p5WnZmwwtS6NZi2ZGjamdjdzuvdhWlnGpXwrfha76muTTUZpdU1/tOxnzP2eaR7jSWGlfJ1FTfSr4M/JbV/Q+mCtUoACEAB4B6eAEAAeAegAAAgTAABIAAAACQAAAw9MzcaFVptNU5tNOzTUXZpgED5UxdRyblJtt5ttttt5ttvezX1gAux5FLAAoPGAButUZNYqnZtZ29mddhuAOH5X7R6Hxf1esoigDmdGTX6yO2ErtZPu6may+ycqofDHoAdvxfVcXyvcVx3Mt4bez0HU5VvF7yrAfEgCw22h3/1ND/Np/wDI+sQCFcgABUPACtAAED0ABAAAKJMABL//2Q=="/>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3" name="AutoShape 10" descr="data:image/jpeg;base64,/9j/4AAQSkZJRgABAQAAAQABAAD/2wCEAAkGBxQSEhUUEhQVFRQWFxQUFRQXFBQUFxQaFBQWFxUXFBgYHCggGBolHBUUITEhJSkrLi4uFx8zODMsNygtLisBCgoKDg0OGhAQGiwkHyYsLCwsLCwsLCwsLCwsLCwsLCwsLCwsLCwsLCwsLCwsLCwsLCwsLCwsLCwsLCwsLCwsLP/AABEIAKIBNgMBIgACEQEDEQH/xAAcAAEAAQUBAQAAAAAAAAAAAAAABgIDBAUHAQj/xABAEAACAQICBwYCBwYFBQAAAAAAAQIDEQQhBQYSMUFRcQcTImGBoTKRFCNCUrHw8TNicsHR4RVzgpKyJENTg6L/xAAZAQEAAwEBAAAAAAAAAAAAAAAAAQIDBAX/xAAiEQEBAAICAgIDAQEAAAAAAAAAAQIRAyESMQRBEzJRYSL/2gAMAwEAAhEDEQA/AO4gAAAAAAAAAAAAAAAAAAAeXA9B42RjWPXfDYWLtNVKm5Qg1LP95rJEWye0yW9RJalVR3tLq7Fj/EKd7bcb8tpHGcbr9XqNuMYpP715W8ksl+Jqq2t2Jl9qC/8AXBfyMvy/xtOH+voHvPMtYiq1ayvd/LmzgWE1yxUHeNTL7uzePy4ehJNGdpVTai60FkpK8Lrfb7LdnuJ/Ii8Njr1Kf6lwhOjNfcO19Z4G7Zb1ue5myjrlQfw7TXPL+paZTSlwqSA0NPWqi3Z3j1sr+5tcHjoVVeEk7b+a6lplKi42e2SACVQAAAAAAAAAAAAAAAAAAAAAAAAAAAAAAAAAMARvWvWjD4WLjOW1Vt4acX4k7ZOTXwLz/Ei2vnaBsSnQwkrOPhq119l8Y0/PnLhw5rjuktISm27uzvndty5tt5tsyyz+o2w4/upJprW3E17xq4ipON8qUWoQ/wBWzZy9WaKrWe9voluRqKVVxd27vguC83z6FqriZyd2ml6e5n42+20yk9Rsa+MZaWI83/Mw/pC4xbfVHkazfwpL3LTHSPLbZRqvjdFUcXbjexp5V75XcufL+5fo021bnw5ItpG/422F0jtPLJL8/M3eA0xsPN+HK6zz53s17NEfptQjbiUpOW/1twKrarrOC05hqlN2pRTV0pKU99srqTus/N7iT1sVTjKmov6/NJwtea2ct3xZ7ORwWlNwtstpLje130JjqbrRGjNustpu0e8balBLLJ8uhFV07zRb2Vtb7K/XiVmn0RpmFVLZle6ut27qsmbg3l25rNAAJQAAAAAAAAAAAAAAAAAAAAAAAAAAAAABD9f9aHhqcqdDOs4bUpcKMN23L95vKK53fAmDOBdpGlZKrKhfxyrVKlfLfsycMPG/3VCO1b94rndRfCbqIaRxGWb/AL82+bZrNq+f5RRj6rbs8vIxpVuC3Iyxx6b5Vl7SLVRt5JpebMdF+klbkX0jb3uVz2n8ke7Fvi3ctyPNlp5e5Wqj4ogiuLj+WXFNfoiy5r7ufVHrm+Fuu8rYtKvxXp+JmUVdGuoRcpWvdvlmyZaK0ClFOWbfArlZGuGNy9I/UrKG6N36GLPG34JdLkx0jq3Fq8UQrSmAlSlnu5jDKVHJhcUj1d1gqUZK05bN+D+FvivY7LqrrdGrBKq1fLxdea4Hz5o53d3xef8AUmmia0qecXa1/O3HNcULbjelfCZTt9ARdz0h+pGne9Xdt9PJ2vZeTV2ujJgdGN3NuTLHxugAEqgAAAAAAAAAAAAAAAAAAAAAAAAAApqzUU23ZJNtvglm2fMOm8X9IxVfEN326k5Q6XtH5RUTuXabp6OFwc4/brKVOK8mrSl6J+588YnE7Kb8jLO76bcU+2s0hU8Xm/z/AFMac1+eJarScpX8v1PVHiWk0ne16DyLsKiRjxf6F6DuRUxfjiEVd6vP89CilRcnaKuy86FSOWw152b/AAK3S0lNrLKKXpYojSlNpZtvgjY4HRFWo7KDXnLJE21f1ejR8Tzk97/oUy5Ji24+LLJiauau92lKS8bXy/uSujQtYyIUEluL8YHLlnt244TGai33GW7JkO1s0XtQdlmsydqGVjS6ew2T5NWfl5kYZapyY+WOnI8LW2ZNcmSGjjm2uF/0I9Vh9c1+fzkbTAyi5pN+G6i3yu+H54nXl3XDOo6DqrjJUqyqu2x4Yyin5Wvb1fzOy0ZppNZppNPnc4VoqpKlXjRfjht3i1ZNqzs/wZ2TVyDjQjCWbheF990t3tYvx3vTn5p9toADZgAAAAAAAAAAAAAAAAAAAAAAAAAFrEV4wi5SaUUm23uSQHBO2DTar43u03sUVsWeVpXbn75ehzbFVdt24f0JHrjJVMTWqRk2qlSck5JJtSk2iPKklxMp726Z60x3EtyRkSZTEshYibfRuiZ1eDS5pN/IydAaJ72V3uR0TA4SMI2SMOTl11G3Hxb7qN6N0Y4ZQpu/3pWRv8JoO+c2uiLtRz2rQS6tlvFUXFXlXUX8kc+9unqNzQ0fGO5GVChYhf8AjFWLtCvTnyV1dm40bp6cmlUhZ80LhV8eSeqk0I5DZLUK2RiY7SapRu+RnO+m16m27oIp0jhIzg7/AD5HPnrTKpJxU4QXNtG+pSnChKpGttbMXOSfwtRV2a+OvbD8m+45PjUlVns/ekvdooo07Xtk8rO+6xhUcRtXfPN+pmUc93yO3Wo8/e66NqLDv61DZ8Uoyk5ryine/Vygl/F5Hb8Dh+7go8ln1OVdkFLuZ1U7PxU47XPaSuv/AKiddGEntny3vQADRkAAAAAAAAAAAAAAAAAAAAAAAAED7X9YVhcH3azqV3spZO0VnKXlwXqTw4Z28YpvEU4p2Uadn/ub/n7FcvS2E3XLatdyd37lNTzLG2/7mPOvbPiRI1uTO2EixVvcksdERajs73FSfquB6tAt71uMryxt+OtzqNS8F7EyVPI0Og6Hdwsb7C1Dk5Lu7dnHhrFrdJUp2bg7ZEKx+FqP6x+JXkvvSjbde7VrnTpU096uYktDxctpLN787P2LcecxqvJx3KIbhdC1I0I1pWtJ5watLhmld3zv1tfyNzg5pbNv7GznoSPG7fnJy/E9no9LckvOxbkzmSuGFxnbaYZJpEV122pVHSjZJc3ba8Klb3XsSXDytkVaS0b3j20r5K+XLIywusm+c3jpzzVvRMq1Rxu4xSbbcUkrJW2s+Mrq2WS+W57mrTwWL2klHuqmzbNZxtlnddCSYLQcW78OSlJL5GVrXhktH4mMUv2M/ZX/AJHRlnMtRz48Vx3Xz9SWy8t5vdDuPeXaus8uD5GlcM+mZvNAYSVStGnTV3nvyWV/Y6MnJi6z2W0HfYazyqSf8TjKLfpH3OtkL7O9FKjDavtSnCLlLrKWyl5WJoThOmXJewAF2YAAAAAAAAAAAAAAAAAAAAAAAAfPPbMpfTqie5Rg45cJbUn1zcj6GOM9uWjX31Ktbwzp93fk6cm/dT9mU5PTTi9uNSjZGtnHxO5takcrPl/M11aJOK2UdG1UqqvQjKL8dNbEla97c/Q3dHDyV9qMbNb0758Mmcu1Z008LWU98HlUjzXNea3nXfpCqUu9pOM6btu3tNpN+Vr+xx8uFxv+Ovi5Jlj37Y1IzqErGFRRlUmYV2YtrQqqxfVuBqqcjMo1Cq7JjAxq8kmZEpZGmqTcpb8iyLF2FS8iR6Lnlnu3MjmBlFPen63NzRxSin0d/kTL2jXTPcEnluZqdcsUoYHEf5U/dWX4mVhq90RjtRxezgnHjUnCHpfaf/Etj3lFc5441x6hdyS55e+ZPdRcM++8KblJuMEubTV/K20n6EN0VQlKrFRTbvZJK7be5JcXnuPons01NeDp97XS7+a+Hf3afD+L8M/M7bN3TzLZjNpZofA91TUXvsk/KyskuiXuzPANZNOe3YAAgAAAAAAAAAAAAAAAAAAAAAAAAIz2iaD+mYKpCP7SH1tP+KF8l1i5L1JMeMizaZdXb4/xEk3KO6Sb9edjW1I709/4nT+1nUWWGrSxNKN6FSe14V+zlJ3cZck3ez9DluMk1JlMZ9NrlubWXTZL9SMRJRcFJpbW7qt/kyLUJXau8iT6n07SfX8CnN+q3D+yb4R2bRnRMCbs0zOozucNelgvReZk0TGpvMyXKybKtdr0nct1cOpcDWYnSco5qm2vRGJLTlZ/DBJc77TL441Ely9NxHApbkbT6BFw5cSIw09W3bN/9JucHj8RKL2ox3Xz8Mrc7It41N47jNs/DStk+hq9Z9V8RpCVGnTjalHalKo72TeSS5tK/wAzaYKm5WfFnSsBh+7pxjySv14+5pwYeWW3L8vl8cZP6i+pGoOH0ettR26z31JWbj5R4L0JgAdsmnlW2+wAEoAAAAAAAAAAQAAAAAkAAQAAJAAAAAAAAFFalGacZJSi1ZppNNcmmcH7XdQqOFbxVOUYUpu3c5KSm/8AxLjHi1wOj679olDAXpxtWxHCknlDk6svs9N/TecA1o1jr42q6uIm5NZRW6MFyhHgvd8bkaWiOSiSjUhtza9SMMlvZ/Nbc49GZc8/4b8H7JtOGVimjeL8jMlEonTPO29FepSL8ldGqU3B+Rm0MUmTpeZMqMDEr6Oi3ezXnF2MuFQyIyEq039NLDBSTspyt6X+Zv8AA4ZRjlx3t5t9SmFrl7EY2FKnKcnaMYuTfTl5lt2pyyuu61Wl9PfQFCUVGVRyvGEr2st7duHD9Cc6la5UdIQez4K0V9ZSbu1nbai/tR8+HE+edKaYliK06k+LyX3YrdFdC7o7SVTDVYV6EtmpTe0uTX2oyXGLWVj0eLj8MdPH58/yZbfVANXqzpqGNw1PEU901mt+zJZSi+jNoXc4AAAAAAAgADwAACAAAHoALAACAAAAAEgAABzjtZ16eDh9Hw8rYiorymv+zB8V+++HLfyM/tB1+p4GLp0rTxLWUd6pXXxT8+Ufnlv+edJ46dacqlSTlOTcpSbu23zCZGLUruTbbbbbbbd22822+LuWKjPWUTYWW2jZau4/ua8Jv4b7Muj4+mTNc2UojKTKaWxvjdx3GitpXR7KkRnUHTXeU+6k/HDd5x4fLd8iWtnlZY3HLVepjZljuMGrRMSVJrcbeSMScCIWLFOvJbyqvpSNNXnJRXNuxVb0XFvgc303pN4ibf2M9hcEuD6vebcXF51Tk5rxxP1rPQSv3kX0z/AjGsetLxK7umnGknd33za3X5JciL01kxhXmdmHx8cbty8nyc85p5WnZmwwtS6NZi2ZGjamdjdzuvdhWlnGpXwrfha76muTTUZpdU1/tOxnzP2eaR7jSWGlfJ1FTfSr4M/JbV/Q+mCtUoACEAB4B6eAEAAeAegAAAgTAABIAAAACQAAAw9MzcaFVptNU5tNOzTUXZpgED5UxdRyblJtt5ttttt5ttvezX1gAux5FLAAoPGAButUZNYqnZtZ29mddhuAOH5X7R6Hxf1esoigDmdGTX6yO2ErtZPu6may+ycqofDHoAdvxfVcXyvcVx3Mt4bez0HU5VvF7yrAfEgCw22h3/1ND/Np/wDI+sQCFcgABUPACtAAED0ABAAAKJMABL//2Q=="/>
          <p:cNvSpPr>
            <a:spLocks noChangeAspect="1" noChangeArrowheads="1"/>
          </p:cNvSpPr>
          <p:nvPr/>
        </p:nvSpPr>
        <p:spPr bwMode="auto">
          <a:xfrm>
            <a:off x="1831975"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4" name="AutoShape 14" descr="data:image/jpeg;base64,/9j/4AAQSkZJRgABAQAAAQABAAD/2wCEAAkGBxQSEhQUEhQUFBQVFRQUFRQUDw8QFBQUFBQWFhQUFBQYHCggGBolHBQUITEhJSkrLi4uFx8zODMsNygtLisBCgoKDg0OFxAQGiwcHxwsLCwsLCwsLCwsLCwsLCwsLCwsLCwsLCwsLCwsLCwsLCwsLCwsLCwsLCwsLCwsLCwsN//AABEIAKcBLgMBIgACEQEDEQH/xAAbAAABBQEBAAAAAAAAAAAAAAADAAECBAUGB//EADsQAAEDAwEFBgUCBAYDAQAAAAEAAhEDBCExBRJBUXEGImGBkaETQrHB8DLRFCNSclNigqLh8SSSsgf/xAAaAQACAwEBAAAAAAAAAAAAAAABAgADBAUG/8QAJxEAAgICAgEEAgIDAAAAAAAAAAECEQMhBDESBRNBUSJxFDIzYYH/2gAMAwEAAhEDEQA/AOCfXVf4qrF6hUctRWyw+sh76rtR6TUOwouWq6HZ5wsKg1btkIC28WOzPnloPVfhYl7UytesVkV2S5W8v+tCYOyFNHoHKi2gp0qcFcvJHRuwv8jTo8FYAQLfgrtC2c90DRc+R1Y9DU6c6ZU3Uo1CPcvpUWw5wnkFj3W3GD9JnyP/AEkG8ki2G5RJWLS20CYGJ4rUoPccjI54B9EXFkU0wxCRSNXmmJlAYd2irnVGcgzlNEAYJk0p0SEgEJxRQcIL1CD1z3T0Veke6OiJcHuFCp6DoEUK+yxTKdyEwqbkAkpTuKG0pVCoNYSVFxwmamJSkI0zlHYVXCMxRkRNxUGhScUzUoQVYqhWCv1VUqjKeLEkck4JCkSjFis0WLpHGSKzbZFp01ospINenCKJQrfJWzRdAWTZNWjvYXU4kdWc/kS2Sr1gs9tYEod/WhZja+VXypbofj342dE1whOxyxP4xXbWtOq5+aWjdgX5HSbMtt+J09z+w8UTtFtsUG/Dp/q4wp7Nq7tMuPKR9B+eC4S6c+5qmJ3ST44nH0nzXOS8mdOUvGKBXd65xy+Z4YVRlN5OMrtNg9iXVeEDiSvQNmdhKTGiRJ5qz8UU+MpdnjVvYvaRgny4Lo7faQY3dgjh+kleo1uxtEjSD0XMbb7CHJpuB8CIQdMeKcfk5attIHXHiEra9ExOD6LJ2ps+rQdD2kDSeHWVR+K5pykcA+5TO13kInKo7LvN8QdR7q3KCL07DgpyVGVF7lCE97CEU4KgUSDXbu4eiA12B0Urs91QKKFfYZhU3uQ2KbggFDtKTiosCk9AJJqZxSBUXoBGBR2qtKOxCQUEcVGUimclCRegPajOTbqIDlLkwESxrAqrtGpAVW3rwuk+zjLo6QVQq1zUlUG3SVKvvFPDbSFbpWa1qEeq9V6Bwo3NWAu3jXhA5OWXlIzdo1pKzhUUrqpJQQFyc0/KTOjjhUQrX5Wzs8S5oWNbNkre2UId5LLk2jVh7OluX/yHAamR6CGj3V3sl2eAAJHed9FRZ3g0ea9C7MUe8P8AK37QsMXTZ02rVm3s2xFNoAV9pUSE4anRSx3PWbdlX3EKndUpT2Cjke0mzm1WkRmF5ZtK3DTu6Rw5dP2XtN4waY8jK8u7V2cVHYRoWRztnW3HAgyunpvDoI4riqhLTkQuj2Bc77YOo+iraHxy+DaKE4qTihEpUXhAmITJ1CAbv9Pomelefp8wlVRQr7JsRHITEVyDGREHKk5QCk5Qg4UXlOFB5QCMUakUCUWmUGRBQmck0pnJRhnKbAhkozNFGRHne1KmYVSi5EvMklBo4XSfZxEX2uV6zocVQoiSt22ZAC1cWFzsqzyqISm0oF7pCtErNuquV0OVk8YGHi4/KdspG2lTbZlWbcrSo0wVwZTZ244kzFFLdK0rCp3vKFX2jhzhyhAtan8xg6T5pHO0MoUzrtmP3nt/OS9S7PVGsBLi1s8yAvJtjUC+tuAkQTJBjQrsrjZduRAJLgJw5zndYGVnXZtSbid//Fg6EEeBlNVucLhtkncJbTcTGS10z7rqrFnxKRnBCl7oHjSsx+0O36lNu7RbvVHYB1A8lkUaVWN67rZPyl+6B0AV00XUzVeQXOaO7ic+AC5m9oXtQH4bxQDtSN11R3i53AeAhPFuySS7WzZ+PTBBp1BP+V0g9Qh7d2WLimT8wCwdm9lLk1A41t/OS4ZPUjVdu6zLGgTPlCssp2+1R4Zfg03lruBiEfs7c7tYjgYPl+Qt3txs0CvvR+r6rFZvNcxkABocRgfNrnjoEWtFO1I69yC9Rtqm80FSc5UG27RJpThRhSAUCV77TzCeooX2g6hFqjCIvyxU1N5Q2KbkGFCBScVAJyoEk0qNQp2KLkAjFEYUEojCoyIK0pOKi0pOOUoxJHaMIDQjhBhR51VYoU7eUbdlaFrbrqJWcNsDZ2mZWtTpwp0KKOWrp8fxgjHmjKTKlwYCwLmoZW7eFY9ejKo5WTydF2DD4oDRuiFtWFzK56rShXNmPyubOJsxTadMsbSf3nKtsar/AOTTnQvaPKVPaPzFU7KkQ4PEndcPLiFVRa3tHfWtB4dcVKY+dzW+OcxzR7XYt3UbFR7qTCZ3GvIkR88Zcep4LqOzLW/CbujBAd5nJXW2FmwiSAqIyp6Ns8aatnD9mezRpVA4VKjo1k485H0Xomz2QCFRvLprHNpsA3nHyaOJKsWt8xhIc4SEb/LYPH8dIVzQEumIPVBo7MpOy0gjyWR2g7a0aLw3dL3HAA+p5BZVDbrnv+JTaWNwDyJzP2VkvtCwXw9Hb1KDWjAAXPbRudQh1dtEjOCsmvfBxQjKxnBrsx+0dL4paOMlclXtHFgedWOaDPJxgrtdoNjddrlUO0txSp0WsDQHVHNA0kxkkqxdFMktmPsl8tI5H7K0QqOyvmHRXlU+x4f1Q6kocE4KBYAvdB1CPV0Va9On9wVmpooL8sEwohKGxTKIURlOVFPOEGEdqTkzE5QYSDk7Sk5MCoQMxMXZSao8UAh6SMhUUYBKxkcbbWpOVfp0oW7Q2dDQoXFnhdrwPPqWzI+NCRrSqV8+HQp0Xoe4+jQoIM5sob7fCOFNVt2NRiXVugWjIK2bmms8Mgqua0RLYW5o7wd0H0VbYNYtqAcHQ0jxmAfzmtGlk/6fosygwtqu5gz5zKz/AGX9NM9c2DRNI/DPAAieAPD1XROv9xpPILD2XcNr02Vmmcbp5gwJB8ZCjtQuIIHI+yyJ/Z1KVaL2xmGqX1XfN3W844keyGezI33VPiVN48d4eQPNZ172hbaUW4JOAAAT1JhWdlUK92z4jqoptcCWiZMiIkaDUpqb2Jr5ZVOwmMeXVXt6kyY6BX6l/a02RvjHJrv2WhX7NW0kVKz6ktgBsAg+Jb5Lmtu7JoOljGhriRG73ncicaea0RuilqL3FNlU39Oo+GODp5H2hTuLU06gHiFC07PtolnwxkOBJ5mcyeK19tR8dvhnyCRqpUgW3HZk7VvBTYCdZAEZMnAwuF2xWfUvGl0gbrN1jpBbLZIcDoZk+YWl24vP5YAJk1GxBIPdMyPZZFhRPxWTkkySZJMjWVdFaMmWW6NjZgy/y+ivINlTgO/u+yO1VS7NGL+o5UQpPCikLCvefL/cFafoqt3qz+5WjoiwfYFiIUNimVGREU/BRaUlGEk1SKg1SclYURKZqcqARIGamKTUnFKEsW6sNCBbaKw1AZG261jCqXNthb1Smsu/MAru2eeS2ecbTpTVcmpMhaTmhzifFM6iFRRrTSRUBUw9F+DKY04UGA1ThZlV+VeuqixritlJLoVs2rXO6eo8oQNo0t2qD/UPz6qey3aLT21aywO4tg+SxSdSNPjcTV7DXQYHy4tbuknI3e6JJI5zA810NHtFbueBvESYlzSGz1/dea29SKRPEOQHXNQ0y8RAMOZut0B1mJnMzKMMUZXYXyJQpI9hNqAXCAWu+nJNRsw39Dy0coBHkqfZu+mhRbUydxsyc6fVbYptKy206OlCbq0Urt+I3nHoY+io29Ez3GRPE6ldSylTjgoXFyxg4eyvjJlOSUnozKNDcgu4ZXL7c2iDVqOngGj7ovantIP0MK4q4uS/jjXqrK3Zm8qVGTty6+LUHJpx1Jytm3Z/NYeQJ9AsB1OXdSFv251I1gNH+ohWPRlX5Ns0qH6Rz49eKmwIjGgAdE4ELO5bNsFpECmapuUUBirdDLOqsnRBqiXM6lFlEH2DCfgmYFIqNkIBONEydRhHaVIlQYFKEjGREpmpJNTfAAoGFAlEGihupRi3QVhqDRCstCAUdO+usXbdaKbuigNqA6Z6LM2s+pUBAduA8su9V15zUUcTHjbekcya8GCjNuQnPZ5p+Z88TIn0R2bKazgXHm4z7LP76L/48iNKpPRDrFXGUiQoVLcpfeLVhpGBeOKzBbucV1FWxUWWUHRK8lg9kDs2iRC6Tc36cEatj0/CqNvQhWvixHp6rPN2aIqkczb90VGHhj00+ia2pzTqDgRPojXLP57+Rk+0qxY0Ypun/DqH/arYdlElr9Adi7bdReGPJNN2ATq0855LtG7We0a73sf+V5k+lvCF3/ZwCvbMcdRvMJ57hgH0hJkilHyZfx8jb8UXn7ffyPqszaO2ajxGiu3ez4CpvtxCSLXwaJtvTOfdSc4yfVAvu62Bq7A+5WvWZC564r79WeA7o+8LZx4PJI53ImoL9kGUzvN8IOk4A/dbFueXDOcZAx7lVWXtJmS0k6DKI/tABgUh5kYKmdScqoXF4qN2a1pc43XctdfWEVrwdDK52ltZ9R0boGeE+mFtUqPE8tZjPVPDgSnDyug/y1F+NWWZSBQKZJzw4TqiyqpcPNFX4l8eTjlqwVQ99nmiILz32+aKs7TXZanfQzVJ+ig1SeUBiBTtSThQg7FMqDFJyVjIFKdqg5OxN8ADhO0JmFTphKMW6QVpoQaTVaa1QZHPUq5ARqVQnVI0VOlTWvLFtnPwtUTYVKqMJ2tUaowqHBmhSI0sBOUzEzkK2NZCoENFehkKAJsKHcHCIAUC9cGgyeHkAgRsyXDfrOjlA6lXqrd2nV8Kcer2j91mPq7oLpjlwKLb1N62qn+p7GjpJP2WuGF1bMc8i6Rkkw1zucx4LvuwluRZUyfmc9/kXY+i4S/YS0MbkuIA8STAC9e2Js74NClT/oaAfE8feVVz2oRjAv4EXKTkwVxQkYVN2yXEd3XkV0T6PgpUaS5ym0jpOCZ51t2g6k10gzoPElczb2rhqDzzC7rt1cfzGUhkNG+7q6Q32BPmubjH3Xo/TYNY/J/J5/1CnkpPoyatk45MCBKE63ABPBoznU8B6rWuCGgyQBjJMfhVGhdNqvDGDutO84zuyRpHD1Wt4ouezKpNR0W9jWAZBdknPr55Wq5066Dhwn85qFP75/5A06hTn84/s4LXGCSoq8mTaPZOXR9eijvQP+vwdEzhA+uY88ZT0K2QrPjn7DGdPwobbkDX1x5nH51S+F0Ma4nz6+OECu0aY9B9vD38VXlwQyKpIkM04O4sutKdyo2NY/pPDIP1yrwXmeRh9mbieg4+b3YKQyZpUiFGFQXhG6pnJ2obilCQcpNQ3KTSmfQEWKasURlVqequUQlGLlIKy0IFMKyAoWJGTMolNir0yrVFdl47OBHJRIsQKwVpyq1iq5Yi2OYrEwm3knlDAKyzgaYTsnKBWrFqPBGqzqzyXHkPfn6SE/H4ryv6QM/IWNf7CfxjuAjxMBU65JJLjvHgOA5dUZx/M68PVUrqrGAOGvXgt0eFjx77McuVOeujKuq+8fEHRbNuyLZo/qqT6NP7rLZaA953rnPmFvVWj4dANMyHvjlMCMqSjtfsSL7KVpQ+JdUGD/EafIGSva7WhI8AvJ+xrN7aDT/SDHmF6/SMBcj1B3lr6OxwFWK/sZ9MIJeGNc92GtBcegEqy5srmu315uUW0hrVORMH4bdf9276FZsGH3cij9mnNl9uDkcJe3Bq1H1HauJJGkDQN8gAqtakTgPczoB7HgrJb+FKI5/USNPZevUEkkjzEpOTbZmHYLHGXOe48y6ZR9n0mBzm0xhmCR3gT/aeHio7SvvhiGfqPdB5TxjwBUtl12taG6QMEunJ1IPXmmjCKekVuf2zRHDpjIH/AKn7FPHTTkSPMfKfFQGpjlwbj/UOB8UXjx04uEx5ahPZKEJxr7j3HmlVeOvTvfVDccmI9XDmg1mmM++nqpZGivc3ZJgRykkn/ooIpGJJExpoZHPxjjofBEDA0zOdRz8jxRS/XX+oYiOZjh1Cn7EaAUTDweIPDiPvqtULJqMnThEYHHTTwlX7N8tE6jB8lyvVMelP/h0fTclNwLBUU5UQVxjrk2oTiiShOKCIRU2oQKLTRYEHoq9Qaq1Bq0KDEpYg9JqsgKNJiOGoMtRzdMq3RKSS76PLhXFU6pSSUl0FAqbN4wtGjagJklmkkaYNk69JsaLHu7KBj8KSS18fUVRVmdy2Z0fknTl5JbP2U+5q7lMAuIJyd0QBknnhJJW5XUWyuCtlTbezH0awpPLZhrhulwEGc9cFXKrYFPwpT6u/4TJKlScvbb+Q1TmXP/zynvXZdyn/AOT+69ZanSXC5f8AlZ3uJrEg9ILyztBtD+IuHv8Alad1gI0a0x7mT5pJLf6TFOcn9IyepSail9me7H5IkJgzl0EHlmc+BSSXeOOc/cg1a1Rw0YIEmDA1I8ZUmu1zjHDHmEkkMXVlGXs27YktBMyBGXZAH1CsSBy0nAx18EkkWXR6QGnV1OdTkwfQKnc1yTj9kkkl6C0So2+JcceHtITVgMQMTAyYJ+oTpKytFbB06Z4DiWzPHX7dFatXag8cpJLPy4p4JX9FvGk1mjRZKgEkl5k9CECC9Mkh8hINR6DUkkwEadrTWlSppJJC2JbYxEDUkkrLon//2Q=="/>
          <p:cNvSpPr>
            <a:spLocks noChangeAspect="1" noChangeArrowheads="1"/>
          </p:cNvSpPr>
          <p:nvPr/>
        </p:nvSpPr>
        <p:spPr bwMode="auto">
          <a:xfrm>
            <a:off x="1984375" y="15240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Trebuchet MS"/>
              <a:ea typeface="+mn-ea"/>
              <a:cs typeface="+mn-cs"/>
            </a:endParaRPr>
          </a:p>
        </p:txBody>
      </p:sp>
    </p:spTree>
    <p:extLst>
      <p:ext uri="{BB962C8B-B14F-4D97-AF65-F5344CB8AC3E}">
        <p14:creationId xmlns:p14="http://schemas.microsoft.com/office/powerpoint/2010/main" val="75636451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C6B6030-91C4-4032-8EE6-3E4CFC16844B}"/>
              </a:ext>
            </a:extLst>
          </p:cNvPr>
          <p:cNvSpPr>
            <a:spLocks noGrp="1"/>
          </p:cNvSpPr>
          <p:nvPr>
            <p:ph idx="1"/>
          </p:nvPr>
        </p:nvSpPr>
        <p:spPr>
          <a:xfrm>
            <a:off x="486561" y="1022379"/>
            <a:ext cx="10964411" cy="5536363"/>
          </a:xfrm>
        </p:spPr>
        <p:txBody>
          <a:bodyPr/>
          <a:lstStyle/>
          <a:p>
            <a:pPr marL="0" indent="0" algn="just">
              <a:spcBef>
                <a:spcPts val="0"/>
              </a:spcBef>
              <a:buNone/>
            </a:pPr>
            <a:r>
              <a:rPr lang="es-MX" sz="1500" b="1" kern="1100" dirty="0">
                <a:solidFill>
                  <a:srgbClr val="000000"/>
                </a:solidFill>
                <a:latin typeface="Arial" panose="020B0604020202020204" pitchFamily="34" charset="0"/>
                <a:cs typeface="Arial" panose="020B0604020202020204" pitchFamily="34" charset="0"/>
              </a:rPr>
              <a:t>SÍ VIOLENCIA POLÍTICA DE GÉNERO CONTRA CANDIDATA NAYELI SALVATORI BOJALIL.</a:t>
            </a:r>
          </a:p>
          <a:p>
            <a:pPr marL="0" indent="0">
              <a:spcBef>
                <a:spcPts val="0"/>
              </a:spcBef>
              <a:buNone/>
            </a:pPr>
            <a:r>
              <a:rPr lang="es-MX" sz="1500" dirty="0">
                <a:latin typeface="Arial" panose="020B0604020202020204" pitchFamily="34" charset="0"/>
                <a:cs typeface="Arial" panose="020B0604020202020204" pitchFamily="34" charset="0"/>
              </a:rPr>
              <a:t>Se actualizaron elementos para acreditar existencia de violencia política en razón de género (tesis XVI/2018):</a:t>
            </a:r>
          </a:p>
          <a:p>
            <a:pPr>
              <a:spcBef>
                <a:spcPts val="0"/>
              </a:spcBef>
            </a:pPr>
            <a:r>
              <a:rPr lang="es-MX" sz="1500" dirty="0">
                <a:latin typeface="Arial" panose="020B0604020202020204" pitchFamily="34" charset="0"/>
                <a:cs typeface="Arial" panose="020B0604020202020204" pitchFamily="34" charset="0"/>
              </a:rPr>
              <a:t>a) Se dé en el marco del ejercicio de derechos político-electorales o bien en el ejercicio de un cargo público (se suscitó en el marco del ejercicio de los derechos político-electorales de la denunciada y la denunciante);</a:t>
            </a:r>
          </a:p>
          <a:p>
            <a:pPr>
              <a:spcBef>
                <a:spcPts val="0"/>
              </a:spcBef>
            </a:pPr>
            <a:r>
              <a:rPr lang="es-MX" sz="1500" dirty="0">
                <a:latin typeface="Arial" panose="020B0604020202020204" pitchFamily="34" charset="0"/>
                <a:cs typeface="Arial" panose="020B0604020202020204" pitchFamily="34" charset="0"/>
              </a:rPr>
              <a:t>b) Sea perpetrado por el Estado o sus agentes, por superiores jerárquicos, colegas de trabajo, partidos políticos o representantes de los mismos; medios de comunicación y sus integrantes, un particular y/o un grupo de personas (la publicación fue perpetrada por una candidata);</a:t>
            </a:r>
          </a:p>
          <a:p>
            <a:pPr>
              <a:spcBef>
                <a:spcPts val="0"/>
              </a:spcBef>
            </a:pPr>
            <a:r>
              <a:rPr lang="es-MX" sz="1500" dirty="0">
                <a:latin typeface="Arial" panose="020B0604020202020204" pitchFamily="34" charset="0"/>
                <a:cs typeface="Arial" panose="020B0604020202020204" pitchFamily="34" charset="0"/>
              </a:rPr>
              <a:t>c) Sea simbólico, verbal, patrimonial, económico, físico, sexual y/o psicológico (“verbal”, a través de una red social);</a:t>
            </a:r>
          </a:p>
          <a:p>
            <a:pPr>
              <a:spcBef>
                <a:spcPts val="0"/>
              </a:spcBef>
            </a:pPr>
            <a:r>
              <a:rPr lang="es-MX" sz="1500" dirty="0">
                <a:latin typeface="Arial" panose="020B0604020202020204" pitchFamily="34" charset="0"/>
                <a:cs typeface="Arial" panose="020B0604020202020204" pitchFamily="34" charset="0"/>
              </a:rPr>
              <a:t>d) Tenga por objeto o resultado menoscabar o anular el reconocimiento, goce y/o ejercicio de los derechos político electorales de las mujeres (la publicación tuvo por objeto menoscabar los derechos político-electorales de la candidata denunciante),</a:t>
            </a:r>
          </a:p>
          <a:p>
            <a:pPr>
              <a:spcBef>
                <a:spcPts val="0"/>
              </a:spcBef>
            </a:pPr>
            <a:r>
              <a:rPr lang="es-MX" sz="1500" dirty="0">
                <a:latin typeface="Arial" panose="020B0604020202020204" pitchFamily="34" charset="0"/>
                <a:cs typeface="Arial" panose="020B0604020202020204" pitchFamily="34" charset="0"/>
              </a:rPr>
              <a:t>e) Se base en elementos de género, es decir: i. se dirija a una mujer por ser mujer, ii. tenga un impacto diferenciado en las mujeres; iii. afecte desproporcionadamente a las mujeres (tuvo un impacto en la quejosa al referir que obtuvo su candidatura por “haberse encuerado”).</a:t>
            </a:r>
          </a:p>
          <a:p>
            <a:pPr>
              <a:spcBef>
                <a:spcPts val="0"/>
              </a:spcBef>
            </a:pPr>
            <a:r>
              <a:rPr lang="es-MX" sz="1500" b="1" dirty="0">
                <a:latin typeface="Arial" panose="020B0604020202020204" pitchFamily="34" charset="0"/>
                <a:cs typeface="Arial" panose="020B0604020202020204" pitchFamily="34" charset="0"/>
              </a:rPr>
              <a:t>Conclusión: Existente infracción denunciada, consistente en violencia política en razón de género, atribuida a Ana Cristina Ruiz Rangel, en contra de Nayeli Salvatori Bojalil.</a:t>
            </a:r>
          </a:p>
          <a:p>
            <a:pPr>
              <a:spcBef>
                <a:spcPts val="0"/>
              </a:spcBef>
            </a:pPr>
            <a:r>
              <a:rPr lang="es-MX" sz="1500" b="1" dirty="0">
                <a:latin typeface="Arial" panose="020B0604020202020204" pitchFamily="34" charset="0"/>
                <a:cs typeface="Arial" panose="020B0604020202020204" pitchFamily="34" charset="0"/>
              </a:rPr>
              <a:t>Se actualiza omisión de deber de cuidado de PRD, PAN y MC, integrantes de coalición “Por México al Frente”, que postularon a candidata infractora.</a:t>
            </a:r>
          </a:p>
          <a:p>
            <a:pPr>
              <a:spcBef>
                <a:spcPts val="0"/>
              </a:spcBef>
            </a:pPr>
            <a:r>
              <a:rPr lang="es-MX" sz="1500" b="1" kern="1100" dirty="0">
                <a:solidFill>
                  <a:srgbClr val="000000"/>
                </a:solidFill>
                <a:latin typeface="Arial" panose="020B0604020202020204" pitchFamily="34" charset="0"/>
                <a:cs typeface="Arial" panose="020B0604020202020204" pitchFamily="34" charset="0"/>
              </a:rPr>
              <a:t>SANCIONES: AMONESTACIÓN PÚBLICA A ANA CRISTINA RUIZ RANGEL Y PAN, PRD, MC.</a:t>
            </a:r>
          </a:p>
          <a:p>
            <a:pPr>
              <a:spcBef>
                <a:spcPts val="0"/>
              </a:spcBef>
            </a:pPr>
            <a:r>
              <a:rPr lang="es-MX" sz="1500" b="1" kern="1100" dirty="0">
                <a:solidFill>
                  <a:srgbClr val="000000"/>
                </a:solidFill>
                <a:latin typeface="Arial" panose="020B0604020202020204" pitchFamily="34" charset="0"/>
                <a:cs typeface="Arial" panose="020B0604020202020204" pitchFamily="34" charset="0"/>
              </a:rPr>
              <a:t>MEDIDAS DE REPARACIÓN Y NO REPETICIÓN: Se exhortó a la denunciada para que en lo sucesivo no realice, permite o tolere que en sus redes sociales se incluyan expresiones que puedan constituir violencia política en contra de alguna mujer.</a:t>
            </a:r>
          </a:p>
          <a:p>
            <a:pPr>
              <a:spcBef>
                <a:spcPts val="0"/>
              </a:spcBef>
            </a:pPr>
            <a:r>
              <a:rPr lang="es-MX" sz="1500" kern="1100" dirty="0">
                <a:solidFill>
                  <a:srgbClr val="000000"/>
                </a:solidFill>
                <a:latin typeface="Arial" panose="020B0604020202020204" pitchFamily="34" charset="0"/>
                <a:cs typeface="Arial" panose="020B0604020202020204" pitchFamily="34" charset="0"/>
              </a:rPr>
              <a:t>No se impugnó sentencia de SRE.</a:t>
            </a:r>
          </a:p>
          <a:p>
            <a:pPr>
              <a:spcBef>
                <a:spcPts val="0"/>
              </a:spcBef>
            </a:pPr>
            <a:r>
              <a:rPr lang="es-MX" sz="1500" kern="1100" dirty="0">
                <a:solidFill>
                  <a:srgbClr val="000000"/>
                </a:solidFill>
                <a:latin typeface="Arial" panose="020B0604020202020204" pitchFamily="34" charset="0"/>
                <a:cs typeface="Arial" panose="020B0604020202020204" pitchFamily="34" charset="0"/>
              </a:rPr>
              <a:t>Nayeli Salvatori Bojalil ganó la diputación.</a:t>
            </a:r>
          </a:p>
          <a:p>
            <a:pPr>
              <a:spcBef>
                <a:spcPts val="0"/>
              </a:spcBef>
            </a:pPr>
            <a:endParaRPr lang="es-MX" sz="1500" b="1" kern="1100" dirty="0">
              <a:solidFill>
                <a:srgbClr val="000000"/>
              </a:solidFill>
              <a:latin typeface="Arial" panose="020B0604020202020204" pitchFamily="34" charset="0"/>
              <a:cs typeface="Arial" panose="020B0604020202020204" pitchFamily="34" charset="0"/>
            </a:endParaRPr>
          </a:p>
        </p:txBody>
      </p:sp>
      <p:sp>
        <p:nvSpPr>
          <p:cNvPr id="4" name="Título 3">
            <a:extLst>
              <a:ext uri="{FF2B5EF4-FFF2-40B4-BE49-F238E27FC236}">
                <a16:creationId xmlns:a16="http://schemas.microsoft.com/office/drawing/2014/main" id="{4BFEC9B3-AA77-433E-8986-C0A1657F8797}"/>
              </a:ext>
            </a:extLst>
          </p:cNvPr>
          <p:cNvSpPr>
            <a:spLocks noGrp="1"/>
          </p:cNvSpPr>
          <p:nvPr>
            <p:ph type="title"/>
          </p:nvPr>
        </p:nvSpPr>
        <p:spPr>
          <a:xfrm>
            <a:off x="5643716" y="340446"/>
            <a:ext cx="5024285" cy="551951"/>
          </a:xfrm>
        </p:spPr>
        <p:txBody>
          <a:bodyPr>
            <a:noAutofit/>
          </a:bodyPr>
          <a:lstStyle/>
          <a:p>
            <a:r>
              <a:rPr lang="es-MX" sz="1600" dirty="0">
                <a:latin typeface="Arial" panose="020B0604020202020204" pitchFamily="34" charset="0"/>
                <a:cs typeface="Arial" panose="020B0604020202020204" pitchFamily="34" charset="0"/>
              </a:rPr>
              <a:t>Sí Violencia Política de Género ocasionada por una mujer contra candidata</a:t>
            </a:r>
          </a:p>
        </p:txBody>
      </p:sp>
    </p:spTree>
    <p:extLst>
      <p:ext uri="{BB962C8B-B14F-4D97-AF65-F5344CB8AC3E}">
        <p14:creationId xmlns:p14="http://schemas.microsoft.com/office/powerpoint/2010/main" val="120964434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FF58BA5-241D-4FFA-A297-5430AF975489}"/>
              </a:ext>
            </a:extLst>
          </p:cNvPr>
          <p:cNvSpPr>
            <a:spLocks noGrp="1"/>
          </p:cNvSpPr>
          <p:nvPr>
            <p:ph idx="1"/>
          </p:nvPr>
        </p:nvSpPr>
        <p:spPr>
          <a:xfrm>
            <a:off x="276838" y="892396"/>
            <a:ext cx="11736199" cy="5885909"/>
          </a:xfrm>
        </p:spPr>
        <p:txBody>
          <a:bodyPr/>
          <a:lstStyle/>
          <a:p>
            <a:pPr marL="0" indent="0" algn="just">
              <a:spcBef>
                <a:spcPts val="0"/>
              </a:spcBef>
              <a:buNone/>
            </a:pPr>
            <a:r>
              <a:rPr lang="es-MX" sz="1600" b="1" dirty="0">
                <a:latin typeface="Arial" panose="020B0604020202020204" pitchFamily="34" charset="0"/>
                <a:cs typeface="Arial" panose="020B0604020202020204" pitchFamily="34" charset="0"/>
              </a:rPr>
              <a:t>CANCELACIÓN DE CANDIDATURAS POR INCUMPLIR REQUISITO DE TENER UN MODO HONESTO DE VIVIR, PORQUE CANDIDATOS COMETIERON VIOLENCIA POLÍTICA CONTRA MUJERES INTEGRANTES DE AYUNTAMIENTOS POR RAZÓN DE GÉNERO</a:t>
            </a:r>
          </a:p>
          <a:p>
            <a:pPr algn="just">
              <a:spcBef>
                <a:spcPts val="0"/>
              </a:spcBef>
            </a:pPr>
            <a:r>
              <a:rPr lang="es-MX" sz="1200" b="1" dirty="0">
                <a:latin typeface="Arial Narrow" panose="020B0606020202030204" pitchFamily="34" charset="0"/>
              </a:rPr>
              <a:t>22 junio 2018: </a:t>
            </a:r>
            <a:r>
              <a:rPr lang="es-MX" sz="1200" dirty="0">
                <a:latin typeface="Arial Narrow" panose="020B0606020202030204" pitchFamily="34" charset="0"/>
              </a:rPr>
              <a:t> (SX-JRC-140/2018) juicio promovido por el Partido de Mujeres Revolucionarias en contra de </a:t>
            </a:r>
            <a:r>
              <a:rPr lang="es-MX" sz="1200" b="1" dirty="0">
                <a:latin typeface="Arial Narrow" panose="020B0606020202030204" pitchFamily="34" charset="0"/>
              </a:rPr>
              <a:t>Juan García Aria</a:t>
            </a:r>
            <a:r>
              <a:rPr lang="es-MX" sz="1200" dirty="0">
                <a:latin typeface="Arial Narrow" panose="020B0606020202030204" pitchFamily="34" charset="0"/>
              </a:rPr>
              <a:t>s (pretendía reelegirse como Presidente Municipal de San Juan Colorado, Jamiltepec, Oaxaca, quien cometió violencia política para obstaculizar el pleno ejercicio del cargo de la síndica municipal) y </a:t>
            </a:r>
            <a:r>
              <a:rPr lang="es-MX" sz="1200" b="1" dirty="0">
                <a:latin typeface="Arial Narrow" panose="020B0606020202030204" pitchFamily="34" charset="0"/>
              </a:rPr>
              <a:t>Pablo Ánica Valentín </a:t>
            </a:r>
            <a:r>
              <a:rPr lang="es-MX" sz="1200" dirty="0">
                <a:latin typeface="Arial Narrow" panose="020B0606020202030204" pitchFamily="34" charset="0"/>
              </a:rPr>
              <a:t>(quien pretendía ser electo como Presidente Municipal y había sido Síndico del Municipio de San Juan Bautista Lo de Soto, Oaxaca, quien cometió violencia política para afectar el pleno ejercicio del cargo de la Presidenta Municipal de ese municipio). </a:t>
            </a:r>
          </a:p>
          <a:p>
            <a:pPr algn="just">
              <a:spcBef>
                <a:spcPts val="0"/>
              </a:spcBef>
            </a:pPr>
            <a:r>
              <a:rPr lang="es-MX" sz="1200" b="1" dirty="0">
                <a:latin typeface="Arial Narrow" panose="020B0606020202030204" pitchFamily="34" charset="0"/>
              </a:rPr>
              <a:t>Sala Xalapa TEPJF  DEJÓ SIN EFECTOS EL REGISTRO DE ESOS 2 HOMBRES COMO CANDIDATOS A PRESIDENTES MUNICIPALES DE DICHOS AYUNTAMIENTOS postulados por coalición “Todos por Oaxaca” (PRI y otros partidos), al no cumplir requisito de elegibilidad consistente en tener un modo honesto de vivir por haber cometido violencia política contra mujeres integrantes de los ayuntamientos por razón de género.</a:t>
            </a:r>
            <a:r>
              <a:rPr lang="es-MX" sz="1200" dirty="0">
                <a:latin typeface="Arial Narrow" panose="020B0606020202030204" pitchFamily="34" charset="0"/>
              </a:rPr>
              <a:t> Ordenó a dicha coalición sustituir las candidaturas.</a:t>
            </a:r>
          </a:p>
          <a:p>
            <a:pPr>
              <a:spcBef>
                <a:spcPts val="0"/>
              </a:spcBef>
            </a:pPr>
            <a:r>
              <a:rPr lang="es-MX" sz="1200" dirty="0">
                <a:latin typeface="Arial Narrow" panose="020B0606020202030204" pitchFamily="34" charset="0"/>
              </a:rPr>
              <a:t>Se desvirtuó que ciudadanos cumplan con requisito de elegibilidad consistente en tener un modo honesto de vivir porque a través de sentencias firmes se acreditó que incurrieron en violencia política de género contra integrantes de sus ayuntamientos, y dichas conductas se cometieron por los candidatos impugnados en el ejercicio de un cargo público y de forma previa e inmediata al proceso electoral en el cual pretenden contender o reelegirse.</a:t>
            </a:r>
          </a:p>
          <a:p>
            <a:pPr>
              <a:spcBef>
                <a:spcPts val="0"/>
              </a:spcBef>
            </a:pPr>
            <a:r>
              <a:rPr lang="es-MX" sz="1200" dirty="0">
                <a:latin typeface="Arial Narrow" panose="020B0606020202030204" pitchFamily="34" charset="0"/>
              </a:rPr>
              <a:t>MODO HONESTO DE VIVIR tiene una connotación sustancialmente moral, constituye uno de los postulados de VIVIR  HONESTAMENTE.</a:t>
            </a:r>
          </a:p>
          <a:p>
            <a:pPr>
              <a:spcBef>
                <a:spcPts val="0"/>
              </a:spcBef>
            </a:pPr>
            <a:r>
              <a:rPr lang="es-MX" sz="1200" dirty="0">
                <a:latin typeface="Arial Narrow" panose="020B0606020202030204" pitchFamily="34" charset="0"/>
              </a:rPr>
              <a:t>Requisito MODO HONESTO DE VIVIR para efecto de elegibilidad para ocupar un cargo de elección popular, constituye una presunción juris tantum, pues mientras no se demuestre lo contrario, se presume su cumplimiento.</a:t>
            </a:r>
          </a:p>
          <a:p>
            <a:pPr>
              <a:spcBef>
                <a:spcPts val="0"/>
              </a:spcBef>
            </a:pPr>
            <a:r>
              <a:rPr lang="es-MX" sz="1200" dirty="0">
                <a:latin typeface="Arial Narrow" panose="020B0606020202030204" pitchFamily="34" charset="0"/>
              </a:rPr>
              <a:t>En caso concreto, la acreditación de violencia política de género desvirtuó presunción de tener un modo honesto de vivir; lo que quedó demostrado en sentencias locales confirmadas por Sala Regional Xalapa (SX-JE/25/2017 y acumulados y SX-JE-2/2018)</a:t>
            </a:r>
          </a:p>
          <a:p>
            <a:pPr>
              <a:spcBef>
                <a:spcPts val="0"/>
              </a:spcBef>
            </a:pPr>
            <a:r>
              <a:rPr lang="es-MX" sz="1200" dirty="0">
                <a:latin typeface="Arial Narrow" panose="020B0606020202030204" pitchFamily="34" charset="0"/>
              </a:rPr>
              <a:t>Acreditado que Pablo Ánica Valentín (Síndico Municipal) incurrió en actos de violencia política de género contra la Presidenta Municipal de San Juan Bautista Lo de Soto, Oaxaca,  por toma de instalaciones del Palacio Municipal; actos de intimidación; retención de automóviles propiedad del gobierno municipal; ataques verbales; amenazas y vejación contra la Presidenta Municipal; Remoción de la Tesorera Municipal; asunción de funciones de la Presidenta Municipal al proponer a un nuevo Tesorero.</a:t>
            </a:r>
          </a:p>
          <a:p>
            <a:pPr>
              <a:spcBef>
                <a:spcPts val="0"/>
              </a:spcBef>
            </a:pPr>
            <a:r>
              <a:rPr lang="es-MX" sz="1200" dirty="0">
                <a:latin typeface="Arial Narrow" panose="020B0606020202030204" pitchFamily="34" charset="0"/>
              </a:rPr>
              <a:t>Acreditado que Juan García Arias (Presidente Municipal de San Juan Colorado, Jamiltepec, Oaxaca) incurrió en actos de violencia política de género contra la Sindica Municipal, por no convocarla a sesiones; no proporcionarle información sobre situación financiera y presupuestal del municipio; instruyó a la Síndica Suplente que realizara las funciones de ese cargo; se destituyó de manera arbitraria a Herminia Quiroz.</a:t>
            </a:r>
          </a:p>
          <a:p>
            <a:pPr>
              <a:spcBef>
                <a:spcPts val="0"/>
              </a:spcBef>
            </a:pPr>
            <a:r>
              <a:rPr lang="es-MX" sz="1200" dirty="0">
                <a:latin typeface="Arial Narrow" panose="020B0606020202030204" pitchFamily="34" charset="0"/>
              </a:rPr>
              <a:t>Demostrado que los 2 candidatos ejercieron actos de violencia política contra mujeres durante su desempeño como servidores públicos en sus calidades de síndico y presidente municipal.  En consecuencia, incurrieron en EJERCICIO INDEBIDO DEL CARGO PÚBLICO, porque estaban obligados a respetar principios de igualdad y no discriminación, y abstenerse de ejercer cualquier tipo de violencia.  </a:t>
            </a:r>
            <a:r>
              <a:rPr lang="es-MX" sz="1200" u="sng" dirty="0">
                <a:latin typeface="Arial Narrow" panose="020B0606020202030204" pitchFamily="34" charset="0"/>
              </a:rPr>
              <a:t>El hecho de que incurrieran en violencia política de género contra mujeres, refleja conducta antisocial que pone en duda su desempeño impoluto como servidores públicos</a:t>
            </a:r>
            <a:r>
              <a:rPr lang="es-MX" sz="1200" dirty="0">
                <a:latin typeface="Arial Narrow" panose="020B0606020202030204" pitchFamily="34" charset="0"/>
              </a:rPr>
              <a:t>. </a:t>
            </a:r>
          </a:p>
          <a:p>
            <a:pPr>
              <a:spcBef>
                <a:spcPts val="0"/>
              </a:spcBef>
            </a:pPr>
            <a:r>
              <a:rPr lang="es-MX" sz="1200" dirty="0">
                <a:latin typeface="Arial Narrow" panose="020B0606020202030204" pitchFamily="34" charset="0"/>
              </a:rPr>
              <a:t>Máxime que existe inmediatez de esa conducta, frente al proceso electoral en el cual pretendían participar como candidatos. Esa inmediatez genera una presunción válida de que se carece de modo honesto de vivir, pues a pesar de haber cometido actos de violencia política de género contra sus compañeras ediles, esos ciudadanos pretendían ser reelectos o elegidos para ocupar otros cargos en los mismos municipios en el periodo inmediato.</a:t>
            </a:r>
          </a:p>
          <a:p>
            <a:pPr>
              <a:spcBef>
                <a:spcPts val="0"/>
              </a:spcBef>
            </a:pPr>
            <a:r>
              <a:rPr lang="es-MX" sz="1200" b="1" dirty="0">
                <a:latin typeface="Arial Narrow" panose="020B0606020202030204" pitchFamily="34" charset="0"/>
              </a:rPr>
              <a:t>30 junio 2018:</a:t>
            </a:r>
            <a:r>
              <a:rPr lang="es-MX" sz="1200" dirty="0">
                <a:latin typeface="Arial Narrow" panose="020B0606020202030204" pitchFamily="34" charset="0"/>
              </a:rPr>
              <a:t>Sala Superior TEPJF (SUP-REC-531/2018) confirmó sentencia de Sala Xalapa.</a:t>
            </a:r>
            <a:endParaRPr lang="es-MX" sz="1200" dirty="0">
              <a:latin typeface="Arial Narrow" panose="020B0606020202030204" pitchFamily="34" charset="0"/>
              <a:cs typeface="Arial" panose="020B0604020202020204" pitchFamily="34" charset="0"/>
            </a:endParaRPr>
          </a:p>
          <a:p>
            <a:pPr>
              <a:spcBef>
                <a:spcPts val="0"/>
              </a:spcBef>
            </a:pPr>
            <a:endParaRPr lang="es-MX" sz="1200" dirty="0">
              <a:latin typeface="Arial Narrow" panose="020B0606020202030204" pitchFamily="34" charset="0"/>
              <a:cs typeface="Arial" panose="020B0604020202020204" pitchFamily="34" charset="0"/>
            </a:endParaRPr>
          </a:p>
        </p:txBody>
      </p:sp>
      <p:sp>
        <p:nvSpPr>
          <p:cNvPr id="4" name="Título 3">
            <a:extLst>
              <a:ext uri="{FF2B5EF4-FFF2-40B4-BE49-F238E27FC236}">
                <a16:creationId xmlns:a16="http://schemas.microsoft.com/office/drawing/2014/main" id="{62FEF1D4-3F87-4E0C-9C69-124E8293ED82}"/>
              </a:ext>
            </a:extLst>
          </p:cNvPr>
          <p:cNvSpPr>
            <a:spLocks noGrp="1"/>
          </p:cNvSpPr>
          <p:nvPr>
            <p:ph type="title"/>
          </p:nvPr>
        </p:nvSpPr>
        <p:spPr>
          <a:xfrm>
            <a:off x="5420070" y="340446"/>
            <a:ext cx="5101999" cy="551951"/>
          </a:xfrm>
        </p:spPr>
        <p:txBody>
          <a:bodyPr>
            <a:noAutofit/>
          </a:bodyPr>
          <a:lstStyle/>
          <a:p>
            <a:r>
              <a:rPr lang="es-MX" sz="1200" dirty="0">
                <a:latin typeface="Arial" panose="020B0604020202020204" pitchFamily="34" charset="0"/>
                <a:cs typeface="Arial" panose="020B0604020202020204" pitchFamily="34" charset="0"/>
              </a:rPr>
              <a:t>*2018 Cancelación de Candidatura a persona por no tener un “Modo honesto de vivir” porque ejerció violencia política contra mujeres</a:t>
            </a:r>
          </a:p>
        </p:txBody>
      </p:sp>
    </p:spTree>
    <p:extLst>
      <p:ext uri="{BB962C8B-B14F-4D97-AF65-F5344CB8AC3E}">
        <p14:creationId xmlns:p14="http://schemas.microsoft.com/office/powerpoint/2010/main" val="11006690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BC7EB6E0-BA82-4B3F-A06B-A155BB259753}"/>
              </a:ext>
            </a:extLst>
          </p:cNvPr>
          <p:cNvSpPr>
            <a:spLocks noGrp="1"/>
          </p:cNvSpPr>
          <p:nvPr>
            <p:ph type="title"/>
          </p:nvPr>
        </p:nvSpPr>
        <p:spPr>
          <a:xfrm>
            <a:off x="5566002" y="340446"/>
            <a:ext cx="5101999" cy="551951"/>
          </a:xfrm>
        </p:spPr>
        <p:txBody>
          <a:bodyPr>
            <a:noAutofit/>
          </a:bodyPr>
          <a:lstStyle/>
          <a:p>
            <a:r>
              <a:rPr lang="es-MX" sz="1600" dirty="0">
                <a:latin typeface="Arial" panose="020B0604020202020204" pitchFamily="34" charset="0"/>
                <a:cs typeface="Arial" panose="020B0604020202020204" pitchFamily="34" charset="0"/>
              </a:rPr>
              <a:t>Sí violencia política contra mujer. Antecedente del Registro de Agresore</a:t>
            </a:r>
            <a:r>
              <a:rPr lang="es-MX" sz="1600" dirty="0"/>
              <a:t>s</a:t>
            </a:r>
          </a:p>
        </p:txBody>
      </p:sp>
      <p:sp>
        <p:nvSpPr>
          <p:cNvPr id="5" name="Marcador de contenido 4">
            <a:extLst>
              <a:ext uri="{FF2B5EF4-FFF2-40B4-BE49-F238E27FC236}">
                <a16:creationId xmlns:a16="http://schemas.microsoft.com/office/drawing/2014/main" id="{A7CFDB86-6F18-4B2F-835D-EE435E5A1618}"/>
              </a:ext>
            </a:extLst>
          </p:cNvPr>
          <p:cNvSpPr>
            <a:spLocks noGrp="1"/>
          </p:cNvSpPr>
          <p:nvPr>
            <p:ph idx="1"/>
          </p:nvPr>
        </p:nvSpPr>
        <p:spPr>
          <a:xfrm>
            <a:off x="176169" y="892396"/>
            <a:ext cx="11903979" cy="5965605"/>
          </a:xfrm>
        </p:spPr>
        <p:txBody>
          <a:bodyPr/>
          <a:lstStyle/>
          <a:p>
            <a:pPr marL="0" indent="0">
              <a:buNone/>
            </a:pPr>
            <a:r>
              <a:rPr lang="es-MX" sz="1600" dirty="0">
                <a:latin typeface="Arial" panose="020B0604020202020204" pitchFamily="34" charset="0"/>
                <a:cs typeface="Arial" panose="020B0604020202020204" pitchFamily="34" charset="0"/>
              </a:rPr>
              <a:t>Expediente: SX-JDC-151/2020 Y SX-JE-39/2020 (Oaxaca)</a:t>
            </a:r>
          </a:p>
          <a:p>
            <a:r>
              <a:rPr lang="es-MX" sz="1600" dirty="0">
                <a:latin typeface="Arial" panose="020B0604020202020204" pitchFamily="34" charset="0"/>
                <a:cs typeface="Arial" panose="020B0604020202020204" pitchFamily="34" charset="0"/>
              </a:rPr>
              <a:t>2 junio 2020: Sala Regional Xalapa del TEPJF modificó sentencia del Tribunal Electoral de Oaxaca y tuvo por acreditada la violencia política cometida en contra Nallely Ortiz Jiménez, Regidora de Equidad, Género y Grupos Vulnerables, cometida por Dante Montaño Montero, presidente municipal de Santa Lucía del Camino, Oaxaca, y dictó medidas de reparación, protección y garantías de satisfacción y no repetición.</a:t>
            </a:r>
          </a:p>
          <a:p>
            <a:r>
              <a:rPr lang="es-MX" sz="1600" dirty="0">
                <a:latin typeface="Arial" panose="020B0604020202020204" pitchFamily="34" charset="0"/>
                <a:cs typeface="Arial" panose="020B0604020202020204" pitchFamily="34" charset="0"/>
              </a:rPr>
              <a:t>Tribunal Electoral local omitió juzgar con perspectiva de género, porque no realizó una adecuada valoración de las pruebas con las cuales se acreditó que el Presidente Municipal asumió conductas direccionadas a la invisibilización de la actora, porque se apropió de los programas que ella impulsa; además de negarle mediante su silencio, los recursos e insumos que la actora requiere para el cumplimiento de sus atribuciones. Además, fue señalada de cometer hechos delictivos; la discriminaron al no convocarla a sesiones; no le pagan en tiempo el ingreso que por derecho le correspondía, no le otorgaron un espacio óptimo para el desempeño de sus funciones y no responder sus peticiones. (p.95)</a:t>
            </a:r>
          </a:p>
          <a:p>
            <a:pPr marL="0" indent="0">
              <a:buNone/>
            </a:pPr>
            <a:r>
              <a:rPr lang="es-MX" sz="1600" dirty="0">
                <a:latin typeface="Arial" panose="020B0604020202020204" pitchFamily="34" charset="0"/>
                <a:cs typeface="Arial" panose="020B0604020202020204" pitchFamily="34" charset="0"/>
              </a:rPr>
              <a:t>ANTECEDENTES:</a:t>
            </a:r>
          </a:p>
          <a:p>
            <a:r>
              <a:rPr lang="es-MX" sz="1600" dirty="0">
                <a:latin typeface="Arial" panose="020B0604020202020204" pitchFamily="34" charset="0"/>
                <a:cs typeface="Arial" panose="020B0604020202020204" pitchFamily="34" charset="0"/>
              </a:rPr>
              <a:t>15 abril 2020. TEEO resolvió juicio JDC-13/2020 determinando que NO se acreditaba violencia política por razón de género en contra de Nallely Ortiz Jiménez, aunque se demostró que no se le convocaba a sesiones de cabildo; no se le proporcionaba el mobiliario y equipo de oficina, ni se le asignaban los recursos humanos para apoyar las labores de la actora como Regidora de Equidad, Género y Grupos Vulnerables; tampoco se le daba respuesta a los oficios que ella firmaba; se le adeudaba el aguinaldo.</a:t>
            </a:r>
          </a:p>
          <a:p>
            <a:pPr marL="0" indent="0">
              <a:buNone/>
            </a:pPr>
            <a:r>
              <a:rPr lang="es-MX" sz="1600" dirty="0">
                <a:latin typeface="Arial" panose="020B0604020202020204" pitchFamily="34" charset="0"/>
                <a:cs typeface="Arial" panose="020B0604020202020204" pitchFamily="34" charset="0"/>
              </a:rPr>
              <a:t>CALIFICATIVOS UTILIZADOS EN CONTRA DE LA REGIDORA:</a:t>
            </a:r>
            <a:r>
              <a:rPr lang="es-MX" sz="1051" dirty="0">
                <a:latin typeface="Arial Narrow" panose="020B0606020202030204" pitchFamily="34" charset="0"/>
                <a:cs typeface="Arial" panose="020B0604020202020204" pitchFamily="34" charset="0"/>
              </a:rPr>
              <a:t> </a:t>
            </a:r>
          </a:p>
          <a:p>
            <a:r>
              <a:rPr lang="es-MX" sz="1200" dirty="0">
                <a:latin typeface="Arial Narrow" panose="020B0606020202030204" pitchFamily="34" charset="0"/>
                <a:cs typeface="Arial" panose="020B0604020202020204" pitchFamily="34" charset="0"/>
              </a:rPr>
              <a:t>“que ya dejara de estar chingando…;  no te va a dar respuesta a ningún oficio, lo que necesito es que te alinees o de plano ya renuncies, no eres de mi equipo de trabajo ni eres de mi confianza, tu eres oposición y has demostrado que no quieres trabajar”</a:t>
            </a:r>
          </a:p>
          <a:p>
            <a:r>
              <a:rPr lang="es-MX" sz="1200" dirty="0">
                <a:latin typeface="Arial Narrow" panose="020B0606020202030204" pitchFamily="34" charset="0"/>
                <a:cs typeface="Arial" panose="020B0604020202020204" pitchFamily="34" charset="0"/>
              </a:rPr>
              <a:t>“si vas a aguantar los chingadazos, síguele”.  “…las mujeres siempre se quejan de todo, que nada les gusta y puro dar lata”.</a:t>
            </a:r>
          </a:p>
          <a:p>
            <a:r>
              <a:rPr lang="es-MX" sz="1200" dirty="0">
                <a:latin typeface="Arial Narrow" panose="020B0606020202030204" pitchFamily="34" charset="0"/>
                <a:cs typeface="Arial" panose="020B0604020202020204" pitchFamily="34" charset="0"/>
              </a:rPr>
              <a:t> “Mira, sabes que no tengo tiempo para esta clase de tonterías”</a:t>
            </a:r>
          </a:p>
          <a:p>
            <a:r>
              <a:rPr lang="es-MX" sz="1200" dirty="0">
                <a:latin typeface="Arial Narrow" panose="020B0606020202030204" pitchFamily="34" charset="0"/>
                <a:cs typeface="Arial" panose="020B0604020202020204" pitchFamily="34" charset="0"/>
              </a:rPr>
              <a:t> “ya no hay presupuesto,… son temas de mujeres; calladita me veo más bonita, ya NALLE bájale, deja en paz a todos…</a:t>
            </a:r>
          </a:p>
          <a:p>
            <a:r>
              <a:rPr lang="es-MX" sz="1200" dirty="0">
                <a:latin typeface="Arial Narrow" panose="020B0606020202030204" pitchFamily="34" charset="0"/>
                <a:cs typeface="Arial" panose="020B0604020202020204" pitchFamily="34" charset="0"/>
              </a:rPr>
              <a:t>“todo es fácil, yo ordeno que ya te paguen, pero nada más no me estés chingando ni mandando documentos que al final me los paso por los huevos, si yo quiero te vas del puesto.”</a:t>
            </a:r>
          </a:p>
        </p:txBody>
      </p:sp>
    </p:spTree>
    <p:extLst>
      <p:ext uri="{BB962C8B-B14F-4D97-AF65-F5344CB8AC3E}">
        <p14:creationId xmlns:p14="http://schemas.microsoft.com/office/powerpoint/2010/main" val="173291947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BC7EB6E0-BA82-4B3F-A06B-A155BB259753}"/>
              </a:ext>
            </a:extLst>
          </p:cNvPr>
          <p:cNvSpPr>
            <a:spLocks noGrp="1"/>
          </p:cNvSpPr>
          <p:nvPr>
            <p:ph type="title"/>
          </p:nvPr>
        </p:nvSpPr>
        <p:spPr>
          <a:xfrm>
            <a:off x="5566002" y="340446"/>
            <a:ext cx="5101999" cy="551951"/>
          </a:xfrm>
        </p:spPr>
        <p:txBody>
          <a:bodyPr>
            <a:noAutofit/>
          </a:bodyPr>
          <a:lstStyle/>
          <a:p>
            <a:r>
              <a:rPr lang="es-MX" sz="1800" dirty="0">
                <a:latin typeface="Arial" panose="020B0604020202020204" pitchFamily="34" charset="0"/>
                <a:cs typeface="Arial" panose="020B0604020202020204" pitchFamily="34" charset="0"/>
              </a:rPr>
              <a:t>Sí violencia política contra mujer. Antecedente del Registro de Agresores</a:t>
            </a:r>
            <a:endParaRPr lang="es-MX" sz="1800" dirty="0"/>
          </a:p>
        </p:txBody>
      </p:sp>
      <p:sp>
        <p:nvSpPr>
          <p:cNvPr id="5" name="Marcador de contenido 4">
            <a:extLst>
              <a:ext uri="{FF2B5EF4-FFF2-40B4-BE49-F238E27FC236}">
                <a16:creationId xmlns:a16="http://schemas.microsoft.com/office/drawing/2014/main" id="{A7CFDB86-6F18-4B2F-835D-EE435E5A1618}"/>
              </a:ext>
            </a:extLst>
          </p:cNvPr>
          <p:cNvSpPr>
            <a:spLocks noGrp="1"/>
          </p:cNvSpPr>
          <p:nvPr>
            <p:ph idx="1"/>
          </p:nvPr>
        </p:nvSpPr>
        <p:spPr>
          <a:xfrm>
            <a:off x="327173" y="892397"/>
            <a:ext cx="11769753" cy="5965604"/>
          </a:xfrm>
        </p:spPr>
        <p:txBody>
          <a:bodyPr/>
          <a:lstStyle/>
          <a:p>
            <a:pPr marL="0" indent="0">
              <a:spcBef>
                <a:spcPts val="0"/>
              </a:spcBef>
              <a:buNone/>
            </a:pPr>
            <a:r>
              <a:rPr lang="es-MX" sz="1371" dirty="0">
                <a:latin typeface="Arial Narrow" panose="020B0606020202030204" pitchFamily="34" charset="0"/>
              </a:rPr>
              <a:t>Expediente: SX-JDC-151/2020 Y SX-JE-39/2020</a:t>
            </a:r>
          </a:p>
          <a:p>
            <a:pPr marL="0" indent="0">
              <a:spcBef>
                <a:spcPts val="0"/>
              </a:spcBef>
              <a:buNone/>
            </a:pPr>
            <a:r>
              <a:rPr lang="es-MX" sz="1371" dirty="0">
                <a:latin typeface="Arial Narrow" panose="020B0606020202030204" pitchFamily="34" charset="0"/>
              </a:rPr>
              <a:t>Efectos de la sentencia de Sala Regional Xalapa:</a:t>
            </a:r>
          </a:p>
          <a:p>
            <a:pPr marL="0" indent="0">
              <a:spcBef>
                <a:spcPts val="0"/>
              </a:spcBef>
              <a:buNone/>
            </a:pPr>
            <a:r>
              <a:rPr lang="es-MX" sz="1371" dirty="0">
                <a:latin typeface="Arial Narrow" panose="020B0606020202030204" pitchFamily="34" charset="0"/>
              </a:rPr>
              <a:t>Confirmó lo determinado por el Tribunal Electoral de Oaxaca respecto a:</a:t>
            </a:r>
          </a:p>
          <a:p>
            <a:pPr marL="359991" lvl="1">
              <a:spcBef>
                <a:spcPts val="0"/>
              </a:spcBef>
            </a:pPr>
            <a:r>
              <a:rPr lang="es-MX" sz="1371" dirty="0">
                <a:latin typeface="Arial Narrow" panose="020B0606020202030204" pitchFamily="34" charset="0"/>
              </a:rPr>
              <a:t>Convocar a la Regidora a todas las sesiones de cabildo ordinarias, extraordinarias y solemnes, celebradas en el Ayuntamiento, hasta la conclusión del encargo.</a:t>
            </a:r>
          </a:p>
          <a:p>
            <a:pPr marL="359991" lvl="1">
              <a:spcBef>
                <a:spcPts val="0"/>
              </a:spcBef>
            </a:pPr>
            <a:r>
              <a:rPr lang="es-MX" sz="1371" dirty="0">
                <a:latin typeface="Arial Narrow" panose="020B0606020202030204" pitchFamily="34" charset="0"/>
              </a:rPr>
              <a:t>Ordenar al Presidente Municipal que proporcione a la actora, el mobiliario y equipo de oficina que le corresponde; y le asigne recursos humanos a fin de apoyar las labores de la Regidora. </a:t>
            </a:r>
          </a:p>
          <a:p>
            <a:pPr marL="359991" lvl="1">
              <a:spcBef>
                <a:spcPts val="0"/>
              </a:spcBef>
            </a:pPr>
            <a:r>
              <a:rPr lang="es-MX" sz="1371" dirty="0">
                <a:latin typeface="Arial Narrow" panose="020B0606020202030204" pitchFamily="34" charset="0"/>
              </a:rPr>
              <a:t>Ordenar al Presidente Municipal y al demás personal dar respuesta a los oficios  que la actora les dirigió.</a:t>
            </a:r>
          </a:p>
          <a:p>
            <a:pPr marL="359991" lvl="1">
              <a:spcBef>
                <a:spcPts val="0"/>
              </a:spcBef>
            </a:pPr>
            <a:r>
              <a:rPr lang="es-MX" sz="1371" dirty="0">
                <a:latin typeface="Arial Narrow" panose="020B0606020202030204" pitchFamily="34" charset="0"/>
              </a:rPr>
              <a:t>Ordenar pagar a la actora la cantidad de $13,471.53 por concepto de aguinaldo 2019.</a:t>
            </a:r>
          </a:p>
          <a:p>
            <a:pPr>
              <a:spcBef>
                <a:spcPts val="0"/>
              </a:spcBef>
            </a:pPr>
            <a:r>
              <a:rPr lang="es-MX" sz="1371" dirty="0">
                <a:latin typeface="Arial Narrow" panose="020B0606020202030204" pitchFamily="34" charset="0"/>
              </a:rPr>
              <a:t>Cesa el carácter cautelar de las medidas de protección dictadas a favor de la actora mediante Acuerdo Plenario de 8 de mayo de 2020.</a:t>
            </a:r>
          </a:p>
          <a:p>
            <a:pPr>
              <a:spcBef>
                <a:spcPts val="0"/>
              </a:spcBef>
            </a:pPr>
            <a:r>
              <a:rPr lang="es-MX" sz="1371" dirty="0">
                <a:latin typeface="Arial Narrow" panose="020B0606020202030204" pitchFamily="34" charset="0"/>
              </a:rPr>
              <a:t>Medidas de protección: para que Presiente Municipal y demás integrantes del ente edilicio, se abstengan de realizar acciones u omisiones que de manera directa o indirecta tengan por objeto o resultado, intimidar, molestar o causar un daño, perjuicio u obstaculizar el ejercicio a la actora como Regidora..</a:t>
            </a:r>
          </a:p>
          <a:p>
            <a:pPr>
              <a:spcBef>
                <a:spcPts val="0"/>
              </a:spcBef>
            </a:pPr>
            <a:r>
              <a:rPr lang="es-MX" sz="1371" dirty="0">
                <a:latin typeface="Arial Narrow" panose="020B0606020202030204" pitchFamily="34" charset="0"/>
              </a:rPr>
              <a:t>Ordena a la Secretaría de Seguridad Pública del Estado de Oaxaca instrumentar un operativo de carácter preventivo en el Municipio de Santa Lucía del Camino, con la finalidad de que garanticen que el funcionamiento del Ayuntamiento se dé en condiciones de normalidad. Y se le vinculó a otorgar especial protección a la actora con el fin de evitar enfrentamientos situaciones de violencia que pudiesen poner en riesgo su integridad, o incluso su vida.</a:t>
            </a:r>
          </a:p>
          <a:p>
            <a:pPr>
              <a:spcBef>
                <a:spcPts val="0"/>
              </a:spcBef>
            </a:pPr>
            <a:r>
              <a:rPr lang="es-MX" sz="1371" b="1" u="sng" dirty="0">
                <a:latin typeface="Arial Narrow" panose="020B0606020202030204" pitchFamily="34" charset="0"/>
              </a:rPr>
              <a:t>Dar vista al Consejo General del OPLE de Oaxaca para que: (i) lleve un registro de ciudadanos que tengan en su contra, sentencias que califiquen la existencia de violencia política en razón de género; (ii) en ese registro inscriba al ciudadano Dante Montaño Montero; y, (iii) ello sea tomado en consideración en el próximo proceso electoral ordinario 2020-2021.</a:t>
            </a:r>
          </a:p>
          <a:p>
            <a:pPr>
              <a:spcBef>
                <a:spcPts val="0"/>
              </a:spcBef>
            </a:pPr>
            <a:r>
              <a:rPr lang="es-MX" sz="1371" b="1" u="sng" dirty="0">
                <a:latin typeface="Arial Narrow" panose="020B0606020202030204" pitchFamily="34" charset="0"/>
              </a:rPr>
              <a:t>Dar vista CG del INE para que en caso de que el ciudadano Dante Montaño Montero pretenda participar como candidato al cargo de diputado federal en el próximo proceso electoral ordinario 2020-2021, adopte la determinación que conforme a Derecho corresponda.</a:t>
            </a:r>
          </a:p>
          <a:p>
            <a:pPr>
              <a:spcBef>
                <a:spcPts val="0"/>
              </a:spcBef>
            </a:pPr>
            <a:r>
              <a:rPr lang="es-MX" sz="1371" dirty="0">
                <a:latin typeface="Arial Narrow" panose="020B0606020202030204" pitchFamily="34" charset="0"/>
              </a:rPr>
              <a:t>Medida de protección: vista a la Fiscalía General del Estado de Oaxaca, para iniciar investigación con relación a los  hechos  demandados por  la promovente y determine lo que en derecho corresponda.</a:t>
            </a:r>
          </a:p>
          <a:p>
            <a:pPr>
              <a:spcBef>
                <a:spcPts val="0"/>
              </a:spcBef>
            </a:pPr>
            <a:r>
              <a:rPr lang="es-MX" sz="1371" dirty="0">
                <a:latin typeface="Arial Narrow" panose="020B0606020202030204" pitchFamily="34" charset="0"/>
              </a:rPr>
              <a:t>Garantía de no repetición: se ordena al Ayuntamiento de Santa Lucía del Camino que elabore Lineamientos para prevenir, atender, sancionar y erradicar la violencia política en razón de género al interior del Ayuntamiento, estableciendo las medidas de amonestación y/o sanción a las que serán sujetos quienes incurran en actos constitutivos de violencia en contra de las mujeres.</a:t>
            </a:r>
          </a:p>
          <a:p>
            <a:pPr>
              <a:spcBef>
                <a:spcPts val="0"/>
              </a:spcBef>
            </a:pPr>
            <a:r>
              <a:rPr lang="es-MX" sz="1371" dirty="0">
                <a:latin typeface="Arial Narrow" panose="020B0606020202030204" pitchFamily="34" charset="0"/>
              </a:rPr>
              <a:t>Vincula a la Secretaría de las Mujeres de Oaxaca, a implementar o en su caso dar continuidad al programa integral de capacitación y sensibilización a funcionarios municipales del Ayuntamiento de Santa Lucía del Camino, ordenado por el Tribunal Electoral local.</a:t>
            </a:r>
          </a:p>
          <a:p>
            <a:pPr>
              <a:spcBef>
                <a:spcPts val="0"/>
              </a:spcBef>
            </a:pPr>
            <a:r>
              <a:rPr lang="es-MX" sz="1371" dirty="0">
                <a:latin typeface="Arial Narrow" panose="020B0606020202030204" pitchFamily="34" charset="0"/>
              </a:rPr>
              <a:t>Garantía de satisfacción, ordena al Tribunal Electoral del Estado de Oaxaca, que un resumen de la sentencia de la Sala Regional Xalapa, sea fijado en el espacio destinado para los estrados del Ayuntamiento.</a:t>
            </a:r>
          </a:p>
        </p:txBody>
      </p:sp>
    </p:spTree>
    <p:extLst>
      <p:ext uri="{BB962C8B-B14F-4D97-AF65-F5344CB8AC3E}">
        <p14:creationId xmlns:p14="http://schemas.microsoft.com/office/powerpoint/2010/main" val="155339322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394CD023-4AF6-4649-9286-5D47680D368A}"/>
              </a:ext>
            </a:extLst>
          </p:cNvPr>
          <p:cNvSpPr>
            <a:spLocks noGrp="1"/>
          </p:cNvSpPr>
          <p:nvPr>
            <p:ph type="title"/>
          </p:nvPr>
        </p:nvSpPr>
        <p:spPr>
          <a:xfrm>
            <a:off x="5274907" y="340446"/>
            <a:ext cx="5480643" cy="551951"/>
          </a:xfrm>
        </p:spPr>
        <p:txBody>
          <a:bodyPr>
            <a:noAutofit/>
          </a:bodyPr>
          <a:lstStyle/>
          <a:p>
            <a:r>
              <a:rPr lang="es-MX" sz="1600" dirty="0">
                <a:latin typeface="Arial" panose="020B0604020202020204" pitchFamily="34" charset="0"/>
                <a:cs typeface="Arial" panose="020B0604020202020204" pitchFamily="34" charset="0"/>
              </a:rPr>
              <a:t>Ordena creación de Registro Nacional de Agresores y sostiene criterio de Reversión de la Carga de la Prueba</a:t>
            </a:r>
          </a:p>
        </p:txBody>
      </p:sp>
      <p:sp>
        <p:nvSpPr>
          <p:cNvPr id="9" name="Marcador de contenido 5">
            <a:extLst>
              <a:ext uri="{FF2B5EF4-FFF2-40B4-BE49-F238E27FC236}">
                <a16:creationId xmlns:a16="http://schemas.microsoft.com/office/drawing/2014/main" id="{E19A6D12-1189-4993-90DC-AE8C335C0BA9}"/>
              </a:ext>
            </a:extLst>
          </p:cNvPr>
          <p:cNvSpPr txBox="1">
            <a:spLocks/>
          </p:cNvSpPr>
          <p:nvPr/>
        </p:nvSpPr>
        <p:spPr bwMode="auto">
          <a:xfrm>
            <a:off x="201337" y="892395"/>
            <a:ext cx="11744587" cy="5734348"/>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lvl1pPr marL="341313" marR="0" indent="-341313" algn="l" defTabSz="455613" rtl="0" eaLnBrk="1" fontAlgn="base" latinLnBrk="0" hangingPunct="1">
              <a:lnSpc>
                <a:spcPct val="100000"/>
              </a:lnSpc>
              <a:spcBef>
                <a:spcPct val="20000"/>
              </a:spcBef>
              <a:spcAft>
                <a:spcPct val="0"/>
              </a:spcAft>
              <a:buClr>
                <a:srgbClr val="641345"/>
              </a:buClr>
              <a:buSzPct val="100000"/>
              <a:buFont typeface="Webdings" pitchFamily="18" charset="2"/>
              <a:buChar char=""/>
              <a:tabLst/>
              <a:defRPr sz="3200" kern="1200">
                <a:solidFill>
                  <a:schemeClr val="tx1"/>
                </a:solidFill>
                <a:latin typeface="Century Gothic"/>
                <a:ea typeface="+mn-ea"/>
                <a:cs typeface="Century Gothic"/>
              </a:defRPr>
            </a:lvl1pPr>
            <a:lvl2pPr marL="741363" marR="0" indent="-284163" algn="l" defTabSz="455613" rtl="0" eaLnBrk="1" fontAlgn="base" latinLnBrk="0" hangingPunct="1">
              <a:lnSpc>
                <a:spcPct val="100000"/>
              </a:lnSpc>
              <a:spcBef>
                <a:spcPct val="20000"/>
              </a:spcBef>
              <a:spcAft>
                <a:spcPct val="0"/>
              </a:spcAft>
              <a:buClr>
                <a:srgbClr val="641345"/>
              </a:buClr>
              <a:buSzPct val="70000"/>
              <a:buFont typeface="Lucida Grande"/>
              <a:buChar char="▹"/>
              <a:tabLst/>
              <a:defRPr sz="2800" kern="1200">
                <a:solidFill>
                  <a:schemeClr val="tx1"/>
                </a:solidFill>
                <a:latin typeface="Century Gothic"/>
                <a:ea typeface="+mn-ea"/>
                <a:cs typeface="Century Gothic"/>
              </a:defRPr>
            </a:lvl2pPr>
            <a:lvl3pPr marL="1141413" marR="0" indent="-227013" algn="l" defTabSz="455613" rtl="0" eaLnBrk="1" fontAlgn="base" latinLnBrk="0" hangingPunct="1">
              <a:lnSpc>
                <a:spcPct val="100000"/>
              </a:lnSpc>
              <a:spcBef>
                <a:spcPct val="20000"/>
              </a:spcBef>
              <a:spcAft>
                <a:spcPct val="0"/>
              </a:spcAft>
              <a:buClr>
                <a:srgbClr val="641345"/>
              </a:buClr>
              <a:buSzPct val="80000"/>
              <a:buFont typeface="Lucida Grande"/>
              <a:buChar char="▾"/>
              <a:tabLst/>
              <a:defRPr sz="2400" kern="1200">
                <a:solidFill>
                  <a:schemeClr val="tx1"/>
                </a:solidFill>
                <a:latin typeface="Century Gothic"/>
                <a:ea typeface="+mn-ea"/>
                <a:cs typeface="Century Gothic"/>
              </a:defRPr>
            </a:lvl3pPr>
            <a:lvl4pPr marL="1598613" marR="0" indent="-227013" algn="l" defTabSz="455613" rtl="0" eaLnBrk="1" fontAlgn="base" latinLnBrk="0" hangingPunct="1">
              <a:lnSpc>
                <a:spcPct val="100000"/>
              </a:lnSpc>
              <a:spcBef>
                <a:spcPct val="20000"/>
              </a:spcBef>
              <a:spcAft>
                <a:spcPct val="0"/>
              </a:spcAft>
              <a:buClr>
                <a:srgbClr val="641345"/>
              </a:buClr>
              <a:buSzTx/>
              <a:buFont typeface="Lucida Grande"/>
              <a:buChar char="▿"/>
              <a:tabLst/>
              <a:defRPr sz="2000" kern="1200">
                <a:solidFill>
                  <a:schemeClr val="tx1"/>
                </a:solidFill>
                <a:latin typeface="Century Gothic"/>
                <a:ea typeface="+mn-ea"/>
                <a:cs typeface="Century Gothic"/>
              </a:defRPr>
            </a:lvl4pPr>
            <a:lvl5pPr marL="2055813" marR="0" indent="-227013" algn="l" defTabSz="455613" rtl="0" eaLnBrk="1" fontAlgn="base" latinLnBrk="0" hangingPunct="1">
              <a:lnSpc>
                <a:spcPct val="100000"/>
              </a:lnSpc>
              <a:spcBef>
                <a:spcPct val="20000"/>
              </a:spcBef>
              <a:spcAft>
                <a:spcPct val="0"/>
              </a:spcAft>
              <a:buClr>
                <a:srgbClr val="641345"/>
              </a:buClr>
              <a:buSzTx/>
              <a:buFont typeface="Arial" charset="0"/>
              <a:buChar char="•"/>
              <a:tabLst/>
              <a:defRPr sz="2000" kern="1200">
                <a:solidFill>
                  <a:schemeClr val="tx1"/>
                </a:solidFill>
                <a:latin typeface="Century Gothic"/>
                <a:ea typeface="+mn-ea"/>
                <a:cs typeface="Century Gothic"/>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defRPr/>
            </a:pPr>
            <a:r>
              <a:rPr lang="es-MX" sz="1600" b="1" dirty="0">
                <a:solidFill>
                  <a:srgbClr val="000000"/>
                </a:solidFill>
                <a:latin typeface="Arial" panose="020B0604020202020204" pitchFamily="34" charset="0"/>
                <a:cs typeface="Arial" panose="020B0604020202020204" pitchFamily="34" charset="0"/>
              </a:rPr>
              <a:t>SUP-REC-91/2020 (29 julio 2020) modifica sentencia de Sala Xalapa ya que si bien es constitucional  y legal la creación de un Registro de Agresores esa tarea le corresponde al OPLE de Oaxaca pero también al INE (modifica para ordenar al INE creación del RNA).</a:t>
            </a:r>
          </a:p>
          <a:p>
            <a:pPr marL="0" indent="0" algn="just">
              <a:buNone/>
              <a:defRPr/>
            </a:pPr>
            <a:r>
              <a:rPr lang="es-MX" sz="1600" b="1" dirty="0">
                <a:solidFill>
                  <a:srgbClr val="000000"/>
                </a:solidFill>
                <a:latin typeface="Arial" panose="020B0604020202020204" pitchFamily="34" charset="0"/>
                <a:cs typeface="Arial" panose="020B0604020202020204" pitchFamily="34" charset="0"/>
              </a:rPr>
              <a:t>Esta sentencia analiza la REVERSIÓN DE LA CARGA DE LA PRUEBA al sostener que:</a:t>
            </a:r>
            <a:endParaRPr lang="es-MX" sz="1600" dirty="0">
              <a:solidFill>
                <a:srgbClr val="000000"/>
              </a:solidFill>
              <a:latin typeface="Arial" panose="020B0604020202020204" pitchFamily="34" charset="0"/>
              <a:cs typeface="Arial" panose="020B0604020202020204" pitchFamily="34" charset="0"/>
            </a:endParaRPr>
          </a:p>
          <a:p>
            <a:pPr algn="just">
              <a:defRPr/>
            </a:pPr>
            <a:r>
              <a:rPr lang="es-MX" sz="1600" b="1" dirty="0">
                <a:solidFill>
                  <a:srgbClr val="000000"/>
                </a:solidFill>
                <a:latin typeface="Arial" panose="020B0604020202020204" pitchFamily="34" charset="0"/>
                <a:cs typeface="Arial" panose="020B0604020202020204" pitchFamily="34" charset="0"/>
              </a:rPr>
              <a:t>El infractor es quien puede encontrarse generalmente en las mejores circunstancias para probar los hechos narrados por la víctima respecto de actos que configuren la violencia política en razón de género </a:t>
            </a:r>
            <a:r>
              <a:rPr lang="es-MX" sz="1600" dirty="0">
                <a:solidFill>
                  <a:srgbClr val="000000"/>
                </a:solidFill>
                <a:latin typeface="Arial" panose="020B0604020202020204" pitchFamily="34" charset="0"/>
                <a:cs typeface="Arial" panose="020B0604020202020204" pitchFamily="34" charset="0"/>
              </a:rPr>
              <a:t>(p. 33). </a:t>
            </a:r>
          </a:p>
          <a:p>
            <a:pPr algn="just">
              <a:defRPr/>
            </a:pPr>
            <a:r>
              <a:rPr lang="es-MX" sz="1600" dirty="0">
                <a:solidFill>
                  <a:srgbClr val="000000"/>
                </a:solidFill>
                <a:latin typeface="Arial" panose="020B0604020202020204" pitchFamily="34" charset="0"/>
                <a:cs typeface="Arial" panose="020B0604020202020204" pitchFamily="34" charset="0"/>
              </a:rPr>
              <a:t>La reversión de carga de la prueba no es distinta a lo que sucede en otras materias del derecho como la laboral o penal, es decir, en la configuración de otras acciones discriminatorias de derechos humanos, como lo es respecto del acoso laboral o </a:t>
            </a:r>
            <a:r>
              <a:rPr lang="es-MX" sz="1600" i="1" dirty="0">
                <a:solidFill>
                  <a:srgbClr val="000000"/>
                </a:solidFill>
                <a:latin typeface="Arial" panose="020B0604020202020204" pitchFamily="34" charset="0"/>
                <a:cs typeface="Arial" panose="020B0604020202020204" pitchFamily="34" charset="0"/>
              </a:rPr>
              <a:t>mobbing</a:t>
            </a:r>
            <a:r>
              <a:rPr lang="es-MX" sz="1600" dirty="0">
                <a:solidFill>
                  <a:srgbClr val="000000"/>
                </a:solidFill>
                <a:latin typeface="Arial" panose="020B0604020202020204" pitchFamily="34" charset="0"/>
                <a:cs typeface="Arial" panose="020B0604020202020204" pitchFamily="34" charset="0"/>
              </a:rPr>
              <a:t>, los casos de violencia sexual, los despidos injustificados en razón del género o porque la persona se encuentre en una situación de desventaja.</a:t>
            </a:r>
          </a:p>
          <a:p>
            <a:pPr algn="just">
              <a:defRPr/>
            </a:pPr>
            <a:r>
              <a:rPr lang="es-MX" sz="1600" dirty="0">
                <a:solidFill>
                  <a:srgbClr val="000000"/>
                </a:solidFill>
                <a:latin typeface="Arial" panose="020B0604020202020204" pitchFamily="34" charset="0"/>
                <a:cs typeface="Arial" panose="020B0604020202020204" pitchFamily="34" charset="0"/>
              </a:rPr>
              <a:t>La Judicatura señala que conforme al criterio de juzgar con perspectiva de género, y porque se trata de actuaciones discriminatorias por razón de género, corresponderá al demandado (en VPG es denunciado) probar la ausencia de discriminación -</a:t>
            </a:r>
            <a:r>
              <a:rPr lang="es-MX" sz="1600" i="1" dirty="0">
                <a:solidFill>
                  <a:srgbClr val="000000"/>
                </a:solidFill>
                <a:latin typeface="Arial" panose="020B0604020202020204" pitchFamily="34" charset="0"/>
                <a:cs typeface="Arial" panose="020B0604020202020204" pitchFamily="34" charset="0"/>
              </a:rPr>
              <a:t>sic-</a:t>
            </a:r>
            <a:r>
              <a:rPr lang="es-MX" sz="1600" dirty="0">
                <a:solidFill>
                  <a:srgbClr val="000000"/>
                </a:solidFill>
                <a:latin typeface="Arial" panose="020B0604020202020204" pitchFamily="34" charset="0"/>
                <a:cs typeface="Arial" panose="020B0604020202020204" pitchFamily="34" charset="0"/>
              </a:rPr>
              <a:t>. (p. 33) </a:t>
            </a:r>
          </a:p>
          <a:p>
            <a:pPr algn="just">
              <a:defRPr/>
            </a:pPr>
            <a:r>
              <a:rPr lang="es-MX" sz="1600" dirty="0">
                <a:solidFill>
                  <a:srgbClr val="000000"/>
                </a:solidFill>
                <a:latin typeface="Arial" panose="020B0604020202020204" pitchFamily="34" charset="0"/>
                <a:cs typeface="Arial" panose="020B0604020202020204" pitchFamily="34" charset="0"/>
              </a:rPr>
              <a:t>En los criterios anteriores, está de por medio el reclamo de una violación a un derecho humano protegido en el artículo 1, párrafo 5°, de la CPEUM, por ello el principio de carga de la prueba respecto de que “quien afirma está obligado a probar”, debe ponderarse de otra manera, pues en un caso de discriminación, para la aplicación efectiva del principio de igualdad de trato, </a:t>
            </a:r>
            <a:r>
              <a:rPr lang="es-MX" sz="1600" b="1" dirty="0">
                <a:solidFill>
                  <a:srgbClr val="000000"/>
                </a:solidFill>
                <a:latin typeface="Arial" panose="020B0604020202020204" pitchFamily="34" charset="0"/>
                <a:cs typeface="Arial" panose="020B0604020202020204" pitchFamily="34" charset="0"/>
              </a:rPr>
              <a:t>la carga de la prueba debe recaer en la parte demandada, cuando se aporten indicios de la existencia de esa discriminación (p. 34). </a:t>
            </a:r>
          </a:p>
          <a:p>
            <a:pPr algn="just">
              <a:defRPr/>
            </a:pPr>
            <a:r>
              <a:rPr lang="es-MX" sz="1600" b="1" dirty="0">
                <a:solidFill>
                  <a:srgbClr val="000000"/>
                </a:solidFill>
                <a:latin typeface="Arial" panose="020B0604020202020204" pitchFamily="34" charset="0"/>
                <a:cs typeface="Arial" panose="020B0604020202020204" pitchFamily="34" charset="0"/>
              </a:rPr>
              <a:t>Como en los casos de violencia política en razón de género se encuentra involucrado un acto de discriminación, opera la figura de la reversión de la carga de la prueba (p. 35).  		</a:t>
            </a:r>
            <a:endParaRPr lang="es-MX" sz="1600" dirty="0">
              <a:solidFill>
                <a:srgbClr val="000000"/>
              </a:solidFill>
              <a:latin typeface="Arial" panose="020B0604020202020204" pitchFamily="34" charset="0"/>
              <a:cs typeface="Arial" panose="020B0604020202020204" pitchFamily="34" charset="0"/>
            </a:endParaRPr>
          </a:p>
          <a:p>
            <a:pPr algn="just">
              <a:defRPr/>
            </a:pPr>
            <a:endParaRPr lang="es-MX" sz="1600" dirty="0">
              <a:solidFill>
                <a:srgbClr val="000000"/>
              </a:solidFill>
            </a:endParaRPr>
          </a:p>
        </p:txBody>
      </p:sp>
    </p:spTree>
    <p:extLst>
      <p:ext uri="{BB962C8B-B14F-4D97-AF65-F5344CB8AC3E}">
        <p14:creationId xmlns:p14="http://schemas.microsoft.com/office/powerpoint/2010/main" val="318410213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318783" y="926790"/>
            <a:ext cx="11610363" cy="5665207"/>
          </a:xfrm>
        </p:spPr>
        <p:txBody>
          <a:bodyPr/>
          <a:lstStyle/>
          <a:p>
            <a:pPr marL="0" indent="0">
              <a:spcBef>
                <a:spcPts val="0"/>
              </a:spcBef>
              <a:buNone/>
            </a:pPr>
            <a:r>
              <a:rPr lang="es-MX" sz="1400" dirty="0">
                <a:latin typeface="Arial" panose="020B0604020202020204" pitchFamily="34" charset="0"/>
                <a:cs typeface="Arial" panose="020B0604020202020204" pitchFamily="34" charset="0"/>
              </a:rPr>
              <a:t>*SX-JDC-400/2019. 23/diciembre/2019. (no impugnada) OAXACA</a:t>
            </a:r>
          </a:p>
          <a:p>
            <a:pPr>
              <a:spcBef>
                <a:spcPts val="0"/>
              </a:spcBef>
            </a:pPr>
            <a:r>
              <a:rPr lang="es-MX" sz="1400" dirty="0">
                <a:latin typeface="Arial" panose="020B0604020202020204" pitchFamily="34" charset="0"/>
                <a:cs typeface="Arial" panose="020B0604020202020204" pitchFamily="34" charset="0"/>
              </a:rPr>
              <a:t>Tribunal Electoral de Oaxaca ordenó a SANTIAGO GONZÁLEZ, Presidente Municipal del Ayuntamiento de Santa Catalina Quieri, Oaxaca (régimen de sistemas normativos), convocar al regidor Erasto Sánchez Vázquez a la sesiones de cabildo y pagarle las dietas, pero no tuvo por acreditada la VIOLENCIA POLÍTICA POR LA CONDICIÓN DE SER ADULTO MAYOR atribuida al Presidente Municipal del referido Ayuntamiento.</a:t>
            </a:r>
          </a:p>
          <a:p>
            <a:pPr>
              <a:spcBef>
                <a:spcPts val="0"/>
              </a:spcBef>
            </a:pPr>
            <a:r>
              <a:rPr lang="es-MX" sz="1400" dirty="0">
                <a:latin typeface="Arial" panose="020B0604020202020204" pitchFamily="34" charset="0"/>
                <a:cs typeface="Arial" panose="020B0604020202020204" pitchFamily="34" charset="0"/>
              </a:rPr>
              <a:t>Sala Xalapa TEPJF modificó sentencia de TEOaxaca, porque no fue exhaustivo al analizar el contexto para acreditar la violencia política por condición de adulto mayor del actor y determinar medidas de reparación ejemplar para desincentivar al Presidente Municipal.</a:t>
            </a:r>
          </a:p>
          <a:p>
            <a:pPr>
              <a:spcBef>
                <a:spcPts val="0"/>
              </a:spcBef>
            </a:pPr>
            <a:r>
              <a:rPr lang="es-MX" sz="1400" dirty="0">
                <a:latin typeface="Arial" panose="020B0604020202020204" pitchFamily="34" charset="0"/>
                <a:cs typeface="Arial" panose="020B0604020202020204" pitchFamily="34" charset="0"/>
              </a:rPr>
              <a:t>Sala Xalapa declaró la existencia de VIOLENCIA POLÍTICA POR LA CONDICIÓN DE SER ADULTO MAYOR atribuida al Presidente Municipal del Ayuntamiento de Santa Catalina Quieri, Oaxaca, y se determinó como medida de no repetición se DESVIRTÚA LA PRESUNCIÓN DE TENER UN MODO HONESTO DE VIVIR del Presidente Municipal y, por tanto, está impedido para ocupar cargos públicos.</a:t>
            </a:r>
          </a:p>
          <a:p>
            <a:pPr>
              <a:spcBef>
                <a:spcPts val="0"/>
              </a:spcBef>
            </a:pPr>
            <a:r>
              <a:rPr lang="es-MX" sz="1400" dirty="0">
                <a:latin typeface="Arial" panose="020B0604020202020204" pitchFamily="34" charset="0"/>
                <a:cs typeface="Arial" panose="020B0604020202020204" pitchFamily="34" charset="0"/>
              </a:rPr>
              <a:t>Se advirtieron elementos que actualizan la REPETICIÓN DEL ACTO RECLAMADO, porque el Presidente Municipal denunciado con posterioridad a lo resuelto en varias resoluciones del TEO, persistió en no convocar al actor a sesiones de Cabildo, ni pagarle dietas, lo que transgrede derechos político-electorales del regidor por obstaculizarle el desempeño de su cargo. Además, el TEO consideró no cumplidas sus sentencias.</a:t>
            </a:r>
          </a:p>
          <a:p>
            <a:pPr>
              <a:spcBef>
                <a:spcPts val="0"/>
              </a:spcBef>
            </a:pPr>
            <a:r>
              <a:rPr lang="es-MX" sz="1400" dirty="0">
                <a:latin typeface="Arial" panose="020B0604020202020204" pitchFamily="34" charset="0"/>
                <a:cs typeface="Arial" panose="020B0604020202020204" pitchFamily="34" charset="0"/>
              </a:rPr>
              <a:t>SCJN sostiene que los adultos mayores constituyen un grupo vulnerable que merece especial protección por parte de los órganos del Estado, mediante una protección reforzada de sus derechos; es decir, se les debe proteger de aquellos actos que puedan atentar contra su dignidad, integridad, bienestar y desarrollo.</a:t>
            </a:r>
          </a:p>
          <a:p>
            <a:pPr>
              <a:spcBef>
                <a:spcPts val="0"/>
              </a:spcBef>
            </a:pPr>
            <a:r>
              <a:rPr lang="es-MX" sz="1400" dirty="0">
                <a:latin typeface="Arial" panose="020B0604020202020204" pitchFamily="34" charset="0"/>
                <a:cs typeface="Arial" panose="020B0604020202020204" pitchFamily="34" charset="0"/>
              </a:rPr>
              <a:t>Los adultos mayores gozan de una serie de prerrogativas y asistencia especial y preferente que les otorga una protección adicional mediante la cual se debe impedir todo tipo de discriminación, daño y menoscabo de su integridad, seguridad y dignidad.</a:t>
            </a:r>
          </a:p>
          <a:p>
            <a:pPr>
              <a:spcBef>
                <a:spcPts val="0"/>
              </a:spcBef>
            </a:pPr>
            <a:r>
              <a:rPr lang="es-MX" sz="1400" u="sng" dirty="0">
                <a:latin typeface="Arial" panose="020B0604020202020204" pitchFamily="34" charset="0"/>
                <a:cs typeface="Arial" panose="020B0604020202020204" pitchFamily="34" charset="0"/>
              </a:rPr>
              <a:t>En materia electoral, la violencia política por calidad de adulto mayor se actualiza cuando se afecta el disfrute de derechos político-electorales, de ser votada de una persona adulta mayor en vertientes de acceder y ejercer el cargo, máxime cuando la afectación impida ejercer el cargo.</a:t>
            </a:r>
          </a:p>
          <a:p>
            <a:pPr>
              <a:spcBef>
                <a:spcPts val="0"/>
              </a:spcBef>
            </a:pPr>
            <a:r>
              <a:rPr lang="es-MX" sz="1400" dirty="0">
                <a:latin typeface="Arial" panose="020B0604020202020204" pitchFamily="34" charset="0"/>
                <a:cs typeface="Arial" panose="020B0604020202020204" pitchFamily="34" charset="0"/>
              </a:rPr>
              <a:t>Se afecta la representación del órgano porque atenta contra el origen electivo de ambas partes; del ciudadano adulto mayor violentado (regidor) y del Presidente Municipal que ejerce violencia, ya que ambos fueron electos popularmente.</a:t>
            </a:r>
          </a:p>
          <a:p>
            <a:pPr marL="0" indent="0">
              <a:spcBef>
                <a:spcPts val="0"/>
              </a:spcBef>
              <a:buNone/>
            </a:pPr>
            <a:endParaRPr lang="es-MX" sz="1400" u="sng" dirty="0">
              <a:latin typeface="Arial" panose="020B0604020202020204" pitchFamily="34" charset="0"/>
              <a:cs typeface="Arial" panose="020B0604020202020204" pitchFamily="34" charset="0"/>
            </a:endParaRPr>
          </a:p>
        </p:txBody>
      </p:sp>
      <p:sp>
        <p:nvSpPr>
          <p:cNvPr id="4" name="3 Título"/>
          <p:cNvSpPr>
            <a:spLocks noGrp="1"/>
          </p:cNvSpPr>
          <p:nvPr>
            <p:ph type="title"/>
          </p:nvPr>
        </p:nvSpPr>
        <p:spPr>
          <a:xfrm>
            <a:off x="5397849" y="374075"/>
            <a:ext cx="5270155" cy="452960"/>
          </a:xfrm>
        </p:spPr>
        <p:txBody>
          <a:bodyPr>
            <a:noAutofit/>
          </a:bodyPr>
          <a:lstStyle/>
          <a:p>
            <a:r>
              <a:rPr lang="es-MX" sz="1200" b="1" dirty="0"/>
              <a:t>Violencia Política contra persona adulta mayor y orden de incluir al agresor en Registro de personas que cometen Violencia Política</a:t>
            </a:r>
          </a:p>
        </p:txBody>
      </p:sp>
    </p:spTree>
    <p:extLst>
      <p:ext uri="{BB962C8B-B14F-4D97-AF65-F5344CB8AC3E}">
        <p14:creationId xmlns:p14="http://schemas.microsoft.com/office/powerpoint/2010/main" val="399853083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318784" y="926786"/>
            <a:ext cx="11434193" cy="5931215"/>
          </a:xfrm>
        </p:spPr>
        <p:txBody>
          <a:bodyPr/>
          <a:lstStyle/>
          <a:p>
            <a:pPr marL="0" indent="0" algn="just">
              <a:spcBef>
                <a:spcPts val="0"/>
              </a:spcBef>
              <a:buNone/>
            </a:pPr>
            <a:r>
              <a:rPr lang="es-MX" sz="1600" dirty="0">
                <a:latin typeface="Arial" panose="020B0604020202020204" pitchFamily="34" charset="0"/>
                <a:cs typeface="Arial" panose="020B0604020202020204" pitchFamily="34" charset="0"/>
              </a:rPr>
              <a:t>*SX-JDC-400/2019. 23/diciembre/2019. (no impugnada) OAXACA</a:t>
            </a:r>
          </a:p>
          <a:p>
            <a:pPr algn="just">
              <a:spcBef>
                <a:spcPts val="0"/>
              </a:spcBef>
            </a:pPr>
            <a:r>
              <a:rPr lang="es-MX" sz="1600" dirty="0">
                <a:latin typeface="Arial" panose="020B0604020202020204" pitchFamily="34" charset="0"/>
                <a:cs typeface="Arial" panose="020B0604020202020204" pitchFamily="34" charset="0"/>
              </a:rPr>
              <a:t>En el caso concreto, el Presidente Municipal (un agente estatal) que ejerce violencia en forma reiterada contra el Regidor adulto mayor, cuenta con recursos coercitivos o con la facultad de desplegarlos, como ordenar suspensión o reducción del pago de dietas, violentando el derecho político-electoral de ejercer el cargo de elección popular del regidor (actor). Y la afectación surge a partir de que el TEO tuvo por acreditado que regidor no fue convocado a sesiones de cabildo y se le suspendió o redujo el pago de dietas sin justificación, y la reiteración de esas conductas por el Presidente Municipal.</a:t>
            </a:r>
          </a:p>
          <a:p>
            <a:pPr algn="just">
              <a:spcBef>
                <a:spcPts val="0"/>
              </a:spcBef>
            </a:pPr>
            <a:r>
              <a:rPr lang="es-MX" sz="1600" dirty="0">
                <a:latin typeface="Arial" panose="020B0604020202020204" pitchFamily="34" charset="0"/>
                <a:cs typeface="Arial" panose="020B0604020202020204" pitchFamily="34" charset="0"/>
              </a:rPr>
              <a:t>La actitud omisiva del Presidente Municipal de cumplir con las sentencias del TEO, es suficiente para acreditar la violencia política por la calidad de adulto mayor del regidor (actor), ya que a pesar de que existen sentencias que ordenaron la restitución del derecho del regidor a ejercer el cargo para el que fue electo, ésta no se ha materializado en su esfera jurídica, sin que se advierta una justificación objetiva y razonable para dicho incumplimiento. </a:t>
            </a:r>
          </a:p>
          <a:p>
            <a:pPr algn="just">
              <a:spcBef>
                <a:spcPts val="0"/>
              </a:spcBef>
            </a:pPr>
            <a:r>
              <a:rPr lang="es-MX" sz="1600" dirty="0">
                <a:latin typeface="Arial" panose="020B0604020202020204" pitchFamily="34" charset="0"/>
                <a:cs typeface="Arial" panose="020B0604020202020204" pitchFamily="34" charset="0"/>
              </a:rPr>
              <a:t>Al no existir una justificación para incumplir con las sentencias, se presume que la actuación omisiva del Presidente Municipal obedece a la calidad de adulto mayor del regidor (actor). </a:t>
            </a:r>
          </a:p>
          <a:p>
            <a:pPr algn="just">
              <a:spcBef>
                <a:spcPts val="0"/>
              </a:spcBef>
            </a:pPr>
            <a:r>
              <a:rPr lang="es-MX" sz="1600" u="sng" dirty="0">
                <a:latin typeface="Arial" panose="020B0604020202020204" pitchFamily="34" charset="0"/>
                <a:cs typeface="Arial" panose="020B0604020202020204" pitchFamily="34" charset="0"/>
              </a:rPr>
              <a:t>Para la Sala Xalapa, el incumplimiento de una sentencia en la que se transgreden derechos político-electorales en su vertiente de ejercicio del cargo, así como la repetición del acto reclamado, actualizan violencia política por condición de persona adulto mayor, porque las omisiones reiteradas del Presidente Municipal –durante el ejercicio de su cargo- ya fueron consideradas como antisociales en dos sentencias (omisión de convocar al regidor a sesiones del cabildo y omisión de pago de dietas;  además violentó la medida de restitución a favor del regidor: aunado a que el cargo para el que fue electo el regidor concluye el 31 de diciembre de 2019 a escasos días de que se emitiera sentencia de Sala Xalapa. Razón por la cual fue necesario imponer al Presidente Municipal una medida de reparación efectiva consistente en una garantía de no repetición, a pesar de que su cargo ya va a fenecer, con el objeto de que los actos violatorios de derechos  político-electorales (omisión de pagar dietas y convocar a sesiones del cabildo) no vuelvan a suceder, ni en contra del actor o alguna otra persona que integre o pueda integrar el referido ayuntamiento.</a:t>
            </a:r>
          </a:p>
        </p:txBody>
      </p:sp>
      <p:sp>
        <p:nvSpPr>
          <p:cNvPr id="5" name="3 Título">
            <a:extLst>
              <a:ext uri="{FF2B5EF4-FFF2-40B4-BE49-F238E27FC236}">
                <a16:creationId xmlns:a16="http://schemas.microsoft.com/office/drawing/2014/main" id="{D5D72847-827D-4D18-9539-9CBFFE3F54DD}"/>
              </a:ext>
            </a:extLst>
          </p:cNvPr>
          <p:cNvSpPr>
            <a:spLocks noGrp="1"/>
          </p:cNvSpPr>
          <p:nvPr>
            <p:ph type="title"/>
          </p:nvPr>
        </p:nvSpPr>
        <p:spPr>
          <a:xfrm>
            <a:off x="5397501" y="374650"/>
            <a:ext cx="5270500" cy="452439"/>
          </a:xfrm>
        </p:spPr>
        <p:txBody>
          <a:bodyPr>
            <a:noAutofit/>
          </a:bodyPr>
          <a:lstStyle/>
          <a:p>
            <a:r>
              <a:rPr lang="es-MX" sz="1200" b="1" dirty="0"/>
              <a:t>Violencia Política contra persona adulta mayor y orden de incluir al agresor en Registro de personas que cometen Violencia Política</a:t>
            </a:r>
          </a:p>
        </p:txBody>
      </p:sp>
    </p:spTree>
    <p:extLst>
      <p:ext uri="{BB962C8B-B14F-4D97-AF65-F5344CB8AC3E}">
        <p14:creationId xmlns:p14="http://schemas.microsoft.com/office/powerpoint/2010/main" val="88589369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44617" y="926785"/>
            <a:ext cx="11434195" cy="5789899"/>
          </a:xfrm>
        </p:spPr>
        <p:txBody>
          <a:bodyPr/>
          <a:lstStyle/>
          <a:p>
            <a:pPr marL="0" indent="0">
              <a:spcBef>
                <a:spcPts val="0"/>
              </a:spcBef>
              <a:buNone/>
            </a:pPr>
            <a:r>
              <a:rPr lang="es-MX" sz="1460" dirty="0">
                <a:latin typeface="Arial" panose="020B0604020202020204" pitchFamily="34" charset="0"/>
                <a:cs typeface="Arial" panose="020B0604020202020204" pitchFamily="34" charset="0"/>
              </a:rPr>
              <a:t>*SX-JDC-400/2019. 23/diciembre/2019. (no impugnada) OAXACA</a:t>
            </a:r>
          </a:p>
          <a:p>
            <a:pPr>
              <a:spcBef>
                <a:spcPts val="0"/>
              </a:spcBef>
            </a:pPr>
            <a:r>
              <a:rPr lang="es-MX" sz="1460" b="1" dirty="0">
                <a:latin typeface="Arial" panose="020B0604020202020204" pitchFamily="34" charset="0"/>
                <a:cs typeface="Arial" panose="020B0604020202020204" pitchFamily="34" charset="0"/>
              </a:rPr>
              <a:t>Así, al tenerse por acreditada la violencia política por la calidad de persona adulta mayor, ello genera que se desvirtué la presunción de que el Presidente Municipal tenga un modo honesto de vivir. </a:t>
            </a:r>
          </a:p>
          <a:p>
            <a:pPr>
              <a:spcBef>
                <a:spcPts val="0"/>
              </a:spcBef>
            </a:pPr>
            <a:r>
              <a:rPr lang="es-MX" sz="1460" b="1" u="sng" dirty="0">
                <a:latin typeface="Arial" panose="020B0604020202020204" pitchFamily="34" charset="0"/>
                <a:cs typeface="Arial" panose="020B0604020202020204" pitchFamily="34" charset="0"/>
              </a:rPr>
              <a:t>*Conclusión: la afectación a derechos político-electorales en su vertiente de ejercer el cargo, aunado al incumplimiento de sentencias y la repetición del acto reclamado (tutela judicial efectiva) son motivo de la entidad suficiente para considerar que se acredita VIOLENCIA POLÍTICA POR CONDICIÓN DE PERSONA ADULTA MAYOR y se desvirtué la presunción del Presidente Municipal denunciado de tener un modo honesto de vivir, porque esos actos los cometió durante el ejercicio de un cargo de elección popular. Máxime que el cargo del Presidente Municipal estaba por fenecer y no se demostró que haya cesado en su conducta que afecta derechos político-electorales, ni que el regidor afectado esté ejerciendo plenamente su cargo.</a:t>
            </a:r>
          </a:p>
          <a:p>
            <a:pPr>
              <a:spcBef>
                <a:spcPts val="0"/>
              </a:spcBef>
            </a:pPr>
            <a:r>
              <a:rPr lang="es-MX" sz="1460" dirty="0">
                <a:latin typeface="Arial" panose="020B0604020202020204" pitchFamily="34" charset="0"/>
                <a:cs typeface="Arial" panose="020B0604020202020204" pitchFamily="34" charset="0"/>
              </a:rPr>
              <a:t>Se declaró que SANTIAGO GONZÁLEZ, entonces Presidente Municipal denunciado, derivado de su conducta antisocial se desvirtúa la presunción de tener un modo honesto de vivir; lo que deberá tomarse en cuenta por las autoridades electorales desde la emisión de esa sentencia hasta la celebración de la próxima elección ordinaria federal y local en el estado de Oaxaca, para que, en su momento y de ser necesario, determinen lo conducente. (NO REGISTRO COMO CANDIDATO A UN CARGO DE ELECCIÓN POPULAR).</a:t>
            </a:r>
          </a:p>
          <a:p>
            <a:pPr>
              <a:spcBef>
                <a:spcPts val="0"/>
              </a:spcBef>
            </a:pPr>
            <a:r>
              <a:rPr lang="es-MX" sz="1460" dirty="0">
                <a:latin typeface="Arial" panose="020B0604020202020204" pitchFamily="34" charset="0"/>
                <a:cs typeface="Arial" panose="020B0604020202020204" pitchFamily="34" charset="0"/>
              </a:rPr>
              <a:t>Se ordeno al Instituto Electoral de Oaxaca que, dentro del ámbito de su competencia, lleve un REGISTRO DE CIUDADANOS DE LOS CUALES SE TENGA POR DESVIRTUADA LA PRESUNCIÓN DE TENER UN MODO HONESTO DE VIVIR (nombre de persona sancionada; periodo en que no cuenta con presunción de tener un modo honesto de vivir; datos de identificación del expediente o determinación que resolvió al respecto).</a:t>
            </a:r>
          </a:p>
          <a:p>
            <a:pPr>
              <a:spcBef>
                <a:spcPts val="0"/>
              </a:spcBef>
            </a:pPr>
            <a:r>
              <a:rPr lang="es-MX" sz="1460" dirty="0">
                <a:latin typeface="Arial" panose="020B0604020202020204" pitchFamily="34" charset="0"/>
                <a:cs typeface="Arial" panose="020B0604020202020204" pitchFamily="34" charset="0"/>
              </a:rPr>
              <a:t>Se dio vista al Consejo General del INE para que, en caso de que Santiago González pretenda participar como candidato al cargo de diputado federal en el próximo proceso electoral federal ordinario 2020-2021, adopte la determinación que en derecho corresponda.</a:t>
            </a:r>
          </a:p>
          <a:p>
            <a:pPr>
              <a:spcBef>
                <a:spcPts val="0"/>
              </a:spcBef>
            </a:pPr>
            <a:r>
              <a:rPr lang="es-MX" sz="1460" b="1" dirty="0">
                <a:latin typeface="Arial" panose="020B0604020202020204" pitchFamily="34" charset="0"/>
                <a:cs typeface="Arial" panose="020B0604020202020204" pitchFamily="34" charset="0"/>
              </a:rPr>
              <a:t>4 febrero de 2020: </a:t>
            </a:r>
            <a:r>
              <a:rPr lang="es-MX" sz="1460" dirty="0">
                <a:latin typeface="Arial" panose="020B0604020202020204" pitchFamily="34" charset="0"/>
                <a:cs typeface="Arial" panose="020B0604020202020204" pitchFamily="34" charset="0"/>
              </a:rPr>
              <a:t>Instituto Electoral de Oaxaca emitió los Lineamientos para el Registro de Personas de las cuales se tiene Desvirtuada la Presunción de tener un Modo Honesto de Vivir por haber sido sentenciadas por cometer actos de violencia política (incluidas aquellas que cometan violencia política por razón de género, por condición de persona adulta mayor, etcétera), por lo que no podrán participar como candidatas a un cargo público en las elecciones inmediatas.</a:t>
            </a:r>
          </a:p>
        </p:txBody>
      </p:sp>
      <p:sp>
        <p:nvSpPr>
          <p:cNvPr id="6" name="3 Título">
            <a:extLst>
              <a:ext uri="{FF2B5EF4-FFF2-40B4-BE49-F238E27FC236}">
                <a16:creationId xmlns:a16="http://schemas.microsoft.com/office/drawing/2014/main" id="{2004E9EE-E314-4B19-A3FA-C58BF0702514}"/>
              </a:ext>
            </a:extLst>
          </p:cNvPr>
          <p:cNvSpPr>
            <a:spLocks noGrp="1"/>
          </p:cNvSpPr>
          <p:nvPr>
            <p:ph type="title"/>
          </p:nvPr>
        </p:nvSpPr>
        <p:spPr>
          <a:xfrm>
            <a:off x="5565775" y="339725"/>
            <a:ext cx="5164219" cy="552451"/>
          </a:xfrm>
        </p:spPr>
        <p:txBody>
          <a:bodyPr>
            <a:noAutofit/>
          </a:bodyPr>
          <a:lstStyle/>
          <a:p>
            <a:r>
              <a:rPr lang="es-MX" sz="1400" b="1" dirty="0"/>
              <a:t>Violencia Política contra persona adulta mayor y orden de que agresor se incluya en Registro de personas que cometen Violencia Política</a:t>
            </a:r>
          </a:p>
        </p:txBody>
      </p:sp>
    </p:spTree>
    <p:extLst>
      <p:ext uri="{BB962C8B-B14F-4D97-AF65-F5344CB8AC3E}">
        <p14:creationId xmlns:p14="http://schemas.microsoft.com/office/powerpoint/2010/main" val="210838658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11A2E974-2D2C-4641-90A1-EF9FCD911726}"/>
              </a:ext>
            </a:extLst>
          </p:cNvPr>
          <p:cNvPicPr>
            <a:picLocks noGrp="1" noChangeAspect="1"/>
          </p:cNvPicPr>
          <p:nvPr>
            <p:ph idx="1"/>
          </p:nvPr>
        </p:nvPicPr>
        <p:blipFill>
          <a:blip r:embed="rId2"/>
          <a:stretch>
            <a:fillRect/>
          </a:stretch>
        </p:blipFill>
        <p:spPr>
          <a:xfrm>
            <a:off x="6321361" y="1052054"/>
            <a:ext cx="4267759" cy="3554361"/>
          </a:xfrm>
          <a:prstGeom prst="rect">
            <a:avLst/>
          </a:prstGeom>
        </p:spPr>
      </p:pic>
      <p:sp>
        <p:nvSpPr>
          <p:cNvPr id="4" name="Título 3">
            <a:extLst>
              <a:ext uri="{FF2B5EF4-FFF2-40B4-BE49-F238E27FC236}">
                <a16:creationId xmlns:a16="http://schemas.microsoft.com/office/drawing/2014/main" id="{E639B245-E792-46E7-996B-3305FA7B3E52}"/>
              </a:ext>
            </a:extLst>
          </p:cNvPr>
          <p:cNvSpPr>
            <a:spLocks noGrp="1"/>
          </p:cNvSpPr>
          <p:nvPr>
            <p:ph type="title"/>
          </p:nvPr>
        </p:nvSpPr>
        <p:spPr>
          <a:xfrm>
            <a:off x="5566002" y="340446"/>
            <a:ext cx="5101999" cy="551951"/>
          </a:xfrm>
        </p:spPr>
        <p:txBody>
          <a:bodyPr>
            <a:normAutofit fontScale="90000"/>
          </a:bodyPr>
          <a:lstStyle/>
          <a:p>
            <a:r>
              <a:rPr lang="es-MX" dirty="0"/>
              <a:t>*2019 Caso Tlaxcala</a:t>
            </a:r>
            <a:br>
              <a:rPr lang="es-MX" dirty="0"/>
            </a:br>
            <a:r>
              <a:rPr lang="es-MX" dirty="0"/>
              <a:t>Adriana Dávila </a:t>
            </a:r>
          </a:p>
        </p:txBody>
      </p:sp>
      <p:pic>
        <p:nvPicPr>
          <p:cNvPr id="6" name="Marcador de contenido 6">
            <a:extLst>
              <a:ext uri="{FF2B5EF4-FFF2-40B4-BE49-F238E27FC236}">
                <a16:creationId xmlns:a16="http://schemas.microsoft.com/office/drawing/2014/main" id="{7EC83A27-E4ED-4FB3-9F7A-003F9976710F}"/>
              </a:ext>
            </a:extLst>
          </p:cNvPr>
          <p:cNvPicPr>
            <a:picLocks noChangeAspect="1"/>
          </p:cNvPicPr>
          <p:nvPr/>
        </p:nvPicPr>
        <p:blipFill rotWithShape="1">
          <a:blip r:embed="rId3"/>
          <a:srcRect b="8819"/>
          <a:stretch/>
        </p:blipFill>
        <p:spPr bwMode="auto">
          <a:xfrm>
            <a:off x="6301694" y="3857387"/>
            <a:ext cx="4267759" cy="2973559"/>
          </a:xfrm>
          <a:prstGeom prst="rect">
            <a:avLst/>
          </a:prstGeom>
          <a:noFill/>
          <a:ln w="9525">
            <a:noFill/>
            <a:miter lim="800000"/>
            <a:headEnd/>
            <a:tailEnd/>
          </a:ln>
        </p:spPr>
      </p:pic>
      <p:sp>
        <p:nvSpPr>
          <p:cNvPr id="2" name="Rectángulo 1">
            <a:extLst>
              <a:ext uri="{FF2B5EF4-FFF2-40B4-BE49-F238E27FC236}">
                <a16:creationId xmlns:a16="http://schemas.microsoft.com/office/drawing/2014/main" id="{F02725CF-8820-46F7-9A84-4DF5216A70D5}"/>
              </a:ext>
            </a:extLst>
          </p:cNvPr>
          <p:cNvSpPr/>
          <p:nvPr/>
        </p:nvSpPr>
        <p:spPr>
          <a:xfrm>
            <a:off x="368035" y="888113"/>
            <a:ext cx="5613316" cy="5558445"/>
          </a:xfrm>
          <a:prstGeom prst="rect">
            <a:avLst/>
          </a:prstGeom>
        </p:spPr>
        <p:txBody>
          <a:bodyPr wrap="square">
            <a:spAutoFit/>
          </a:bodyPr>
          <a:lstStyle/>
          <a:p>
            <a:pPr algn="ctr" defTabSz="455602" fontAlgn="base">
              <a:spcBef>
                <a:spcPct val="20000"/>
              </a:spcBef>
              <a:spcAft>
                <a:spcPct val="0"/>
              </a:spcAft>
              <a:buClr>
                <a:srgbClr val="641345"/>
              </a:buClr>
              <a:buSzPct val="100000"/>
              <a:defRPr/>
            </a:pPr>
            <a:r>
              <a:rPr lang="es-MX" sz="1600" b="1" dirty="0">
                <a:solidFill>
                  <a:srgbClr val="641345">
                    <a:lumMod val="60000"/>
                    <a:lumOff val="40000"/>
                  </a:srgbClr>
                </a:solidFill>
                <a:latin typeface="Arial Narrow" panose="020B0606020202030204" pitchFamily="34" charset="0"/>
              </a:rPr>
              <a:t>Adriana Dávila Fernández, Diputada Federal vs José Gerardo Rodolfo Fernández Noroña Diputado Federal</a:t>
            </a:r>
          </a:p>
          <a:p>
            <a:pPr algn="just" defTabSz="455602" fontAlgn="base">
              <a:spcBef>
                <a:spcPct val="20000"/>
              </a:spcBef>
              <a:spcAft>
                <a:spcPct val="0"/>
              </a:spcAft>
              <a:buClr>
                <a:srgbClr val="641345"/>
              </a:buClr>
              <a:buSzPct val="100000"/>
              <a:defRPr/>
            </a:pPr>
            <a:r>
              <a:rPr lang="es-MX" sz="1600" b="1" dirty="0">
                <a:solidFill>
                  <a:srgbClr val="000000"/>
                </a:solidFill>
                <a:latin typeface="Arial Narrow" panose="020B0606020202030204" pitchFamily="34" charset="0"/>
              </a:rPr>
              <a:t>ANTECEDENTES</a:t>
            </a:r>
            <a:r>
              <a:rPr lang="es-MX" sz="1600" dirty="0">
                <a:solidFill>
                  <a:srgbClr val="000000"/>
                </a:solidFill>
                <a:latin typeface="Arial Narrow" panose="020B0606020202030204" pitchFamily="34" charset="0"/>
              </a:rPr>
              <a:t>:</a:t>
            </a:r>
          </a:p>
          <a:p>
            <a:pPr marL="341305" indent="-341305" algn="just" defTabSz="455602" fontAlgn="base">
              <a:spcBef>
                <a:spcPct val="20000"/>
              </a:spcBef>
              <a:spcAft>
                <a:spcPct val="0"/>
              </a:spcAft>
              <a:buClr>
                <a:srgbClr val="641345"/>
              </a:buClr>
              <a:buSzPct val="100000"/>
              <a:buFont typeface="Webdings" pitchFamily="18" charset="2"/>
              <a:buChar char=""/>
              <a:defRPr/>
            </a:pPr>
            <a:r>
              <a:rPr lang="es-MX" sz="1600" b="1" dirty="0">
                <a:solidFill>
                  <a:srgbClr val="000000"/>
                </a:solidFill>
                <a:latin typeface="Arial Narrow" panose="020B0606020202030204" pitchFamily="34" charset="0"/>
              </a:rPr>
              <a:t>4 octubre 2019:</a:t>
            </a:r>
            <a:r>
              <a:rPr lang="es-MX" sz="1600" dirty="0">
                <a:solidFill>
                  <a:srgbClr val="000000"/>
                </a:solidFill>
                <a:latin typeface="Arial Narrow" panose="020B0606020202030204" pitchFamily="34" charset="0"/>
              </a:rPr>
              <a:t> Diputado Federal José Gerardo Rodolfo Fernández Noroña durante la celebración de un acto público en el Congreso de Tlaxcala realizó manifestaciones verbales en contra de la Diputada Federal Adriana Dávila Fernández.</a:t>
            </a:r>
          </a:p>
          <a:p>
            <a:pPr marL="741344" lvl="1" indent="-284156" algn="just" defTabSz="455602" fontAlgn="base">
              <a:spcBef>
                <a:spcPct val="20000"/>
              </a:spcBef>
              <a:spcAft>
                <a:spcPct val="0"/>
              </a:spcAft>
              <a:buClr>
                <a:srgbClr val="641345"/>
              </a:buClr>
              <a:buSzPct val="70000"/>
              <a:buFont typeface="Lucida Grande"/>
              <a:buChar char="▹"/>
              <a:defRPr/>
            </a:pPr>
            <a:r>
              <a:rPr lang="es-MX" sz="1600" b="1" dirty="0">
                <a:solidFill>
                  <a:srgbClr val="000000"/>
                </a:solidFill>
                <a:latin typeface="Arial Narrow" panose="020B0606020202030204" pitchFamily="34" charset="0"/>
              </a:rPr>
              <a:t> “Me comentan que hay una Diputada que fue Senadora y esta involucrada en este tema y es más bocona que la chingada, no se si sea cierto o no, pero en Tlaxcala siguen los problemas y son elementos para ponerle una chinga la próxima vez que habrá (sic) la boca”</a:t>
            </a:r>
          </a:p>
          <a:p>
            <a:pPr marL="341305" indent="-341305" algn="just" defTabSz="455602" fontAlgn="base">
              <a:spcBef>
                <a:spcPct val="20000"/>
              </a:spcBef>
              <a:spcAft>
                <a:spcPct val="0"/>
              </a:spcAft>
              <a:buClr>
                <a:srgbClr val="641345"/>
              </a:buClr>
              <a:buSzPct val="100000"/>
              <a:buFont typeface="Webdings" pitchFamily="18" charset="2"/>
              <a:buChar char=""/>
              <a:defRPr/>
            </a:pPr>
            <a:r>
              <a:rPr lang="es-MX" sz="1600" b="1" dirty="0">
                <a:solidFill>
                  <a:srgbClr val="000000"/>
                </a:solidFill>
                <a:latin typeface="Arial Narrow" panose="020B0606020202030204" pitchFamily="34" charset="0"/>
              </a:rPr>
              <a:t>8 octubre 2019:</a:t>
            </a:r>
            <a:r>
              <a:rPr lang="es-MX" sz="1600" dirty="0">
                <a:solidFill>
                  <a:srgbClr val="000000"/>
                </a:solidFill>
                <a:latin typeface="Arial Narrow" panose="020B0606020202030204" pitchFamily="34" charset="0"/>
              </a:rPr>
              <a:t> Gerardo Noroña reconoció que cometió un error y que debe medir sus palabras que plantea en el debate público.</a:t>
            </a:r>
          </a:p>
          <a:p>
            <a:pPr marL="341305" indent="-341305" algn="just" defTabSz="455602" fontAlgn="base">
              <a:spcBef>
                <a:spcPct val="20000"/>
              </a:spcBef>
              <a:spcAft>
                <a:spcPct val="0"/>
              </a:spcAft>
              <a:buClr>
                <a:srgbClr val="641345"/>
              </a:buClr>
              <a:buSzPct val="100000"/>
              <a:buFont typeface="Webdings" pitchFamily="18" charset="2"/>
              <a:buChar char=""/>
              <a:defRPr/>
            </a:pPr>
            <a:r>
              <a:rPr lang="es-MX" sz="1600" dirty="0">
                <a:solidFill>
                  <a:srgbClr val="000000"/>
                </a:solidFill>
                <a:latin typeface="Arial Narrow" panose="020B0606020202030204" pitchFamily="34" charset="0"/>
              </a:rPr>
              <a:t>Diputada Federal Adriana Dávila Fernández agradeció la aclaración realizada por el Diputado Federal Gerardo Noroña, recalcando que actuará en su contra. </a:t>
            </a:r>
          </a:p>
          <a:p>
            <a:pPr marL="341305" indent="-341305" algn="just" defTabSz="455602" fontAlgn="base">
              <a:spcBef>
                <a:spcPct val="20000"/>
              </a:spcBef>
              <a:spcAft>
                <a:spcPct val="0"/>
              </a:spcAft>
              <a:buClr>
                <a:srgbClr val="641345"/>
              </a:buClr>
              <a:buSzPct val="100000"/>
              <a:buFont typeface="Webdings" pitchFamily="18" charset="2"/>
              <a:buChar char=""/>
              <a:defRPr/>
            </a:pPr>
            <a:r>
              <a:rPr lang="es-MX" sz="1600" b="1" dirty="0">
                <a:solidFill>
                  <a:srgbClr val="000000"/>
                </a:solidFill>
                <a:latin typeface="Arial Narrow" panose="020B0606020202030204" pitchFamily="34" charset="0"/>
              </a:rPr>
              <a:t>10 octubre 2019</a:t>
            </a:r>
            <a:r>
              <a:rPr lang="es-MX" sz="1600" dirty="0">
                <a:solidFill>
                  <a:srgbClr val="000000"/>
                </a:solidFill>
                <a:latin typeface="Arial Narrow" panose="020B0606020202030204" pitchFamily="34" charset="0"/>
              </a:rPr>
              <a:t>: La quejosa presentó JDC ante la Sala Superior del TEPJF, señalando que las expresiones en su contra realizadas por el Diputado Federal José Gerardo Rodolfo Fernández Noroña, constituyen violencia política en razón de género.</a:t>
            </a:r>
          </a:p>
        </p:txBody>
      </p:sp>
    </p:spTree>
    <p:extLst>
      <p:ext uri="{BB962C8B-B14F-4D97-AF65-F5344CB8AC3E}">
        <p14:creationId xmlns:p14="http://schemas.microsoft.com/office/powerpoint/2010/main" val="424202849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87CF2213-B6FA-4F88-B4E5-E367CED865ED}"/>
              </a:ext>
            </a:extLst>
          </p:cNvPr>
          <p:cNvSpPr>
            <a:spLocks noGrp="1"/>
          </p:cNvSpPr>
          <p:nvPr>
            <p:ph type="title"/>
          </p:nvPr>
        </p:nvSpPr>
        <p:spPr>
          <a:xfrm>
            <a:off x="5566003" y="340446"/>
            <a:ext cx="5013356" cy="551951"/>
          </a:xfrm>
        </p:spPr>
        <p:txBody>
          <a:bodyPr>
            <a:normAutofit fontScale="90000"/>
          </a:bodyPr>
          <a:lstStyle/>
          <a:p>
            <a:r>
              <a:rPr lang="es-MX" dirty="0"/>
              <a:t>*2019 Caso Tlaxcala</a:t>
            </a:r>
            <a:br>
              <a:rPr lang="es-MX" dirty="0"/>
            </a:br>
            <a:r>
              <a:rPr lang="es-MX" dirty="0"/>
              <a:t>Adriana Dávila </a:t>
            </a:r>
          </a:p>
        </p:txBody>
      </p:sp>
      <p:sp>
        <p:nvSpPr>
          <p:cNvPr id="5" name="Marcador de contenido 4">
            <a:extLst>
              <a:ext uri="{FF2B5EF4-FFF2-40B4-BE49-F238E27FC236}">
                <a16:creationId xmlns:a16="http://schemas.microsoft.com/office/drawing/2014/main" id="{AD4C454B-E26F-4230-B636-82D420FE681F}"/>
              </a:ext>
            </a:extLst>
          </p:cNvPr>
          <p:cNvSpPr>
            <a:spLocks noGrp="1"/>
          </p:cNvSpPr>
          <p:nvPr>
            <p:ph idx="1"/>
          </p:nvPr>
        </p:nvSpPr>
        <p:spPr>
          <a:xfrm>
            <a:off x="235948" y="1076304"/>
            <a:ext cx="11760309" cy="5374829"/>
          </a:xfrm>
        </p:spPr>
        <p:txBody>
          <a:bodyPr/>
          <a:lstStyle/>
          <a:p>
            <a:pPr algn="just">
              <a:spcBef>
                <a:spcPts val="0"/>
              </a:spcBef>
              <a:spcAft>
                <a:spcPts val="0"/>
              </a:spcAft>
            </a:pPr>
            <a:r>
              <a:rPr lang="es-MX" sz="1900" b="1" dirty="0">
                <a:latin typeface="Arial Narrow" panose="020B0606020202030204" pitchFamily="34" charset="0"/>
              </a:rPr>
              <a:t>15 octubre 2019:</a:t>
            </a:r>
            <a:r>
              <a:rPr lang="es-MX" sz="1900" dirty="0">
                <a:latin typeface="Arial Narrow" panose="020B0606020202030204" pitchFamily="34" charset="0"/>
              </a:rPr>
              <a:t> Sala Superior del TEPJF declaró improcedente el juicio ciudadano (SUP-JDC-1549/2019) al no ser competente para conocer los planteamientos de la actora, pues denunció hechos que a  pueden constituir violencia política en razón de género. Asunto se remitió al INE para  pronunciarse sobre solicitud de medidas urgentes, y para analizar los hechos denunciados y resolver lo conducente.</a:t>
            </a:r>
          </a:p>
          <a:p>
            <a:pPr algn="just">
              <a:spcBef>
                <a:spcPts val="0"/>
              </a:spcBef>
              <a:spcAft>
                <a:spcPts val="0"/>
              </a:spcAft>
            </a:pPr>
            <a:r>
              <a:rPr lang="es-MX" sz="1900" b="1" dirty="0">
                <a:latin typeface="Arial Narrow" panose="020B0606020202030204" pitchFamily="34" charset="0"/>
              </a:rPr>
              <a:t>26 noviembre 2020. </a:t>
            </a:r>
            <a:r>
              <a:rPr lang="es-MX" sz="1900" dirty="0">
                <a:latin typeface="Arial Narrow" panose="020B0606020202030204" pitchFamily="34" charset="0"/>
              </a:rPr>
              <a:t>el CG del INE, por unanimidad, aprobó el acuerdo </a:t>
            </a:r>
            <a:r>
              <a:rPr lang="es-MX" sz="1900" b="1" dirty="0">
                <a:latin typeface="Arial Narrow" panose="020B0606020202030204" pitchFamily="34" charset="0"/>
              </a:rPr>
              <a:t>INE/CG628/2020</a:t>
            </a:r>
            <a:r>
              <a:rPr lang="es-MX" sz="1900" dirty="0">
                <a:latin typeface="Arial Narrow" panose="020B0606020202030204" pitchFamily="34" charset="0"/>
              </a:rPr>
              <a:t>, que determinó que las expresiones formuladas por diputado federal </a:t>
            </a:r>
            <a:r>
              <a:rPr lang="es-ES" sz="1900" dirty="0">
                <a:latin typeface="Arial Narrow" panose="020B0606020202030204" pitchFamily="34" charset="0"/>
                <a:ea typeface="Times New Roman" panose="02020603050405020304" pitchFamily="18" charset="0"/>
              </a:rPr>
              <a:t>Gerardo Fernández Noroña (PT) constituyeron violencia política contra diputada federal Adriana Dávila (PAN).</a:t>
            </a:r>
            <a:endParaRPr lang="es-MX" sz="1900" dirty="0">
              <a:latin typeface="Arial Narrow" panose="020B0606020202030204" pitchFamily="34" charset="0"/>
              <a:ea typeface="Times New Roman" panose="02020603050405020304" pitchFamily="18" charset="0"/>
            </a:endParaRPr>
          </a:p>
          <a:p>
            <a:pPr marL="0" marR="31114" indent="0" algn="just">
              <a:spcBef>
                <a:spcPts val="0"/>
              </a:spcBef>
              <a:spcAft>
                <a:spcPts val="0"/>
              </a:spcAft>
              <a:buNone/>
            </a:pPr>
            <a:r>
              <a:rPr lang="es-ES" sz="1900" dirty="0">
                <a:latin typeface="Arial Narrow" panose="020B0606020202030204" pitchFamily="34" charset="0"/>
                <a:ea typeface="Times New Roman" panose="02020603050405020304" pitchFamily="18" charset="0"/>
              </a:rPr>
              <a:t>Se </a:t>
            </a:r>
            <a:r>
              <a:rPr lang="es-ES" sz="1900" b="1" dirty="0">
                <a:latin typeface="Arial Narrow" panose="020B0606020202030204" pitchFamily="34" charset="0"/>
                <a:ea typeface="Times New Roman" panose="02020603050405020304" pitchFamily="18" charset="0"/>
              </a:rPr>
              <a:t>VINCULÓ</a:t>
            </a:r>
            <a:r>
              <a:rPr lang="es-ES" sz="1900" dirty="0">
                <a:latin typeface="Arial Narrow" panose="020B0606020202030204" pitchFamily="34" charset="0"/>
                <a:ea typeface="Times New Roman" panose="02020603050405020304" pitchFamily="18" charset="0"/>
              </a:rPr>
              <a:t> al denunciado, a la Mesa Directiva de la Cámara de Diputados, y a la Comisión Ejecutiva de Atención a Víctimas, para que implementen las medidas de reparación integral emitidas en favor de la víctima de violencia política contra las mujeres en razón de género.</a:t>
            </a:r>
            <a:endParaRPr lang="es-MX" sz="1900" dirty="0">
              <a:latin typeface="Arial Narrow" panose="020B0606020202030204" pitchFamily="34" charset="0"/>
              <a:ea typeface="Times New Roman" panose="02020603050405020304" pitchFamily="18" charset="0"/>
            </a:endParaRPr>
          </a:p>
          <a:p>
            <a:pPr marL="0" marR="31114" indent="0" algn="just">
              <a:spcBef>
                <a:spcPts val="0"/>
              </a:spcBef>
              <a:spcAft>
                <a:spcPts val="0"/>
              </a:spcAft>
              <a:buNone/>
            </a:pPr>
            <a:r>
              <a:rPr lang="es-ES" sz="1900" b="1" u="sng" dirty="0">
                <a:solidFill>
                  <a:schemeClr val="accent5">
                    <a:lumMod val="60000"/>
                    <a:lumOff val="40000"/>
                  </a:schemeClr>
                </a:solidFill>
                <a:latin typeface="Arial Narrow" panose="020B0606020202030204" pitchFamily="34" charset="0"/>
                <a:ea typeface="Times New Roman" panose="02020603050405020304" pitchFamily="18" charset="0"/>
              </a:rPr>
              <a:t>Se ordenaron medidas de reparación, entre otras, las siguientes: </a:t>
            </a:r>
          </a:p>
          <a:p>
            <a:pPr marL="0" marR="31114" indent="0" algn="just">
              <a:spcBef>
                <a:spcPts val="0"/>
              </a:spcBef>
              <a:spcAft>
                <a:spcPts val="0"/>
              </a:spcAft>
              <a:buNone/>
            </a:pPr>
            <a:r>
              <a:rPr lang="es-ES" sz="1900" dirty="0">
                <a:latin typeface="Arial Narrow" panose="020B0606020202030204" pitchFamily="34" charset="0"/>
                <a:ea typeface="Calibri" panose="020F0502020204030204" pitchFamily="34" charset="0"/>
              </a:rPr>
              <a:t>Restitución. La resolución reconoce y protege a la denunciante en el ejercicio de un cargo libre de estereotipos y roles de género, así como de cualquier acto que entrañe VPGR.</a:t>
            </a:r>
            <a:endParaRPr lang="es-MX" sz="1900" dirty="0">
              <a:latin typeface="Arial Narrow" panose="020B0606020202030204" pitchFamily="34" charset="0"/>
              <a:ea typeface="Calibri" panose="020F0502020204030204" pitchFamily="34" charset="0"/>
            </a:endParaRPr>
          </a:p>
          <a:p>
            <a:pPr marL="742932" marR="31114" lvl="1" indent="-342891" algn="just">
              <a:spcBef>
                <a:spcPts val="0"/>
              </a:spcBef>
              <a:spcAft>
                <a:spcPts val="0"/>
              </a:spcAft>
              <a:buFont typeface="Arial" panose="020B0604020202020204" pitchFamily="34" charset="0"/>
              <a:buChar char="-"/>
            </a:pPr>
            <a:r>
              <a:rPr lang="es-ES" sz="1900" dirty="0">
                <a:latin typeface="Arial Narrow" panose="020B0606020202030204" pitchFamily="34" charset="0"/>
                <a:ea typeface="Calibri" panose="020F0502020204030204" pitchFamily="34" charset="0"/>
              </a:rPr>
              <a:t>Rehabilitación. Vista a la CEAV para el efecto de  que asesore y brinde atención psicológica especializada a la denunciante, en caso de resentir afectación alguna.</a:t>
            </a:r>
            <a:endParaRPr lang="es-MX" sz="1900" dirty="0">
              <a:latin typeface="Arial Narrow" panose="020B0606020202030204" pitchFamily="34" charset="0"/>
              <a:ea typeface="Calibri" panose="020F0502020204030204" pitchFamily="34" charset="0"/>
            </a:endParaRPr>
          </a:p>
          <a:p>
            <a:pPr marL="742932" marR="31114" lvl="1" indent="-342891" algn="just">
              <a:spcBef>
                <a:spcPts val="0"/>
              </a:spcBef>
              <a:spcAft>
                <a:spcPts val="0"/>
              </a:spcAft>
              <a:buFont typeface="Arial" panose="020B0604020202020204" pitchFamily="34" charset="0"/>
              <a:buChar char="-"/>
            </a:pPr>
            <a:r>
              <a:rPr lang="es-ES" sz="1900" dirty="0">
                <a:latin typeface="Arial Narrow" panose="020B0606020202030204" pitchFamily="34" charset="0"/>
                <a:ea typeface="Calibri" panose="020F0502020204030204" pitchFamily="34" charset="0"/>
              </a:rPr>
              <a:t>Satisfacción. Se ordenó al agresor ofrecer una disculpa pública a la victima.</a:t>
            </a:r>
            <a:endParaRPr lang="es-MX" sz="1900" dirty="0">
              <a:latin typeface="Arial Narrow" panose="020B0606020202030204" pitchFamily="34" charset="0"/>
              <a:ea typeface="Calibri" panose="020F0502020204030204" pitchFamily="34" charset="0"/>
            </a:endParaRPr>
          </a:p>
          <a:p>
            <a:pPr marL="742932" marR="31114" lvl="1" indent="-342891" algn="just">
              <a:spcBef>
                <a:spcPts val="0"/>
              </a:spcBef>
              <a:spcAft>
                <a:spcPts val="0"/>
              </a:spcAft>
              <a:buFont typeface="Arial" panose="020B0604020202020204" pitchFamily="34" charset="0"/>
              <a:buChar char="-"/>
            </a:pPr>
            <a:r>
              <a:rPr lang="es-ES" sz="1900" dirty="0">
                <a:latin typeface="Arial Narrow" panose="020B0606020202030204" pitchFamily="34" charset="0"/>
                <a:ea typeface="Calibri" panose="020F0502020204030204" pitchFamily="34" charset="0"/>
              </a:rPr>
              <a:t>No repetición. El denunciado deberá inscribirse y aprobar los cursos en línea de la Comisión Nacional de Derechos Humanos.</a:t>
            </a:r>
            <a:endParaRPr lang="es-MX" sz="1900" dirty="0">
              <a:latin typeface="Arial Narrow" panose="020B0606020202030204" pitchFamily="34" charset="0"/>
              <a:ea typeface="Calibri" panose="020F0502020204030204" pitchFamily="34" charset="0"/>
            </a:endParaRPr>
          </a:p>
        </p:txBody>
      </p:sp>
    </p:spTree>
    <p:extLst>
      <p:ext uri="{BB962C8B-B14F-4D97-AF65-F5344CB8AC3E}">
        <p14:creationId xmlns:p14="http://schemas.microsoft.com/office/powerpoint/2010/main" val="1161563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p:cNvGraphicFramePr>
          <p:nvPr>
            <p:extLst>
              <p:ext uri="{D42A27DB-BD31-4B8C-83A1-F6EECF244321}">
                <p14:modId xmlns:p14="http://schemas.microsoft.com/office/powerpoint/2010/main" val="3735632075"/>
              </p:ext>
            </p:extLst>
          </p:nvPr>
        </p:nvGraphicFramePr>
        <p:xfrm>
          <a:off x="2258008" y="30480"/>
          <a:ext cx="9234195" cy="6797040"/>
        </p:xfrm>
        <a:graphic>
          <a:graphicData uri="http://schemas.openxmlformats.org/drawingml/2006/table">
            <a:tbl>
              <a:tblPr firstRow="1" bandRow="1">
                <a:tableStyleId>{5C22544A-7EE6-4342-B048-85BDC9FD1C3A}</a:tableStyleId>
              </a:tblPr>
              <a:tblGrid>
                <a:gridCol w="4987441">
                  <a:extLst>
                    <a:ext uri="{9D8B030D-6E8A-4147-A177-3AD203B41FA5}">
                      <a16:colId xmlns:a16="http://schemas.microsoft.com/office/drawing/2014/main" val="3391067662"/>
                    </a:ext>
                  </a:extLst>
                </a:gridCol>
                <a:gridCol w="4246754">
                  <a:extLst>
                    <a:ext uri="{9D8B030D-6E8A-4147-A177-3AD203B41FA5}">
                      <a16:colId xmlns:a16="http://schemas.microsoft.com/office/drawing/2014/main" val="633445117"/>
                    </a:ext>
                  </a:extLst>
                </a:gridCol>
              </a:tblGrid>
              <a:tr h="341626">
                <a:tc gridSpan="2">
                  <a:txBody>
                    <a:bodyPr/>
                    <a:lstStyle/>
                    <a:p>
                      <a:pPr marL="0" lvl="0" indent="0" algn="ctr">
                        <a:lnSpc>
                          <a:spcPct val="100000"/>
                        </a:lnSpc>
                        <a:spcBef>
                          <a:spcPts val="0"/>
                        </a:spcBef>
                        <a:spcAft>
                          <a:spcPts val="0"/>
                        </a:spcAft>
                        <a:buFont typeface="+mj-lt"/>
                        <a:buNone/>
                      </a:pPr>
                      <a:r>
                        <a:rPr lang="es-MX" sz="1800" b="1" dirty="0">
                          <a:solidFill>
                            <a:schemeClr val="tx1"/>
                          </a:solidFill>
                          <a:latin typeface="Arial Narrow" panose="020B0606020202030204" pitchFamily="34" charset="0"/>
                          <a:cs typeface="Arial" panose="020B0604020202020204" pitchFamily="34" charset="0"/>
                        </a:rPr>
                        <a:t>CONGRESO</a:t>
                      </a:r>
                      <a:r>
                        <a:rPr lang="es-MX" sz="1800" b="1" baseline="0" dirty="0">
                          <a:solidFill>
                            <a:schemeClr val="tx1"/>
                          </a:solidFill>
                          <a:latin typeface="Arial Narrow" panose="020B0606020202030204" pitchFamily="34" charset="0"/>
                          <a:cs typeface="Arial" panose="020B0604020202020204" pitchFamily="34" charset="0"/>
                        </a:rPr>
                        <a:t> DE LA UNIÓN 65º LEGISLATURA</a:t>
                      </a:r>
                      <a:endParaRPr lang="es-MX" sz="1800" b="1" dirty="0">
                        <a:solidFill>
                          <a:schemeClr val="tx1"/>
                        </a:solidFill>
                        <a:latin typeface="Arial Narrow" panose="020B0606020202030204" pitchFamily="34" charset="0"/>
                        <a:cs typeface="Arial" panose="020B0604020202020204" pitchFamily="34" charset="0"/>
                      </a:endParaRPr>
                    </a:p>
                  </a:txBody>
                  <a:tcPr>
                    <a:solidFill>
                      <a:schemeClr val="bg1"/>
                    </a:solidFill>
                  </a:tcPr>
                </a:tc>
                <a:tc hMerge="1">
                  <a:txBody>
                    <a:bodyPr/>
                    <a:lstStyle/>
                    <a:p>
                      <a:endParaRPr lang="es-MX" dirty="0"/>
                    </a:p>
                  </a:txBody>
                  <a:tcPr>
                    <a:solidFill>
                      <a:schemeClr val="bg1"/>
                    </a:solidFill>
                  </a:tcPr>
                </a:tc>
                <a:extLst>
                  <a:ext uri="{0D108BD9-81ED-4DB2-BD59-A6C34878D82A}">
                    <a16:rowId xmlns:a16="http://schemas.microsoft.com/office/drawing/2014/main" val="3903318461"/>
                  </a:ext>
                </a:extLst>
              </a:tr>
              <a:tr h="593312">
                <a:tc>
                  <a:txBody>
                    <a:bodyPr/>
                    <a:lstStyle/>
                    <a:p>
                      <a:pPr marL="0" marR="0" lvl="0" indent="0" algn="ctr" defTabSz="457146" rtl="0" eaLnBrk="1" fontAlgn="auto" latinLnBrk="0" hangingPunct="1">
                        <a:lnSpc>
                          <a:spcPct val="100000"/>
                        </a:lnSpc>
                        <a:spcBef>
                          <a:spcPts val="0"/>
                        </a:spcBef>
                        <a:spcAft>
                          <a:spcPts val="0"/>
                        </a:spcAft>
                        <a:buClrTx/>
                        <a:buSzTx/>
                        <a:buFontTx/>
                        <a:buNone/>
                        <a:tabLst/>
                        <a:defRPr/>
                      </a:pPr>
                      <a:r>
                        <a:rPr lang="es-MX" sz="1800" b="1" kern="1200" dirty="0">
                          <a:solidFill>
                            <a:schemeClr val="tx1"/>
                          </a:solidFill>
                          <a:effectLst/>
                          <a:latin typeface="Arial Narrow" panose="020B0606020202030204" pitchFamily="34" charset="0"/>
                          <a:ea typeface="+mn-ea"/>
                          <a:cs typeface="+mn-cs"/>
                        </a:rPr>
                        <a:t>Integración</a:t>
                      </a:r>
                      <a:r>
                        <a:rPr lang="es-MX" sz="1800" b="1" kern="1200" baseline="0" dirty="0">
                          <a:solidFill>
                            <a:schemeClr val="tx1"/>
                          </a:solidFill>
                          <a:effectLst/>
                          <a:latin typeface="Arial Narrow" panose="020B0606020202030204" pitchFamily="34" charset="0"/>
                          <a:ea typeface="+mn-ea"/>
                          <a:cs typeface="+mn-cs"/>
                        </a:rPr>
                        <a:t> de </a:t>
                      </a:r>
                      <a:r>
                        <a:rPr lang="es-MX" sz="1800" b="1" kern="1200" dirty="0">
                          <a:solidFill>
                            <a:schemeClr val="tx1"/>
                          </a:solidFill>
                          <a:effectLst/>
                          <a:latin typeface="Arial Narrow" panose="020B0606020202030204" pitchFamily="34" charset="0"/>
                          <a:ea typeface="+mn-ea"/>
                          <a:cs typeface="+mn-cs"/>
                        </a:rPr>
                        <a:t>Juntas de Coordinación Política (2022)</a:t>
                      </a:r>
                    </a:p>
                  </a:txBody>
                  <a:tcPr>
                    <a:solidFill>
                      <a:schemeClr val="bg1"/>
                    </a:solidFill>
                  </a:tcPr>
                </a:tc>
                <a:tc>
                  <a:txBody>
                    <a:bodyPr/>
                    <a:lstStyle/>
                    <a:p>
                      <a:pPr marL="0" marR="0" lvl="0" indent="0" algn="ctr" defTabSz="457146" rtl="0" eaLnBrk="1" fontAlgn="auto" latinLnBrk="0" hangingPunct="1">
                        <a:lnSpc>
                          <a:spcPct val="100000"/>
                        </a:lnSpc>
                        <a:spcBef>
                          <a:spcPts val="0"/>
                        </a:spcBef>
                        <a:spcAft>
                          <a:spcPts val="0"/>
                        </a:spcAft>
                        <a:buClrTx/>
                        <a:buSzTx/>
                        <a:buFontTx/>
                        <a:buNone/>
                        <a:tabLst/>
                        <a:defRPr/>
                      </a:pPr>
                      <a:r>
                        <a:rPr lang="es-MX" sz="1800" b="1" kern="1200" dirty="0">
                          <a:solidFill>
                            <a:schemeClr val="tx1"/>
                          </a:solidFill>
                          <a:effectLst/>
                          <a:latin typeface="Arial Narrow" panose="020B0606020202030204" pitchFamily="34" charset="0"/>
                          <a:ea typeface="+mn-ea"/>
                          <a:cs typeface="Arial" panose="020B0604020202020204" pitchFamily="34" charset="0"/>
                        </a:rPr>
                        <a:t>Presidencia de las Mesas Directivas </a:t>
                      </a:r>
                    </a:p>
                    <a:p>
                      <a:pPr marL="0" marR="0" lvl="0" indent="0" algn="ctr" defTabSz="457146" rtl="0" eaLnBrk="1" fontAlgn="auto" latinLnBrk="0" hangingPunct="1">
                        <a:lnSpc>
                          <a:spcPct val="100000"/>
                        </a:lnSpc>
                        <a:spcBef>
                          <a:spcPts val="0"/>
                        </a:spcBef>
                        <a:spcAft>
                          <a:spcPts val="0"/>
                        </a:spcAft>
                        <a:buClrTx/>
                        <a:buSzTx/>
                        <a:buFontTx/>
                        <a:buNone/>
                        <a:tabLst/>
                        <a:defRPr/>
                      </a:pPr>
                      <a:r>
                        <a:rPr lang="es-MX" sz="1800" b="1" kern="1200" dirty="0">
                          <a:solidFill>
                            <a:schemeClr val="tx1"/>
                          </a:solidFill>
                          <a:effectLst/>
                          <a:latin typeface="Arial Narrow" panose="020B0606020202030204" pitchFamily="34" charset="0"/>
                          <a:ea typeface="+mn-ea"/>
                          <a:cs typeface="Arial" panose="020B0604020202020204" pitchFamily="34" charset="0"/>
                        </a:rPr>
                        <a:t>(2021-a la fecha)</a:t>
                      </a:r>
                    </a:p>
                  </a:txBody>
                  <a:tcPr>
                    <a:solidFill>
                      <a:schemeClr val="bg1"/>
                    </a:solidFill>
                  </a:tcPr>
                </a:tc>
                <a:extLst>
                  <a:ext uri="{0D108BD9-81ED-4DB2-BD59-A6C34878D82A}">
                    <a16:rowId xmlns:a16="http://schemas.microsoft.com/office/drawing/2014/main" val="680311627"/>
                  </a:ext>
                </a:extLst>
              </a:tr>
              <a:tr h="3023067">
                <a:tc>
                  <a:txBody>
                    <a:bodyPr/>
                    <a:lstStyle/>
                    <a:p>
                      <a:pPr algn="just">
                        <a:spcAft>
                          <a:spcPts val="0"/>
                        </a:spcAft>
                      </a:pPr>
                      <a:r>
                        <a:rPr lang="es-MX" sz="1600" b="1"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SENADO</a:t>
                      </a:r>
                      <a:endParaRPr lang="es-MX" sz="16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p>
                      <a:pPr algn="just">
                        <a:spcAft>
                          <a:spcPts val="0"/>
                        </a:spcAft>
                      </a:pPr>
                      <a:r>
                        <a:rPr lang="es-MX" sz="1600" b="1"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11 integrantes:</a:t>
                      </a:r>
                      <a:r>
                        <a:rPr lang="es-MX" sz="1600" b="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 4 (36.36%) mujeres y 7 (63.64%) hombres.</a:t>
                      </a:r>
                    </a:p>
                    <a:p>
                      <a:pPr>
                        <a:spcAft>
                          <a:spcPts val="0"/>
                        </a:spcAft>
                      </a:pPr>
                      <a:r>
                        <a:rPr lang="es-ES_tradnl" sz="16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RICARDO MONREAL ÁVILA (MORENA) (PRESIDENTE)</a:t>
                      </a:r>
                      <a:endParaRPr lang="es-MX" sz="16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p>
                      <a:pPr>
                        <a:spcAft>
                          <a:spcPts val="0"/>
                        </a:spcAft>
                      </a:pPr>
                      <a:r>
                        <a:rPr lang="es-MX" sz="1600" kern="1200" dirty="0">
                          <a:solidFill>
                            <a:schemeClr val="tx1"/>
                          </a:solidFill>
                          <a:effectLst/>
                          <a:highlight>
                            <a:srgbClr val="FF00FF"/>
                          </a:highlight>
                          <a:latin typeface="Arial Narrow" panose="020B0606020202030204" pitchFamily="34" charset="0"/>
                          <a:ea typeface="Calibri" panose="020F0502020204030204" pitchFamily="34" charset="0"/>
                          <a:cs typeface="Times New Roman" panose="02020603050405020304" pitchFamily="18" charset="0"/>
                        </a:rPr>
                        <a:t>GEOVANNA</a:t>
                      </a:r>
                      <a:r>
                        <a:rPr lang="es-MX" sz="1600" kern="1200" baseline="0" dirty="0">
                          <a:solidFill>
                            <a:schemeClr val="tx1"/>
                          </a:solidFill>
                          <a:effectLst/>
                          <a:highlight>
                            <a:srgbClr val="FF00FF"/>
                          </a:highlight>
                          <a:latin typeface="Arial Narrow" panose="020B0606020202030204" pitchFamily="34" charset="0"/>
                          <a:ea typeface="Calibri" panose="020F0502020204030204" pitchFamily="34" charset="0"/>
                          <a:cs typeface="Times New Roman" panose="02020603050405020304" pitchFamily="18" charset="0"/>
                        </a:rPr>
                        <a:t> BAÑUELOS DE LA TORRE</a:t>
                      </a:r>
                      <a:r>
                        <a:rPr lang="es-MX" sz="1600" kern="1200" dirty="0">
                          <a:solidFill>
                            <a:schemeClr val="tx1"/>
                          </a:solidFill>
                          <a:effectLst/>
                          <a:highlight>
                            <a:srgbClr val="FF00FF"/>
                          </a:highlight>
                          <a:latin typeface="Arial Narrow" panose="020B0606020202030204" pitchFamily="34" charset="0"/>
                          <a:ea typeface="Calibri" panose="020F0502020204030204" pitchFamily="34" charset="0"/>
                          <a:cs typeface="Times New Roman" panose="02020603050405020304" pitchFamily="18" charset="0"/>
                        </a:rPr>
                        <a:t> (PT)</a:t>
                      </a:r>
                    </a:p>
                    <a:p>
                      <a:pPr>
                        <a:spcAft>
                          <a:spcPts val="0"/>
                        </a:spcAft>
                      </a:pPr>
                      <a:r>
                        <a:rPr lang="es-MX" sz="1600" kern="1200" dirty="0">
                          <a:solidFill>
                            <a:schemeClr val="tx1"/>
                          </a:solidFill>
                          <a:effectLst/>
                          <a:highlight>
                            <a:srgbClr val="FF00FF"/>
                          </a:highlight>
                          <a:latin typeface="Arial Narrow" panose="020B0606020202030204" pitchFamily="34" charset="0"/>
                          <a:ea typeface="Calibri" panose="020F0502020204030204" pitchFamily="34" charset="0"/>
                          <a:cs typeface="Times New Roman" panose="02020603050405020304" pitchFamily="18" charset="0"/>
                        </a:rPr>
                        <a:t>SASIL DE LEÓN VILLARD (PES)</a:t>
                      </a:r>
                    </a:p>
                    <a:p>
                      <a:pPr>
                        <a:spcAft>
                          <a:spcPts val="0"/>
                        </a:spcAft>
                      </a:pPr>
                      <a:r>
                        <a:rPr lang="es-MX" sz="1600" kern="1200" dirty="0">
                          <a:solidFill>
                            <a:schemeClr val="tx1"/>
                          </a:solidFill>
                          <a:effectLst/>
                          <a:highlight>
                            <a:srgbClr val="FF00FF"/>
                          </a:highlight>
                          <a:latin typeface="Arial Narrow" panose="020B0606020202030204" pitchFamily="34" charset="0"/>
                          <a:ea typeface="Calibri" panose="020F0502020204030204" pitchFamily="34" charset="0"/>
                          <a:cs typeface="Times New Roman" panose="02020603050405020304" pitchFamily="18" charset="0"/>
                        </a:rPr>
                        <a:t>FREYDA MARYBEL VILLEGAS</a:t>
                      </a:r>
                      <a:r>
                        <a:rPr lang="es-MX" sz="1600" kern="1200" baseline="0" dirty="0">
                          <a:solidFill>
                            <a:schemeClr val="tx1"/>
                          </a:solidFill>
                          <a:effectLst/>
                          <a:highlight>
                            <a:srgbClr val="FF00FF"/>
                          </a:highlight>
                          <a:latin typeface="Arial Narrow" panose="020B0606020202030204" pitchFamily="34" charset="0"/>
                          <a:ea typeface="Calibri" panose="020F0502020204030204" pitchFamily="34" charset="0"/>
                          <a:cs typeface="Times New Roman" panose="02020603050405020304" pitchFamily="18" charset="0"/>
                        </a:rPr>
                        <a:t> </a:t>
                      </a:r>
                      <a:r>
                        <a:rPr lang="es-MX" sz="1600" kern="1200" dirty="0">
                          <a:solidFill>
                            <a:schemeClr val="tx1"/>
                          </a:solidFill>
                          <a:effectLst/>
                          <a:highlight>
                            <a:srgbClr val="FF00FF"/>
                          </a:highlight>
                          <a:latin typeface="Arial Narrow" panose="020B0606020202030204" pitchFamily="34" charset="0"/>
                          <a:ea typeface="Calibri" panose="020F0502020204030204" pitchFamily="34" charset="0"/>
                          <a:cs typeface="Times New Roman" panose="02020603050405020304" pitchFamily="18" charset="0"/>
                        </a:rPr>
                        <a:t>CANCHÉ (MORENA)</a:t>
                      </a:r>
                    </a:p>
                    <a:p>
                      <a:pPr>
                        <a:spcAft>
                          <a:spcPts val="0"/>
                        </a:spcAft>
                      </a:pPr>
                      <a:r>
                        <a:rPr lang="es-MX" sz="1600" kern="1200" dirty="0">
                          <a:solidFill>
                            <a:schemeClr val="tx1"/>
                          </a:solidFill>
                          <a:effectLst/>
                          <a:highlight>
                            <a:srgbClr val="FF00FF"/>
                          </a:highlight>
                          <a:latin typeface="Arial Narrow" panose="020B0606020202030204" pitchFamily="34" charset="0"/>
                          <a:ea typeface="Calibri" panose="020F0502020204030204" pitchFamily="34" charset="0"/>
                          <a:cs typeface="Times New Roman" panose="02020603050405020304" pitchFamily="18" charset="0"/>
                        </a:rPr>
                        <a:t>JOSEFINA VÁZQUEZ MOTA (PAN)</a:t>
                      </a:r>
                    </a:p>
                    <a:p>
                      <a:pPr>
                        <a:spcAft>
                          <a:spcPts val="0"/>
                        </a:spcAft>
                      </a:pPr>
                      <a:r>
                        <a:rPr lang="es-ES_tradnl" sz="16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JULEN REMENTERÍA DEL PUERTO(PAN)</a:t>
                      </a:r>
                    </a:p>
                    <a:p>
                      <a:pPr>
                        <a:spcAft>
                          <a:spcPts val="0"/>
                        </a:spcAft>
                      </a:pPr>
                      <a:r>
                        <a:rPr lang="es-ES_tradnl" sz="16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MIGUEL</a:t>
                      </a:r>
                      <a:r>
                        <a:rPr lang="es-ES_tradnl" sz="1600" baseline="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 ÁNGEL OSORIO CHONG</a:t>
                      </a:r>
                      <a:r>
                        <a:rPr lang="es-MX" sz="1600" kern="12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 (PRI)</a:t>
                      </a:r>
                    </a:p>
                    <a:p>
                      <a:pPr>
                        <a:spcAft>
                          <a:spcPts val="0"/>
                        </a:spcAft>
                      </a:pPr>
                      <a:r>
                        <a:rPr lang="es-MX" sz="1600" kern="12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CLEMENTE CASTAÑEDA HOEFLICH(MC)</a:t>
                      </a:r>
                    </a:p>
                    <a:p>
                      <a:pPr>
                        <a:spcAft>
                          <a:spcPts val="0"/>
                        </a:spcAft>
                      </a:pPr>
                      <a:r>
                        <a:rPr lang="es-MX" sz="1600" kern="12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MANUEL VELASCO COELLO (PVEM)</a:t>
                      </a:r>
                    </a:p>
                    <a:p>
                      <a:pPr marL="0" marR="0" indent="0" algn="l" defTabSz="457146" rtl="0" eaLnBrk="1" fontAlgn="auto" latinLnBrk="0" hangingPunct="1">
                        <a:lnSpc>
                          <a:spcPct val="100000"/>
                        </a:lnSpc>
                        <a:spcBef>
                          <a:spcPts val="0"/>
                        </a:spcBef>
                        <a:spcAft>
                          <a:spcPts val="0"/>
                        </a:spcAft>
                        <a:buClrTx/>
                        <a:buSzTx/>
                        <a:buFontTx/>
                        <a:buNone/>
                        <a:tabLst/>
                        <a:defRPr/>
                      </a:pPr>
                      <a:r>
                        <a:rPr lang="es-MX" sz="1600" kern="12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MIGUEL ÁNGEL MANCERA ESPINOSA (PRD)</a:t>
                      </a:r>
                    </a:p>
                    <a:p>
                      <a:pPr marL="0" marR="0" indent="0" algn="l" defTabSz="457146" rtl="0" eaLnBrk="1" fontAlgn="auto" latinLnBrk="0" hangingPunct="1">
                        <a:lnSpc>
                          <a:spcPct val="100000"/>
                        </a:lnSpc>
                        <a:spcBef>
                          <a:spcPts val="0"/>
                        </a:spcBef>
                        <a:spcAft>
                          <a:spcPts val="0"/>
                        </a:spcAft>
                        <a:buClrTx/>
                        <a:buSzTx/>
                        <a:buFontTx/>
                        <a:buNone/>
                        <a:tabLst/>
                        <a:defRPr/>
                      </a:pPr>
                      <a:r>
                        <a:rPr lang="es-MX" sz="1600" kern="12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HIGINIO MARTÍNEZ MIRANDA (MORENA</a:t>
                      </a:r>
                    </a:p>
                  </a:txBody>
                  <a:tcPr>
                    <a:solidFill>
                      <a:schemeClr val="bg1"/>
                    </a:solidFill>
                  </a:tcPr>
                </a:tc>
                <a:tc>
                  <a:txBody>
                    <a:bodyPr/>
                    <a:lstStyle/>
                    <a:p>
                      <a:pPr lvl="0">
                        <a:lnSpc>
                          <a:spcPct val="100000"/>
                        </a:lnSpc>
                        <a:spcBef>
                          <a:spcPts val="0"/>
                        </a:spcBef>
                        <a:spcAft>
                          <a:spcPts val="0"/>
                        </a:spcAft>
                      </a:pPr>
                      <a:r>
                        <a:rPr lang="es-MX" sz="1800" b="1" kern="1200" dirty="0">
                          <a:solidFill>
                            <a:schemeClr val="tx1"/>
                          </a:solidFill>
                          <a:effectLst/>
                          <a:latin typeface="Arial Narrow" panose="020B0606020202030204" pitchFamily="34" charset="0"/>
                          <a:ea typeface="+mn-ea"/>
                          <a:cs typeface="Arial" panose="020B0604020202020204" pitchFamily="34" charset="0"/>
                        </a:rPr>
                        <a:t>SENADO</a:t>
                      </a:r>
                    </a:p>
                    <a:p>
                      <a:r>
                        <a:rPr lang="es-MX" sz="1800" kern="1200" dirty="0">
                          <a:solidFill>
                            <a:schemeClr val="tx1"/>
                          </a:solidFill>
                          <a:effectLst/>
                          <a:latin typeface="Arial Narrow" panose="020B0606020202030204" pitchFamily="34" charset="0"/>
                          <a:ea typeface="+mn-ea"/>
                          <a:cs typeface="+mn-cs"/>
                        </a:rPr>
                        <a:t>Olga María del Carmen Sánchez Cordero Dávila</a:t>
                      </a:r>
                    </a:p>
                    <a:p>
                      <a:r>
                        <a:rPr lang="es-ES" sz="1800" b="1" kern="1200" dirty="0">
                          <a:solidFill>
                            <a:schemeClr val="tx1"/>
                          </a:solidFill>
                          <a:effectLst/>
                          <a:latin typeface="Arial Narrow" panose="020B0606020202030204" pitchFamily="34" charset="0"/>
                          <a:ea typeface="+mn-ea"/>
                          <a:cs typeface="+mn-cs"/>
                        </a:rPr>
                        <a:t>MORENA</a:t>
                      </a:r>
                    </a:p>
                    <a:p>
                      <a:endParaRPr lang="es-ES" sz="1800" b="1" kern="1200" dirty="0">
                        <a:solidFill>
                          <a:schemeClr val="tx1"/>
                        </a:solidFill>
                        <a:effectLst/>
                        <a:latin typeface="Arial Narrow" panose="020B0606020202030204" pitchFamily="34" charset="0"/>
                        <a:ea typeface="+mn-ea"/>
                        <a:cs typeface="+mn-cs"/>
                      </a:endParaRPr>
                    </a:p>
                    <a:p>
                      <a:endParaRPr lang="es-ES" sz="1800" b="1" kern="1200" dirty="0">
                        <a:solidFill>
                          <a:schemeClr val="tx1"/>
                        </a:solidFill>
                        <a:effectLst/>
                        <a:latin typeface="Arial Narrow" panose="020B0606020202030204" pitchFamily="34" charset="0"/>
                        <a:ea typeface="+mn-ea"/>
                        <a:cs typeface="+mn-cs"/>
                      </a:endParaRPr>
                    </a:p>
                    <a:p>
                      <a:endParaRPr lang="es-ES" sz="1800" b="1" kern="1200" dirty="0">
                        <a:solidFill>
                          <a:schemeClr val="tx1"/>
                        </a:solidFill>
                        <a:effectLst/>
                        <a:latin typeface="Arial Narrow" panose="020B0606020202030204" pitchFamily="34" charset="0"/>
                        <a:ea typeface="+mn-ea"/>
                        <a:cs typeface="+mn-cs"/>
                      </a:endParaRPr>
                    </a:p>
                    <a:p>
                      <a:endParaRPr lang="es-ES" sz="1800" b="1" kern="1200" dirty="0">
                        <a:solidFill>
                          <a:schemeClr val="tx1"/>
                        </a:solidFill>
                        <a:effectLst/>
                        <a:latin typeface="Arial Narrow" panose="020B0606020202030204" pitchFamily="34" charset="0"/>
                        <a:ea typeface="+mn-ea"/>
                        <a:cs typeface="+mn-cs"/>
                      </a:endParaRPr>
                    </a:p>
                    <a:p>
                      <a:endParaRPr lang="es-ES" sz="1800" b="1" kern="1200" dirty="0">
                        <a:solidFill>
                          <a:schemeClr val="tx1"/>
                        </a:solidFill>
                        <a:effectLst/>
                        <a:latin typeface="Arial Narrow" panose="020B0606020202030204" pitchFamily="34" charset="0"/>
                        <a:ea typeface="+mn-ea"/>
                        <a:cs typeface="+mn-cs"/>
                      </a:endParaRPr>
                    </a:p>
                    <a:p>
                      <a:r>
                        <a:rPr lang="es-ES" sz="1800" b="1" kern="1200" dirty="0">
                          <a:solidFill>
                            <a:schemeClr val="tx1"/>
                          </a:solidFill>
                          <a:effectLst/>
                          <a:latin typeface="Arial Narrow" panose="020B0606020202030204" pitchFamily="34" charset="0"/>
                          <a:ea typeface="+mn-ea"/>
                          <a:cs typeface="+mn-cs"/>
                        </a:rPr>
                        <a:t>Anterior:</a:t>
                      </a:r>
                    </a:p>
                    <a:p>
                      <a:r>
                        <a:rPr lang="es-ES" sz="1800" kern="1200" dirty="0">
                          <a:solidFill>
                            <a:schemeClr val="tx1"/>
                          </a:solidFill>
                          <a:effectLst/>
                          <a:latin typeface="Arial Narrow" panose="020B0606020202030204" pitchFamily="34" charset="0"/>
                          <a:ea typeface="+mn-ea"/>
                          <a:cs typeface="+mn-cs"/>
                        </a:rPr>
                        <a:t>Eduardo Ramírez Aguilar</a:t>
                      </a:r>
                    </a:p>
                    <a:p>
                      <a:r>
                        <a:rPr lang="es-ES" sz="1800" b="1" kern="1200" dirty="0">
                          <a:solidFill>
                            <a:schemeClr val="tx1"/>
                          </a:solidFill>
                          <a:effectLst/>
                          <a:latin typeface="Arial Narrow" panose="020B0606020202030204" pitchFamily="34" charset="0"/>
                          <a:ea typeface="+mn-ea"/>
                          <a:cs typeface="+mn-cs"/>
                        </a:rPr>
                        <a:t>MORENA</a:t>
                      </a:r>
                      <a:endParaRPr lang="es-MX" sz="1800" kern="1200" dirty="0">
                        <a:solidFill>
                          <a:schemeClr val="tx1"/>
                        </a:solidFill>
                        <a:effectLst/>
                        <a:latin typeface="Arial Narrow" panose="020B0606020202030204" pitchFamily="34" charset="0"/>
                        <a:ea typeface="+mn-ea"/>
                        <a:cs typeface="Arial" panose="020B0604020202020204" pitchFamily="34" charset="0"/>
                      </a:endParaRPr>
                    </a:p>
                  </a:txBody>
                  <a:tcPr>
                    <a:solidFill>
                      <a:schemeClr val="bg1"/>
                    </a:solidFill>
                  </a:tcPr>
                </a:tc>
                <a:extLst>
                  <a:ext uri="{0D108BD9-81ED-4DB2-BD59-A6C34878D82A}">
                    <a16:rowId xmlns:a16="http://schemas.microsoft.com/office/drawing/2014/main" val="3068663653"/>
                  </a:ext>
                </a:extLst>
              </a:tr>
              <a:tr h="2344996">
                <a:tc>
                  <a:txBody>
                    <a:bodyPr/>
                    <a:lstStyle/>
                    <a:p>
                      <a:r>
                        <a:rPr lang="es-MX" sz="1600" b="1" kern="1200" dirty="0">
                          <a:solidFill>
                            <a:schemeClr val="tx1"/>
                          </a:solidFill>
                          <a:effectLst/>
                          <a:latin typeface="Arial Narrow" panose="020B0606020202030204" pitchFamily="34" charset="0"/>
                          <a:ea typeface="+mn-ea"/>
                          <a:cs typeface="+mn-cs"/>
                        </a:rPr>
                        <a:t>CÁMARA DE DIPUTADOS</a:t>
                      </a:r>
                      <a:endParaRPr lang="es-MX" sz="1600" kern="1200" dirty="0">
                        <a:solidFill>
                          <a:schemeClr val="tx1"/>
                        </a:solidFill>
                        <a:effectLst/>
                        <a:latin typeface="Arial Narrow" panose="020B0606020202030204" pitchFamily="34" charset="0"/>
                        <a:ea typeface="+mn-ea"/>
                        <a:cs typeface="+mn-cs"/>
                      </a:endParaRPr>
                    </a:p>
                    <a:p>
                      <a:r>
                        <a:rPr lang="es-MX" sz="1600" kern="1200" dirty="0">
                          <a:solidFill>
                            <a:schemeClr val="tx1"/>
                          </a:solidFill>
                          <a:effectLst/>
                          <a:latin typeface="Arial Narrow" panose="020B0606020202030204" pitchFamily="34" charset="0"/>
                          <a:ea typeface="+mn-ea"/>
                          <a:cs typeface="+mn-cs"/>
                        </a:rPr>
                        <a:t> </a:t>
                      </a:r>
                      <a:r>
                        <a:rPr lang="es-MX" sz="1600" b="1" kern="1200" dirty="0">
                          <a:solidFill>
                            <a:schemeClr val="tx1"/>
                          </a:solidFill>
                          <a:effectLst/>
                          <a:latin typeface="Arial Narrow" panose="020B0606020202030204" pitchFamily="34" charset="0"/>
                          <a:ea typeface="+mn-ea"/>
                          <a:cs typeface="+mn-cs"/>
                        </a:rPr>
                        <a:t>7 integrantes:</a:t>
                      </a:r>
                      <a:r>
                        <a:rPr lang="es-MX" sz="1600" b="0" kern="1200" dirty="0">
                          <a:solidFill>
                            <a:schemeClr val="tx1"/>
                          </a:solidFill>
                          <a:effectLst/>
                          <a:latin typeface="Arial Narrow" panose="020B0606020202030204" pitchFamily="34" charset="0"/>
                          <a:ea typeface="+mn-ea"/>
                          <a:cs typeface="+mn-cs"/>
                        </a:rPr>
                        <a:t> 100% son ho</a:t>
                      </a:r>
                      <a:r>
                        <a:rPr lang="es-MX" sz="1600" kern="1200" dirty="0">
                          <a:solidFill>
                            <a:schemeClr val="tx1"/>
                          </a:solidFill>
                          <a:effectLst/>
                          <a:latin typeface="Arial Narrow" panose="020B0606020202030204" pitchFamily="34" charset="0"/>
                          <a:ea typeface="+mn-ea"/>
                          <a:cs typeface="+mn-cs"/>
                        </a:rPr>
                        <a:t>mbres.</a:t>
                      </a:r>
                    </a:p>
                    <a:p>
                      <a:r>
                        <a:rPr lang="es-MX" sz="1600" kern="1200" dirty="0">
                          <a:solidFill>
                            <a:schemeClr val="tx1"/>
                          </a:solidFill>
                          <a:effectLst/>
                          <a:latin typeface="Arial Narrow" panose="020B0606020202030204" pitchFamily="34" charset="0"/>
                          <a:ea typeface="+mn-ea"/>
                          <a:cs typeface="+mn-cs"/>
                        </a:rPr>
                        <a:t>MOREIRA VALDEZ RUBÉN IGNACIO(PRI) (</a:t>
                      </a:r>
                      <a:r>
                        <a:rPr lang="es-MX" sz="1600" b="1" u="sng" kern="1200" dirty="0">
                          <a:solidFill>
                            <a:schemeClr val="tx1"/>
                          </a:solidFill>
                          <a:effectLst/>
                          <a:latin typeface="Arial Narrow" panose="020B0606020202030204" pitchFamily="34" charset="0"/>
                          <a:ea typeface="+mn-ea"/>
                          <a:cs typeface="+mn-cs"/>
                        </a:rPr>
                        <a:t>PRESIDENTE</a:t>
                      </a:r>
                      <a:r>
                        <a:rPr lang="es-MX" sz="1600" kern="1200" dirty="0">
                          <a:solidFill>
                            <a:schemeClr val="tx1"/>
                          </a:solidFill>
                          <a:effectLst/>
                          <a:latin typeface="Arial Narrow" panose="020B0606020202030204" pitchFamily="34" charset="0"/>
                          <a:ea typeface="+mn-ea"/>
                          <a:cs typeface="+mn-cs"/>
                        </a:rPr>
                        <a:t>) </a:t>
                      </a:r>
                    </a:p>
                    <a:p>
                      <a:r>
                        <a:rPr lang="es-MX" sz="1600" kern="1200" dirty="0">
                          <a:solidFill>
                            <a:schemeClr val="tx1"/>
                          </a:solidFill>
                          <a:effectLst/>
                          <a:latin typeface="Arial Narrow" panose="020B0606020202030204" pitchFamily="34" charset="0"/>
                          <a:ea typeface="+mn-ea"/>
                          <a:cs typeface="+mn-cs"/>
                        </a:rPr>
                        <a:t>VELAZCO MOISÉS IGNACIO (MORENA)</a:t>
                      </a:r>
                    </a:p>
                    <a:p>
                      <a:r>
                        <a:rPr lang="es-MX" sz="1600" kern="1200" dirty="0">
                          <a:solidFill>
                            <a:schemeClr val="tx1"/>
                          </a:solidFill>
                          <a:effectLst/>
                          <a:latin typeface="Arial Narrow" panose="020B0606020202030204" pitchFamily="34" charset="0"/>
                          <a:ea typeface="+mn-ea"/>
                          <a:cs typeface="+mn-cs"/>
                        </a:rPr>
                        <a:t>ROMERO HERRERA JORGE (PAN)</a:t>
                      </a:r>
                    </a:p>
                    <a:p>
                      <a:r>
                        <a:rPr lang="es-MX" sz="1600" kern="1200" dirty="0">
                          <a:solidFill>
                            <a:schemeClr val="tx1"/>
                          </a:solidFill>
                          <a:effectLst/>
                          <a:latin typeface="Arial Narrow" panose="020B0606020202030204" pitchFamily="34" charset="0"/>
                          <a:ea typeface="+mn-ea"/>
                          <a:cs typeface="+mn-cs"/>
                        </a:rPr>
                        <a:t>PUENTE SALAS CARLOS ALBERTO (PVEM)</a:t>
                      </a:r>
                    </a:p>
                    <a:p>
                      <a:r>
                        <a:rPr lang="es-MX" sz="1600" kern="1200" dirty="0">
                          <a:solidFill>
                            <a:schemeClr val="tx1"/>
                          </a:solidFill>
                          <a:effectLst/>
                          <a:latin typeface="Arial Narrow" panose="020B0606020202030204" pitchFamily="34" charset="0"/>
                          <a:ea typeface="+mn-ea"/>
                          <a:cs typeface="+mn-cs"/>
                        </a:rPr>
                        <a:t>ANAYA GUTIÉRREZ ALBERTO (PT)</a:t>
                      </a:r>
                    </a:p>
                    <a:p>
                      <a:r>
                        <a:rPr lang="es-MX" sz="1600" kern="1200" dirty="0">
                          <a:solidFill>
                            <a:schemeClr val="tx1"/>
                          </a:solidFill>
                          <a:effectLst/>
                          <a:latin typeface="Arial Narrow" panose="020B0606020202030204" pitchFamily="34" charset="0"/>
                          <a:ea typeface="+mn-ea"/>
                          <a:cs typeface="+mn-cs"/>
                        </a:rPr>
                        <a:t>ÁLVAREZ MÁYNEZ JORGE (MC) </a:t>
                      </a:r>
                    </a:p>
                    <a:p>
                      <a:r>
                        <a:rPr lang="es-MX" sz="1600" kern="1200" dirty="0">
                          <a:solidFill>
                            <a:schemeClr val="tx1"/>
                          </a:solidFill>
                          <a:effectLst/>
                          <a:latin typeface="Arial Narrow" panose="020B0606020202030204" pitchFamily="34" charset="0"/>
                          <a:ea typeface="+mn-ea"/>
                          <a:cs typeface="+mn-cs"/>
                        </a:rPr>
                        <a:t>ESPINOSA CHÁZARO LUIS ÁNGEL XARIEL (PRD)</a:t>
                      </a:r>
                    </a:p>
                    <a:p>
                      <a:endParaRPr lang="es-MX" sz="1600" kern="1200" dirty="0">
                        <a:solidFill>
                          <a:schemeClr val="tx1"/>
                        </a:solidFill>
                        <a:effectLst/>
                        <a:latin typeface="Arial Narrow" panose="020B0606020202030204" pitchFamily="34" charset="0"/>
                        <a:ea typeface="+mn-ea"/>
                        <a:cs typeface="+mn-cs"/>
                      </a:endParaRPr>
                    </a:p>
                  </a:txBody>
                  <a:tcPr>
                    <a:solidFill>
                      <a:schemeClr val="bg1"/>
                    </a:solidFill>
                  </a:tcPr>
                </a:tc>
                <a:tc>
                  <a:txBody>
                    <a:bodyPr/>
                    <a:lstStyle/>
                    <a:p>
                      <a:pPr lvl="0">
                        <a:lnSpc>
                          <a:spcPct val="100000"/>
                        </a:lnSpc>
                        <a:spcBef>
                          <a:spcPts val="0"/>
                        </a:spcBef>
                        <a:spcAft>
                          <a:spcPts val="0"/>
                        </a:spcAft>
                      </a:pPr>
                      <a:r>
                        <a:rPr lang="es-MX" sz="1600" b="1" kern="1200" dirty="0">
                          <a:solidFill>
                            <a:schemeClr val="tx1"/>
                          </a:solidFill>
                          <a:effectLst/>
                          <a:latin typeface="Arial Narrow" panose="020B0606020202030204" pitchFamily="34" charset="0"/>
                          <a:ea typeface="+mn-ea"/>
                          <a:cs typeface="Arial" panose="020B0604020202020204" pitchFamily="34" charset="0"/>
                        </a:rPr>
                        <a:t>CÁMARA DE DIPUTADOS</a:t>
                      </a:r>
                    </a:p>
                    <a:p>
                      <a:r>
                        <a:rPr lang="es-ES" sz="1800" kern="1200" dirty="0">
                          <a:solidFill>
                            <a:schemeClr val="tx1"/>
                          </a:solidFill>
                          <a:effectLst/>
                          <a:latin typeface="Arial Narrow" panose="020B0606020202030204" pitchFamily="34" charset="0"/>
                          <a:ea typeface="+mn-ea"/>
                          <a:cs typeface="+mn-cs"/>
                        </a:rPr>
                        <a:t>Sergio Carlos Gutiérrez Luna</a:t>
                      </a:r>
                    </a:p>
                    <a:p>
                      <a:r>
                        <a:rPr lang="es-ES" sz="1800" b="1" kern="1200" dirty="0">
                          <a:solidFill>
                            <a:schemeClr val="tx1"/>
                          </a:solidFill>
                          <a:effectLst/>
                          <a:latin typeface="Arial Narrow" panose="020B0606020202030204" pitchFamily="34" charset="0"/>
                          <a:ea typeface="+mn-ea"/>
                          <a:cs typeface="+mn-cs"/>
                        </a:rPr>
                        <a:t>MORENA</a:t>
                      </a:r>
                    </a:p>
                    <a:p>
                      <a:endParaRPr lang="es-ES" sz="1800" b="1" kern="1200" dirty="0">
                        <a:solidFill>
                          <a:schemeClr val="tx1"/>
                        </a:solidFill>
                        <a:effectLst/>
                        <a:latin typeface="Arial Narrow" panose="020B0606020202030204" pitchFamily="34" charset="0"/>
                        <a:ea typeface="+mn-ea"/>
                        <a:cs typeface="+mn-cs"/>
                      </a:endParaRPr>
                    </a:p>
                    <a:p>
                      <a:endParaRPr lang="es-ES" sz="1800" b="1" kern="1200" dirty="0">
                        <a:solidFill>
                          <a:schemeClr val="tx1"/>
                        </a:solidFill>
                        <a:effectLst/>
                        <a:latin typeface="Arial Narrow" panose="020B0606020202030204" pitchFamily="34" charset="0"/>
                        <a:ea typeface="+mn-ea"/>
                        <a:cs typeface="+mn-cs"/>
                      </a:endParaRPr>
                    </a:p>
                  </a:txBody>
                  <a:tcPr>
                    <a:solidFill>
                      <a:schemeClr val="bg1"/>
                    </a:solidFill>
                  </a:tcPr>
                </a:tc>
                <a:extLst>
                  <a:ext uri="{0D108BD9-81ED-4DB2-BD59-A6C34878D82A}">
                    <a16:rowId xmlns:a16="http://schemas.microsoft.com/office/drawing/2014/main" val="2126784905"/>
                  </a:ext>
                </a:extLst>
              </a:tr>
            </a:tbl>
          </a:graphicData>
        </a:graphic>
      </p:graphicFrame>
      <p:pic>
        <p:nvPicPr>
          <p:cNvPr id="2" name="Imagen 1">
            <a:extLst>
              <a:ext uri="{FF2B5EF4-FFF2-40B4-BE49-F238E27FC236}">
                <a16:creationId xmlns:a16="http://schemas.microsoft.com/office/drawing/2014/main" id="{BC5B5035-EC19-4AE4-BA0F-576D54E1FC5C}"/>
              </a:ext>
            </a:extLst>
          </p:cNvPr>
          <p:cNvPicPr>
            <a:picLocks noChangeAspect="1"/>
          </p:cNvPicPr>
          <p:nvPr/>
        </p:nvPicPr>
        <p:blipFill>
          <a:blip r:embed="rId3"/>
          <a:stretch>
            <a:fillRect/>
          </a:stretch>
        </p:blipFill>
        <p:spPr>
          <a:xfrm>
            <a:off x="9603118" y="1819469"/>
            <a:ext cx="1499622" cy="1915447"/>
          </a:xfrm>
          <a:prstGeom prst="rect">
            <a:avLst/>
          </a:prstGeom>
        </p:spPr>
      </p:pic>
      <p:pic>
        <p:nvPicPr>
          <p:cNvPr id="5" name="Imagen 4">
            <a:extLst>
              <a:ext uri="{FF2B5EF4-FFF2-40B4-BE49-F238E27FC236}">
                <a16:creationId xmlns:a16="http://schemas.microsoft.com/office/drawing/2014/main" id="{316A30D3-E8CF-470A-93FF-79C2A7ABC4DB}"/>
              </a:ext>
            </a:extLst>
          </p:cNvPr>
          <p:cNvPicPr>
            <a:picLocks noChangeAspect="1"/>
          </p:cNvPicPr>
          <p:nvPr/>
        </p:nvPicPr>
        <p:blipFill>
          <a:blip r:embed="rId4"/>
          <a:stretch>
            <a:fillRect/>
          </a:stretch>
        </p:blipFill>
        <p:spPr>
          <a:xfrm>
            <a:off x="9717355" y="4791355"/>
            <a:ext cx="1385385" cy="1791318"/>
          </a:xfrm>
          <a:prstGeom prst="rect">
            <a:avLst/>
          </a:prstGeom>
        </p:spPr>
      </p:pic>
    </p:spTree>
    <p:extLst>
      <p:ext uri="{BB962C8B-B14F-4D97-AF65-F5344CB8AC3E}">
        <p14:creationId xmlns:p14="http://schemas.microsoft.com/office/powerpoint/2010/main" val="118890013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87CF2213-B6FA-4F88-B4E5-E367CED865ED}"/>
              </a:ext>
            </a:extLst>
          </p:cNvPr>
          <p:cNvSpPr>
            <a:spLocks noGrp="1"/>
          </p:cNvSpPr>
          <p:nvPr>
            <p:ph type="title"/>
          </p:nvPr>
        </p:nvSpPr>
        <p:spPr>
          <a:xfrm>
            <a:off x="5566003" y="340446"/>
            <a:ext cx="5013356" cy="551951"/>
          </a:xfrm>
        </p:spPr>
        <p:txBody>
          <a:bodyPr>
            <a:normAutofit fontScale="90000"/>
          </a:bodyPr>
          <a:lstStyle/>
          <a:p>
            <a:r>
              <a:rPr lang="es-MX" dirty="0"/>
              <a:t>*2019 Caso Tlaxcala</a:t>
            </a:r>
            <a:br>
              <a:rPr lang="es-MX" dirty="0"/>
            </a:br>
            <a:r>
              <a:rPr lang="es-MX" dirty="0"/>
              <a:t>Adriana Dávila </a:t>
            </a:r>
          </a:p>
        </p:txBody>
      </p:sp>
      <p:sp>
        <p:nvSpPr>
          <p:cNvPr id="5" name="Marcador de contenido 4">
            <a:extLst>
              <a:ext uri="{FF2B5EF4-FFF2-40B4-BE49-F238E27FC236}">
                <a16:creationId xmlns:a16="http://schemas.microsoft.com/office/drawing/2014/main" id="{AD4C454B-E26F-4230-B636-82D420FE681F}"/>
              </a:ext>
            </a:extLst>
          </p:cNvPr>
          <p:cNvSpPr>
            <a:spLocks noGrp="1"/>
          </p:cNvSpPr>
          <p:nvPr>
            <p:ph idx="1"/>
          </p:nvPr>
        </p:nvSpPr>
        <p:spPr>
          <a:xfrm>
            <a:off x="335561" y="892397"/>
            <a:ext cx="11526473" cy="3532121"/>
          </a:xfrm>
        </p:spPr>
        <p:txBody>
          <a:bodyPr/>
          <a:lstStyle/>
          <a:p>
            <a:pPr algn="just"/>
            <a:r>
              <a:rPr lang="es-MX" sz="1400" b="1" dirty="0">
                <a:latin typeface="Arial Narrow" panose="020B0606020202030204" pitchFamily="34" charset="0"/>
              </a:rPr>
              <a:t>INE/CG628/2020</a:t>
            </a:r>
            <a:r>
              <a:rPr lang="es-MX" sz="1400" dirty="0">
                <a:latin typeface="Arial Narrow" panose="020B0606020202030204" pitchFamily="34" charset="0"/>
              </a:rPr>
              <a:t>, (26 noviembre 2020):</a:t>
            </a:r>
          </a:p>
          <a:p>
            <a:pPr marL="0" marR="31114" lvl="1" indent="0" algn="just">
              <a:spcBef>
                <a:spcPts val="0"/>
              </a:spcBef>
              <a:spcAft>
                <a:spcPts val="0"/>
              </a:spcAft>
              <a:buNone/>
            </a:pPr>
            <a:r>
              <a:rPr lang="es-MX" sz="1500" b="1" dirty="0">
                <a:solidFill>
                  <a:schemeClr val="accent5">
                    <a:lumMod val="60000"/>
                    <a:lumOff val="40000"/>
                  </a:schemeClr>
                </a:solidFill>
                <a:latin typeface="Arial Narrow" panose="020B0606020202030204" pitchFamily="34" charset="0"/>
                <a:ea typeface="Calibri" panose="020F0502020204030204" pitchFamily="34" charset="0"/>
              </a:rPr>
              <a:t>Se consideró que en el discurso de Gerardo Fernández Noroña se  utilizaron vocablos o lenguajes coloquiales, tales como: </a:t>
            </a:r>
            <a:r>
              <a:rPr lang="es-MX" sz="1500" b="1" i="1" dirty="0">
                <a:solidFill>
                  <a:schemeClr val="accent5">
                    <a:lumMod val="60000"/>
                    <a:lumOff val="40000"/>
                  </a:schemeClr>
                </a:solidFill>
                <a:latin typeface="Arial Narrow" panose="020B0606020202030204" pitchFamily="34" charset="0"/>
                <a:ea typeface="Calibri" panose="020F0502020204030204" pitchFamily="34" charset="0"/>
              </a:rPr>
              <a:t>es más bocona que la chingada, así como pásenme elementos para ponerle una chinga la próxima vez que abra la boca, </a:t>
            </a:r>
            <a:r>
              <a:rPr lang="es-MX" sz="1500" b="1" dirty="0">
                <a:solidFill>
                  <a:schemeClr val="accent5">
                    <a:lumMod val="60000"/>
                    <a:lumOff val="40000"/>
                  </a:schemeClr>
                </a:solidFill>
                <a:latin typeface="Arial Narrow" panose="020B0606020202030204" pitchFamily="34" charset="0"/>
                <a:ea typeface="Calibri" panose="020F0502020204030204" pitchFamily="34" charset="0"/>
              </a:rPr>
              <a:t>que constituyen una transgresión al derecho de las mujeres a una vida libre de discriminación y violencia.</a:t>
            </a:r>
          </a:p>
          <a:p>
            <a:pPr marL="0" marR="31114" lvl="1" indent="0" algn="just">
              <a:spcAft>
                <a:spcPts val="0"/>
              </a:spcAft>
              <a:buNone/>
            </a:pPr>
            <a:r>
              <a:rPr lang="es-MX" sz="1500" dirty="0">
                <a:latin typeface="Arial Narrow" panose="020B0606020202030204" pitchFamily="34" charset="0"/>
                <a:ea typeface="Calibri" panose="020F0502020204030204" pitchFamily="34" charset="0"/>
              </a:rPr>
              <a:t>Las expresiones del denunciaron no tenían alguna utilidad funcional, porque: </a:t>
            </a:r>
          </a:p>
          <a:p>
            <a:pPr marL="285744" marR="31114" lvl="1" indent="-285744" algn="just">
              <a:spcAft>
                <a:spcPts val="0"/>
              </a:spcAft>
              <a:buFont typeface="Wingdings" panose="05000000000000000000" pitchFamily="2" charset="2"/>
              <a:buChar char="Ø"/>
            </a:pPr>
            <a:r>
              <a:rPr lang="es-MX" sz="1400" dirty="0">
                <a:latin typeface="Arial Narrow" panose="020B0606020202030204" pitchFamily="34" charset="0"/>
                <a:ea typeface="Calibri" panose="020F0502020204030204" pitchFamily="34" charset="0"/>
              </a:rPr>
              <a:t>Su inclusión no resultaba necesaria para exponer ni frenar el problema de la trata de personas. </a:t>
            </a:r>
          </a:p>
          <a:p>
            <a:pPr marL="285744" marR="31114" lvl="1" indent="-285744" algn="just">
              <a:spcAft>
                <a:spcPts val="0"/>
              </a:spcAft>
              <a:buFont typeface="Wingdings" panose="05000000000000000000" pitchFamily="2" charset="2"/>
              <a:buChar char="Ø"/>
            </a:pPr>
            <a:r>
              <a:rPr lang="es-MX" sz="1400" dirty="0">
                <a:latin typeface="Arial Narrow" panose="020B0606020202030204" pitchFamily="34" charset="0"/>
                <a:ea typeface="Calibri" panose="020F0502020204030204" pitchFamily="34" charset="0"/>
              </a:rPr>
              <a:t>No aportan elementos para identificar o desintegrar los grupos delictivos. </a:t>
            </a:r>
          </a:p>
          <a:p>
            <a:pPr marL="285744" marR="31114" lvl="1" indent="-285744" algn="just">
              <a:spcAft>
                <a:spcPts val="0"/>
              </a:spcAft>
              <a:buFont typeface="Wingdings" panose="05000000000000000000" pitchFamily="2" charset="2"/>
              <a:buChar char="Ø"/>
            </a:pPr>
            <a:r>
              <a:rPr lang="es-MX" sz="1400" dirty="0">
                <a:latin typeface="Arial Narrow" panose="020B0606020202030204" pitchFamily="34" charset="0"/>
                <a:ea typeface="Calibri" panose="020F0502020204030204" pitchFamily="34" charset="0"/>
              </a:rPr>
              <a:t>No depende del denunciado autorizar quien habla u opina del tema.</a:t>
            </a:r>
          </a:p>
          <a:p>
            <a:pPr marL="285744" marR="31114" lvl="1" indent="-285744" algn="just">
              <a:spcAft>
                <a:spcPts val="0"/>
              </a:spcAft>
              <a:buFont typeface="Wingdings" panose="05000000000000000000" pitchFamily="2" charset="2"/>
              <a:buChar char="Ø"/>
            </a:pPr>
            <a:r>
              <a:rPr lang="es-MX" sz="1400" dirty="0">
                <a:latin typeface="Arial Narrow" panose="020B0606020202030204" pitchFamily="34" charset="0"/>
                <a:ea typeface="Calibri" panose="020F0502020204030204" pitchFamily="34" charset="0"/>
              </a:rPr>
              <a:t>No eran necesarias para abordar el tema.</a:t>
            </a:r>
          </a:p>
          <a:p>
            <a:pPr marL="285744" marR="31114" lvl="1" indent="-285744" algn="just">
              <a:spcAft>
                <a:spcPts val="0"/>
              </a:spcAft>
              <a:buFont typeface="Wingdings" panose="05000000000000000000" pitchFamily="2" charset="2"/>
              <a:buChar char="Ø"/>
            </a:pPr>
            <a:r>
              <a:rPr lang="es-MX" sz="1400" dirty="0">
                <a:latin typeface="Arial Narrow" panose="020B0606020202030204" pitchFamily="34" charset="0"/>
                <a:ea typeface="Calibri" panose="020F0502020204030204" pitchFamily="34" charset="0"/>
              </a:rPr>
              <a:t>No forma parte de las funciones legislativas solicitar elementos para ponerle una chinga a la denunciante.</a:t>
            </a:r>
          </a:p>
          <a:p>
            <a:pPr marL="285744" marR="31114" lvl="1" indent="-285744" algn="just">
              <a:spcAft>
                <a:spcPts val="0"/>
              </a:spcAft>
              <a:buFont typeface="Wingdings" panose="05000000000000000000" pitchFamily="2" charset="2"/>
              <a:buChar char="Ø"/>
            </a:pPr>
            <a:r>
              <a:rPr lang="es-MX" sz="1400" dirty="0">
                <a:latin typeface="Arial Narrow" panose="020B0606020202030204" pitchFamily="34" charset="0"/>
                <a:ea typeface="Calibri" panose="020F0502020204030204" pitchFamily="34" charset="0"/>
              </a:rPr>
              <a:t>La manera de expresarse no constituye una buena práctica en las funciones legislativas. </a:t>
            </a:r>
          </a:p>
          <a:p>
            <a:pPr marL="285744" marR="31114" lvl="1" indent="-285744" algn="just">
              <a:spcAft>
                <a:spcPts val="0"/>
              </a:spcAft>
              <a:buFont typeface="Wingdings" panose="05000000000000000000" pitchFamily="2" charset="2"/>
              <a:buChar char="Ø"/>
            </a:pPr>
            <a:r>
              <a:rPr lang="es-MX" sz="1400" dirty="0">
                <a:latin typeface="Arial Narrow" panose="020B0606020202030204" pitchFamily="34" charset="0"/>
                <a:ea typeface="Calibri" panose="020F0502020204030204" pitchFamily="34" charset="0"/>
              </a:rPr>
              <a:t>Se destacó que el  Diputado Federal tiene el deber de comunicar a la colectividad que representa aspectos de interés público y al tener proyección pública derivado de su cargo debe actuar con responsabilidad y cuidado mayor. </a:t>
            </a:r>
          </a:p>
          <a:p>
            <a:pPr marL="400041" marR="31114" lvl="1" indent="0" algn="just">
              <a:spcAft>
                <a:spcPts val="0"/>
              </a:spcAft>
              <a:buNone/>
            </a:pPr>
            <a:endParaRPr lang="es-MX" sz="1400" dirty="0">
              <a:latin typeface="Arial Narrow" panose="020B0606020202030204" pitchFamily="34" charset="0"/>
              <a:ea typeface="Calibri" panose="020F0502020204030204" pitchFamily="34" charset="0"/>
            </a:endParaRPr>
          </a:p>
          <a:p>
            <a:pPr algn="just"/>
            <a:endParaRPr lang="es-MX" sz="1400" dirty="0">
              <a:latin typeface="Arial Narrow" panose="020B0606020202030204" pitchFamily="34" charset="0"/>
            </a:endParaRPr>
          </a:p>
        </p:txBody>
      </p:sp>
      <p:graphicFrame>
        <p:nvGraphicFramePr>
          <p:cNvPr id="9" name="Tabla 8">
            <a:extLst>
              <a:ext uri="{FF2B5EF4-FFF2-40B4-BE49-F238E27FC236}">
                <a16:creationId xmlns:a16="http://schemas.microsoft.com/office/drawing/2014/main" id="{10DBAC4D-997B-4EF0-AA99-2B4554D195F9}"/>
              </a:ext>
            </a:extLst>
          </p:cNvPr>
          <p:cNvGraphicFramePr>
            <a:graphicFrameLocks noGrp="1"/>
          </p:cNvGraphicFramePr>
          <p:nvPr>
            <p:extLst>
              <p:ext uri="{D42A27DB-BD31-4B8C-83A1-F6EECF244321}">
                <p14:modId xmlns:p14="http://schemas.microsoft.com/office/powerpoint/2010/main" val="3933099173"/>
              </p:ext>
            </p:extLst>
          </p:nvPr>
        </p:nvGraphicFramePr>
        <p:xfrm>
          <a:off x="192949" y="4424518"/>
          <a:ext cx="11526473" cy="2047411"/>
        </p:xfrm>
        <a:graphic>
          <a:graphicData uri="http://schemas.openxmlformats.org/drawingml/2006/table">
            <a:tbl>
              <a:tblPr firstRow="1" firstCol="1" bandRow="1"/>
              <a:tblGrid>
                <a:gridCol w="489255">
                  <a:extLst>
                    <a:ext uri="{9D8B030D-6E8A-4147-A177-3AD203B41FA5}">
                      <a16:colId xmlns:a16="http://schemas.microsoft.com/office/drawing/2014/main" val="991335834"/>
                    </a:ext>
                  </a:extLst>
                </a:gridCol>
                <a:gridCol w="1454892">
                  <a:extLst>
                    <a:ext uri="{9D8B030D-6E8A-4147-A177-3AD203B41FA5}">
                      <a16:colId xmlns:a16="http://schemas.microsoft.com/office/drawing/2014/main" val="430586160"/>
                    </a:ext>
                  </a:extLst>
                </a:gridCol>
                <a:gridCol w="3346465">
                  <a:extLst>
                    <a:ext uri="{9D8B030D-6E8A-4147-A177-3AD203B41FA5}">
                      <a16:colId xmlns:a16="http://schemas.microsoft.com/office/drawing/2014/main" val="3735076610"/>
                    </a:ext>
                  </a:extLst>
                </a:gridCol>
                <a:gridCol w="6235861">
                  <a:extLst>
                    <a:ext uri="{9D8B030D-6E8A-4147-A177-3AD203B41FA5}">
                      <a16:colId xmlns:a16="http://schemas.microsoft.com/office/drawing/2014/main" val="1248229856"/>
                    </a:ext>
                  </a:extLst>
                </a:gridCol>
              </a:tblGrid>
              <a:tr h="191685">
                <a:tc>
                  <a:txBody>
                    <a:bodyPr/>
                    <a:lstStyle/>
                    <a:p>
                      <a:pPr marR="31115" algn="ctr">
                        <a:lnSpc>
                          <a:spcPct val="115000"/>
                        </a:lnSpc>
                        <a:spcAft>
                          <a:spcPts val="0"/>
                        </a:spcAft>
                      </a:pPr>
                      <a:r>
                        <a:rPr lang="es-ES" sz="1200" b="1" dirty="0">
                          <a:effectLst/>
                          <a:latin typeface="Arial Narrow" panose="020B0606020202030204" pitchFamily="34" charset="0"/>
                          <a:ea typeface="Calibri" panose="020F0502020204030204" pitchFamily="34" charset="0"/>
                          <a:cs typeface="Times New Roman" panose="02020603050405020304" pitchFamily="18" charset="0"/>
                        </a:rPr>
                        <a:t>#</a:t>
                      </a:r>
                      <a:endParaRPr lang="es-MX"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marR="31115" algn="ctr">
                        <a:lnSpc>
                          <a:spcPct val="115000"/>
                        </a:lnSpc>
                        <a:spcAft>
                          <a:spcPts val="0"/>
                        </a:spcAft>
                      </a:pPr>
                      <a:r>
                        <a:rPr lang="es-ES" sz="1200" b="1"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Expresión</a:t>
                      </a:r>
                      <a:endParaRPr lang="es-MX"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marR="31115" algn="ctr">
                        <a:lnSpc>
                          <a:spcPct val="115000"/>
                        </a:lnSpc>
                        <a:spcAft>
                          <a:spcPts val="0"/>
                        </a:spcAft>
                      </a:pPr>
                      <a:r>
                        <a:rPr lang="es-ES" sz="1200" b="1"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Tipo de Violencia</a:t>
                      </a:r>
                      <a:endParaRPr lang="es-MX"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marR="31115" algn="ctr">
                        <a:lnSpc>
                          <a:spcPct val="115000"/>
                        </a:lnSpc>
                        <a:spcAft>
                          <a:spcPts val="0"/>
                        </a:spcAft>
                      </a:pPr>
                      <a:r>
                        <a:rPr lang="es-ES" sz="1200" b="1"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Clasificación del tipo de estereotipo</a:t>
                      </a:r>
                      <a:endParaRPr lang="es-MX"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3024501020"/>
                  </a:ext>
                </a:extLst>
              </a:tr>
              <a:tr h="612395">
                <a:tc>
                  <a:txBody>
                    <a:bodyPr/>
                    <a:lstStyle/>
                    <a:p>
                      <a:pPr marR="31115" algn="ctr">
                        <a:lnSpc>
                          <a:spcPct val="115000"/>
                        </a:lnSpc>
                        <a:spcAft>
                          <a:spcPts val="0"/>
                        </a:spcAft>
                      </a:pPr>
                      <a:r>
                        <a:rPr lang="es-ES" sz="1200" dirty="0">
                          <a:effectLst/>
                          <a:latin typeface="Arial Narrow" panose="020B0606020202030204" pitchFamily="34" charset="0"/>
                          <a:ea typeface="Calibri" panose="020F0502020204030204" pitchFamily="34" charset="0"/>
                          <a:cs typeface="Times New Roman" panose="02020603050405020304" pitchFamily="18" charset="0"/>
                        </a:rPr>
                        <a:t>1</a:t>
                      </a:r>
                      <a:endParaRPr lang="es-MX"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1115" algn="just">
                        <a:lnSpc>
                          <a:spcPct val="115000"/>
                        </a:lnSpc>
                        <a:spcAft>
                          <a:spcPts val="0"/>
                        </a:spcAft>
                      </a:pPr>
                      <a:r>
                        <a:rPr lang="es-ES" sz="1200" b="1" i="1" u="sng" dirty="0">
                          <a:effectLst/>
                          <a:latin typeface="Arial Narrow" panose="020B0606020202030204" pitchFamily="34" charset="0"/>
                          <a:ea typeface="Calibri" panose="020F0502020204030204" pitchFamily="34" charset="0"/>
                          <a:cs typeface="Times New Roman" panose="02020603050405020304" pitchFamily="18" charset="0"/>
                        </a:rPr>
                        <a:t>es más bocona que la chingada</a:t>
                      </a:r>
                      <a:endParaRPr lang="es-MX" sz="1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1115" algn="just">
                        <a:lnSpc>
                          <a:spcPct val="115000"/>
                        </a:lnSpc>
                        <a:spcAft>
                          <a:spcPts val="0"/>
                        </a:spcAft>
                      </a:pPr>
                      <a:r>
                        <a:rPr lang="es-ES" sz="1200" dirty="0">
                          <a:effectLst/>
                          <a:latin typeface="Arial Narrow" panose="020B0606020202030204" pitchFamily="34" charset="0"/>
                          <a:ea typeface="Calibri" panose="020F0502020204030204" pitchFamily="34" charset="0"/>
                          <a:cs typeface="Times New Roman" panose="02020603050405020304" pitchFamily="18" charset="0"/>
                        </a:rPr>
                        <a:t>Violencia verbal, simbólica y psicológica, al imputarle adjetivos despectivos tendientes a devaluarla y/o discriminarla.</a:t>
                      </a:r>
                      <a:endParaRPr lang="es-MX"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1115" algn="just">
                        <a:lnSpc>
                          <a:spcPct val="115000"/>
                        </a:lnSpc>
                        <a:spcAft>
                          <a:spcPts val="0"/>
                        </a:spcAft>
                      </a:pPr>
                      <a:r>
                        <a:rPr lang="es-ES" sz="1200" dirty="0">
                          <a:effectLst/>
                          <a:latin typeface="Arial Narrow" panose="020B0606020202030204" pitchFamily="34" charset="0"/>
                          <a:ea typeface="Calibri" panose="020F0502020204030204" pitchFamily="34" charset="0"/>
                          <a:cs typeface="Times New Roman" panose="02020603050405020304" pitchFamily="18" charset="0"/>
                        </a:rPr>
                        <a:t>Estereotipo basado en roles de género, respecto a las percepciones sociales:</a:t>
                      </a:r>
                      <a:endParaRPr lang="es-MX" sz="1200" dirty="0">
                        <a:effectLst/>
                        <a:latin typeface="Arial Narrow" panose="020B0606020202030204" pitchFamily="34" charset="0"/>
                        <a:ea typeface="Calibri" panose="020F0502020204030204" pitchFamily="34" charset="0"/>
                        <a:cs typeface="Times New Roman" panose="02020603050405020304" pitchFamily="18" charset="0"/>
                      </a:endParaRPr>
                    </a:p>
                    <a:p>
                      <a:pPr marR="31115" algn="just">
                        <a:lnSpc>
                          <a:spcPct val="115000"/>
                        </a:lnSpc>
                        <a:spcAft>
                          <a:spcPts val="0"/>
                        </a:spcAft>
                      </a:pPr>
                      <a:r>
                        <a:rPr lang="es-ES" sz="1200" dirty="0">
                          <a:effectLst/>
                          <a:latin typeface="Arial Narrow" panose="020B0606020202030204" pitchFamily="34" charset="0"/>
                          <a:ea typeface="Calibri" panose="020F0502020204030204" pitchFamily="34" charset="0"/>
                          <a:cs typeface="Times New Roman" panose="02020603050405020304" pitchFamily="18" charset="0"/>
                        </a:rPr>
                        <a:t>-Como mujer hablo demasiado y soy chismosa, por lo que mi discurso carece de veracidad.</a:t>
                      </a:r>
                      <a:endParaRPr lang="es-MX" sz="1200" dirty="0">
                        <a:effectLst/>
                        <a:latin typeface="Arial Narrow" panose="020B0606020202030204" pitchFamily="34" charset="0"/>
                        <a:ea typeface="Calibri" panose="020F0502020204030204" pitchFamily="34" charset="0"/>
                        <a:cs typeface="Times New Roman" panose="02020603050405020304" pitchFamily="18" charset="0"/>
                      </a:endParaRPr>
                    </a:p>
                    <a:p>
                      <a:pPr marR="31115" algn="just">
                        <a:lnSpc>
                          <a:spcPct val="115000"/>
                        </a:lnSpc>
                        <a:spcAft>
                          <a:spcPts val="0"/>
                        </a:spcAft>
                      </a:pPr>
                      <a:r>
                        <a:rPr lang="es-ES" sz="1200" dirty="0">
                          <a:effectLst/>
                          <a:latin typeface="Arial Narrow" panose="020B0606020202030204" pitchFamily="34" charset="0"/>
                          <a:ea typeface="Calibri" panose="020F0502020204030204" pitchFamily="34" charset="0"/>
                          <a:cs typeface="Times New Roman" panose="02020603050405020304" pitchFamily="18" charset="0"/>
                        </a:rPr>
                        <a:t>-Como mujer soy nefasta, en comparación con cualquier lugar indeseable.</a:t>
                      </a:r>
                      <a:endParaRPr lang="es-MX"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3501980"/>
                  </a:ext>
                </a:extLst>
              </a:tr>
              <a:tr h="1243331">
                <a:tc>
                  <a:txBody>
                    <a:bodyPr/>
                    <a:lstStyle/>
                    <a:p>
                      <a:pPr marR="31115" algn="ctr">
                        <a:lnSpc>
                          <a:spcPct val="115000"/>
                        </a:lnSpc>
                        <a:spcAft>
                          <a:spcPts val="0"/>
                        </a:spcAft>
                      </a:pPr>
                      <a:r>
                        <a:rPr lang="es-ES" sz="1200" dirty="0">
                          <a:effectLst/>
                          <a:latin typeface="Arial Narrow" panose="020B0606020202030204" pitchFamily="34" charset="0"/>
                          <a:ea typeface="Calibri" panose="020F0502020204030204" pitchFamily="34" charset="0"/>
                          <a:cs typeface="Times New Roman" panose="02020603050405020304" pitchFamily="18" charset="0"/>
                        </a:rPr>
                        <a:t>2</a:t>
                      </a:r>
                      <a:endParaRPr lang="es-MX"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1115" algn="just">
                        <a:lnSpc>
                          <a:spcPct val="115000"/>
                        </a:lnSpc>
                        <a:spcAft>
                          <a:spcPts val="0"/>
                        </a:spcAft>
                      </a:pPr>
                      <a:r>
                        <a:rPr lang="es-ES" sz="1200" b="1" i="1" u="sng" dirty="0">
                          <a:effectLst/>
                          <a:latin typeface="Arial Narrow" panose="020B0606020202030204" pitchFamily="34" charset="0"/>
                          <a:ea typeface="Calibri" panose="020F0502020204030204" pitchFamily="34" charset="0"/>
                          <a:cs typeface="Times New Roman" panose="02020603050405020304" pitchFamily="18" charset="0"/>
                        </a:rPr>
                        <a:t>pásenme elementos para ponerle una chinga la próxima vez que abra la boca</a:t>
                      </a:r>
                      <a:endParaRPr lang="es-MX" sz="1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1115" algn="just">
                        <a:lnSpc>
                          <a:spcPct val="115000"/>
                        </a:lnSpc>
                        <a:spcAft>
                          <a:spcPts val="0"/>
                        </a:spcAft>
                      </a:pPr>
                      <a:r>
                        <a:rPr lang="es-ES" sz="1200" dirty="0">
                          <a:effectLst/>
                          <a:latin typeface="Arial Narrow" panose="020B0606020202030204" pitchFamily="34" charset="0"/>
                          <a:ea typeface="Calibri" panose="020F0502020204030204" pitchFamily="34" charset="0"/>
                          <a:cs typeface="Times New Roman" panose="02020603050405020304" pitchFamily="18" charset="0"/>
                        </a:rPr>
                        <a:t>Violencia verbal, simbólica y psicológica, tendiente a censurar, devaluar y/o discriminar.</a:t>
                      </a:r>
                      <a:endParaRPr lang="es-MX"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1115" algn="just">
                        <a:lnSpc>
                          <a:spcPct val="115000"/>
                        </a:lnSpc>
                        <a:spcAft>
                          <a:spcPts val="0"/>
                        </a:spcAft>
                      </a:pPr>
                      <a:r>
                        <a:rPr lang="es-ES" sz="1200" dirty="0">
                          <a:effectLst/>
                          <a:latin typeface="Arial Narrow" panose="020B0606020202030204" pitchFamily="34" charset="0"/>
                          <a:ea typeface="Calibri" panose="020F0502020204030204" pitchFamily="34" charset="0"/>
                          <a:cs typeface="Times New Roman" panose="02020603050405020304" pitchFamily="18" charset="0"/>
                        </a:rPr>
                        <a:t>Estereotipo basado en roles de género, respecto a las percepciones sociales: </a:t>
                      </a:r>
                      <a:endParaRPr lang="es-MX" sz="1200" dirty="0">
                        <a:effectLst/>
                        <a:latin typeface="Arial Narrow" panose="020B0606020202030204" pitchFamily="34" charset="0"/>
                        <a:ea typeface="Calibri" panose="020F0502020204030204" pitchFamily="34" charset="0"/>
                        <a:cs typeface="Times New Roman" panose="02020603050405020304" pitchFamily="18" charset="0"/>
                      </a:endParaRPr>
                    </a:p>
                    <a:p>
                      <a:pPr marR="31115" algn="just">
                        <a:lnSpc>
                          <a:spcPct val="115000"/>
                        </a:lnSpc>
                        <a:spcAft>
                          <a:spcPts val="0"/>
                        </a:spcAft>
                      </a:pPr>
                      <a:r>
                        <a:rPr lang="es-ES" sz="1200" dirty="0">
                          <a:effectLst/>
                          <a:latin typeface="Arial Narrow" panose="020B0606020202030204" pitchFamily="34" charset="0"/>
                          <a:ea typeface="Calibri" panose="020F0502020204030204" pitchFamily="34" charset="0"/>
                          <a:cs typeface="Times New Roman" panose="02020603050405020304" pitchFamily="18" charset="0"/>
                        </a:rPr>
                        <a:t>-Soy mujer y debo tolerar ser censurada.</a:t>
                      </a:r>
                      <a:endParaRPr lang="es-MX" sz="1200" dirty="0">
                        <a:effectLst/>
                        <a:latin typeface="Arial Narrow" panose="020B0606020202030204" pitchFamily="34" charset="0"/>
                        <a:ea typeface="Calibri" panose="020F0502020204030204" pitchFamily="34" charset="0"/>
                        <a:cs typeface="Times New Roman" panose="02020603050405020304" pitchFamily="18" charset="0"/>
                      </a:endParaRPr>
                    </a:p>
                    <a:p>
                      <a:pPr marR="31115" algn="just">
                        <a:lnSpc>
                          <a:spcPct val="115000"/>
                        </a:lnSpc>
                        <a:spcAft>
                          <a:spcPts val="0"/>
                        </a:spcAft>
                      </a:pPr>
                      <a:r>
                        <a:rPr lang="es-ES" sz="1200" dirty="0">
                          <a:effectLst/>
                          <a:latin typeface="Arial Narrow" panose="020B0606020202030204" pitchFamily="34" charset="0"/>
                          <a:ea typeface="Calibri" panose="020F0502020204030204" pitchFamily="34" charset="0"/>
                          <a:cs typeface="Times New Roman" panose="02020603050405020304" pitchFamily="18" charset="0"/>
                        </a:rPr>
                        <a:t>-Soy mujer y debo tolerar ser golpeada.</a:t>
                      </a:r>
                      <a:endParaRPr lang="es-MX" sz="1200" dirty="0">
                        <a:effectLst/>
                        <a:latin typeface="Arial Narrow" panose="020B0606020202030204" pitchFamily="34" charset="0"/>
                        <a:ea typeface="Calibri" panose="020F0502020204030204" pitchFamily="34" charset="0"/>
                        <a:cs typeface="Times New Roman" panose="02020603050405020304" pitchFamily="18" charset="0"/>
                      </a:endParaRPr>
                    </a:p>
                    <a:p>
                      <a:pPr marR="31115" algn="just">
                        <a:lnSpc>
                          <a:spcPct val="115000"/>
                        </a:lnSpc>
                        <a:spcAft>
                          <a:spcPts val="0"/>
                        </a:spcAft>
                      </a:pPr>
                      <a:r>
                        <a:rPr lang="es-ES" sz="1200" dirty="0">
                          <a:effectLst/>
                          <a:latin typeface="Arial Narrow" panose="020B0606020202030204" pitchFamily="34" charset="0"/>
                          <a:ea typeface="Calibri" panose="020F0502020204030204" pitchFamily="34" charset="0"/>
                          <a:cs typeface="Times New Roman" panose="02020603050405020304" pitchFamily="18" charset="0"/>
                        </a:rPr>
                        <a:t>-Soy mujer y debo callar cuando mi opinión incomode.</a:t>
                      </a:r>
                      <a:endParaRPr lang="es-MX" sz="1200" dirty="0">
                        <a:effectLst/>
                        <a:latin typeface="Arial Narrow" panose="020B0606020202030204" pitchFamily="34" charset="0"/>
                        <a:ea typeface="Calibri" panose="020F0502020204030204" pitchFamily="34" charset="0"/>
                        <a:cs typeface="Times New Roman" panose="02020603050405020304" pitchFamily="18" charset="0"/>
                      </a:endParaRPr>
                    </a:p>
                    <a:p>
                      <a:pPr marR="31115" algn="just">
                        <a:lnSpc>
                          <a:spcPct val="115000"/>
                        </a:lnSpc>
                        <a:spcAft>
                          <a:spcPts val="0"/>
                        </a:spcAft>
                      </a:pPr>
                      <a:r>
                        <a:rPr lang="es-ES" sz="1200" dirty="0">
                          <a:effectLst/>
                          <a:latin typeface="Arial Narrow" panose="020B0606020202030204" pitchFamily="34" charset="0"/>
                          <a:ea typeface="Calibri" panose="020F0502020204030204" pitchFamily="34" charset="0"/>
                          <a:cs typeface="Times New Roman" panose="02020603050405020304" pitchFamily="18" charset="0"/>
                        </a:rPr>
                        <a:t>-Soy mujer y puedo ser amenazada válidamente por una persona o colectividad, por expresar mis ideas.</a:t>
                      </a:r>
                      <a:endParaRPr lang="es-MX" sz="1200" dirty="0">
                        <a:effectLst/>
                        <a:latin typeface="Arial Narrow" panose="020B0606020202030204" pitchFamily="34" charset="0"/>
                        <a:ea typeface="Calibri" panose="020F0502020204030204" pitchFamily="34" charset="0"/>
                        <a:cs typeface="Times New Roman" panose="02020603050405020304" pitchFamily="18" charset="0"/>
                      </a:endParaRPr>
                    </a:p>
                    <a:p>
                      <a:pPr marR="31115" algn="just">
                        <a:lnSpc>
                          <a:spcPct val="115000"/>
                        </a:lnSpc>
                        <a:spcAft>
                          <a:spcPts val="0"/>
                        </a:spcAft>
                      </a:pPr>
                      <a:r>
                        <a:rPr lang="es-ES" sz="1200" dirty="0">
                          <a:effectLst/>
                          <a:latin typeface="Arial Narrow" panose="020B0606020202030204" pitchFamily="34" charset="0"/>
                          <a:ea typeface="Calibri" panose="020F0502020204030204" pitchFamily="34" charset="0"/>
                          <a:cs typeface="Times New Roman" panose="02020603050405020304" pitchFamily="18" charset="0"/>
                        </a:rPr>
                        <a:t>-Soy mujer y merezco cualquier expresión que incite violencia en mi contra.</a:t>
                      </a:r>
                      <a:endParaRPr lang="es-MX"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1485889"/>
                  </a:ext>
                </a:extLst>
              </a:tr>
            </a:tbl>
          </a:graphicData>
        </a:graphic>
      </p:graphicFrame>
    </p:spTree>
    <p:extLst>
      <p:ext uri="{BB962C8B-B14F-4D97-AF65-F5344CB8AC3E}">
        <p14:creationId xmlns:p14="http://schemas.microsoft.com/office/powerpoint/2010/main" val="250476839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87CF2213-B6FA-4F88-B4E5-E367CED865ED}"/>
              </a:ext>
            </a:extLst>
          </p:cNvPr>
          <p:cNvSpPr>
            <a:spLocks noGrp="1"/>
          </p:cNvSpPr>
          <p:nvPr>
            <p:ph type="title"/>
          </p:nvPr>
        </p:nvSpPr>
        <p:spPr>
          <a:xfrm>
            <a:off x="5566003" y="340446"/>
            <a:ext cx="5013356" cy="551951"/>
          </a:xfrm>
        </p:spPr>
        <p:txBody>
          <a:bodyPr>
            <a:normAutofit fontScale="90000"/>
          </a:bodyPr>
          <a:lstStyle/>
          <a:p>
            <a:r>
              <a:rPr lang="es-MX" dirty="0"/>
              <a:t>*2019 Caso Tlaxcala</a:t>
            </a:r>
            <a:br>
              <a:rPr lang="es-MX" dirty="0"/>
            </a:br>
            <a:r>
              <a:rPr lang="es-MX" dirty="0"/>
              <a:t>Adriana Dávila </a:t>
            </a:r>
          </a:p>
        </p:txBody>
      </p:sp>
      <p:sp>
        <p:nvSpPr>
          <p:cNvPr id="5" name="Marcador de contenido 4">
            <a:extLst>
              <a:ext uri="{FF2B5EF4-FFF2-40B4-BE49-F238E27FC236}">
                <a16:creationId xmlns:a16="http://schemas.microsoft.com/office/drawing/2014/main" id="{AD4C454B-E26F-4230-B636-82D420FE681F}"/>
              </a:ext>
            </a:extLst>
          </p:cNvPr>
          <p:cNvSpPr>
            <a:spLocks noGrp="1"/>
          </p:cNvSpPr>
          <p:nvPr>
            <p:ph idx="1"/>
          </p:nvPr>
        </p:nvSpPr>
        <p:spPr>
          <a:xfrm>
            <a:off x="285227" y="936874"/>
            <a:ext cx="11685864" cy="5921127"/>
          </a:xfrm>
        </p:spPr>
        <p:txBody>
          <a:bodyPr/>
          <a:lstStyle/>
          <a:p>
            <a:pPr marL="0" marR="31114" indent="0" algn="just">
              <a:spcBef>
                <a:spcPts val="0"/>
              </a:spcBef>
              <a:spcAft>
                <a:spcPts val="0"/>
              </a:spcAft>
              <a:buNone/>
            </a:pPr>
            <a:r>
              <a:rPr lang="es-ES" sz="2400" b="1" dirty="0">
                <a:latin typeface="Arial Narrow" panose="020B0606020202030204" pitchFamily="34" charset="0"/>
              </a:rPr>
              <a:t>SUP-RAP-20/2021</a:t>
            </a:r>
            <a:endParaRPr lang="es-MX" sz="2400" dirty="0">
              <a:latin typeface="Arial Narrow" panose="020B0606020202030204" pitchFamily="34" charset="0"/>
            </a:endParaRPr>
          </a:p>
          <a:p>
            <a:pPr algn="just">
              <a:spcBef>
                <a:spcPts val="0"/>
              </a:spcBef>
              <a:spcAft>
                <a:spcPts val="0"/>
              </a:spcAft>
            </a:pPr>
            <a:r>
              <a:rPr lang="es-MX" sz="1600" b="1" dirty="0">
                <a:latin typeface="Arial Narrow" panose="020B0606020202030204" pitchFamily="34" charset="0"/>
                <a:ea typeface="Calibri" panose="020F0502020204030204" pitchFamily="34" charset="0"/>
                <a:cs typeface="Times New Roman" panose="02020603050405020304" pitchFamily="18" charset="0"/>
              </a:rPr>
              <a:t>20 enero 2021:</a:t>
            </a:r>
            <a:r>
              <a:rPr lang="es-MX" sz="1600" dirty="0">
                <a:latin typeface="Arial Narrow" panose="020B0606020202030204" pitchFamily="34" charset="0"/>
                <a:ea typeface="Calibri" panose="020F0502020204030204" pitchFamily="34" charset="0"/>
                <a:cs typeface="Times New Roman" panose="02020603050405020304" pitchFamily="18" charset="0"/>
              </a:rPr>
              <a:t> Sala Superior del TEPJF resolvió impugnación presentada por José Gerardo Fernández Noroña contra Acuerdo INE/CG628/2020, y confirmó que recurrente incurrió en violencia política por razón de género contra Adriana Dávila, Diputada Federal, por expresiones que realizó en un acto público en el Congreso de Tlaxcala.</a:t>
            </a:r>
          </a:p>
          <a:p>
            <a:pPr algn="just">
              <a:spcBef>
                <a:spcPts val="0"/>
              </a:spcBef>
              <a:spcAft>
                <a:spcPts val="0"/>
              </a:spcAft>
            </a:pPr>
            <a:r>
              <a:rPr lang="es-MX" sz="1600" dirty="0">
                <a:latin typeface="Arial Narrow" panose="020B0606020202030204" pitchFamily="34" charset="0"/>
                <a:ea typeface="Calibri" panose="020F0502020204030204" pitchFamily="34" charset="0"/>
                <a:cs typeface="Times New Roman" panose="02020603050405020304" pitchFamily="18" charset="0"/>
              </a:rPr>
              <a:t>Porque agresor no acreditó que en el evento donde se realizaron las expresiones denunciadas tuviera un carácter parlamentario o legislativo, por tanto, no puede amparase bajo la protección constitucional, ya que no fueron formuladas en el contexto parlamentario o en ejercicio de las funciones o competencia legislativas, por lo que las manifestaciones tienen elementos que inequívocamente fuero dirigidas en contra a la Diputada Federal.</a:t>
            </a:r>
          </a:p>
          <a:p>
            <a:pPr algn="just">
              <a:spcBef>
                <a:spcPts val="0"/>
              </a:spcBef>
              <a:spcAft>
                <a:spcPts val="0"/>
              </a:spcAft>
            </a:pPr>
            <a:r>
              <a:rPr lang="es-MX" sz="1600" dirty="0">
                <a:latin typeface="Arial Narrow" panose="020B0606020202030204" pitchFamily="34" charset="0"/>
                <a:ea typeface="Calibri" panose="020F0502020204030204" pitchFamily="34" charset="0"/>
                <a:cs typeface="Times New Roman" panose="02020603050405020304" pitchFamily="18" charset="0"/>
              </a:rPr>
              <a:t>Respecto al derecho de la libertad de expresión, se consideró que </a:t>
            </a:r>
            <a:r>
              <a:rPr lang="es-MX" sz="1600" b="1" dirty="0">
                <a:solidFill>
                  <a:schemeClr val="accent5">
                    <a:lumMod val="60000"/>
                    <a:lumOff val="40000"/>
                  </a:schemeClr>
                </a:solidFill>
                <a:latin typeface="Arial Narrow" panose="020B0606020202030204" pitchFamily="34" charset="0"/>
                <a:ea typeface="Calibri" panose="020F0502020204030204" pitchFamily="34" charset="0"/>
                <a:cs typeface="Times New Roman" panose="02020603050405020304" pitchFamily="18" charset="0"/>
              </a:rPr>
              <a:t>el ejercicio de ese derecho en el debate político</a:t>
            </a:r>
            <a:r>
              <a:rPr lang="es-MX" sz="1600" dirty="0">
                <a:latin typeface="Arial Narrow" panose="020B0606020202030204" pitchFamily="34" charset="0"/>
                <a:ea typeface="Calibri" panose="020F0502020204030204" pitchFamily="34" charset="0"/>
                <a:cs typeface="Times New Roman" panose="02020603050405020304" pitchFamily="18" charset="0"/>
              </a:rPr>
              <a:t> </a:t>
            </a:r>
            <a:r>
              <a:rPr lang="es-MX" sz="1600" b="1" dirty="0">
                <a:solidFill>
                  <a:schemeClr val="accent5">
                    <a:lumMod val="60000"/>
                    <a:lumOff val="40000"/>
                  </a:schemeClr>
                </a:solidFill>
                <a:latin typeface="Arial Narrow" panose="020B0606020202030204" pitchFamily="34" charset="0"/>
                <a:ea typeface="Calibri" panose="020F0502020204030204" pitchFamily="34" charset="0"/>
                <a:cs typeface="Times New Roman" panose="02020603050405020304" pitchFamily="18" charset="0"/>
              </a:rPr>
              <a:t>no da cobertura a expresiones que constituyan violencia política de género</a:t>
            </a:r>
            <a:r>
              <a:rPr lang="es-MX" sz="1600" dirty="0">
                <a:latin typeface="Arial Narrow" panose="020B0606020202030204" pitchFamily="34" charset="0"/>
                <a:ea typeface="Calibri" panose="020F0502020204030204" pitchFamily="34" charset="0"/>
                <a:cs typeface="Times New Roman" panose="02020603050405020304" pitchFamily="18" charset="0"/>
              </a:rPr>
              <a:t>.</a:t>
            </a:r>
          </a:p>
          <a:p>
            <a:pPr marL="0" indent="0" algn="just">
              <a:spcBef>
                <a:spcPts val="0"/>
              </a:spcBef>
              <a:spcAft>
                <a:spcPts val="0"/>
              </a:spcAft>
              <a:buNone/>
            </a:pPr>
            <a:r>
              <a:rPr lang="es-MX" sz="1600" b="1" dirty="0">
                <a:latin typeface="Arial Narrow" panose="020B0606020202030204" pitchFamily="34" charset="0"/>
                <a:ea typeface="Calibri" panose="020F0502020204030204" pitchFamily="34" charset="0"/>
                <a:cs typeface="Times New Roman" panose="02020603050405020304" pitchFamily="18" charset="0"/>
              </a:rPr>
              <a:t>Efectos:</a:t>
            </a:r>
            <a:endParaRPr lang="es-MX" sz="1600" dirty="0">
              <a:latin typeface="Arial Narrow" panose="020B0606020202030204" pitchFamily="34" charset="0"/>
              <a:ea typeface="Calibri" panose="020F0502020204030204" pitchFamily="34" charset="0"/>
              <a:cs typeface="Times New Roman" panose="02020603050405020304" pitchFamily="18" charset="0"/>
            </a:endParaRPr>
          </a:p>
          <a:p>
            <a:pPr marL="742932" lvl="1" indent="-342891" algn="just">
              <a:spcBef>
                <a:spcPts val="0"/>
              </a:spcBef>
              <a:spcAft>
                <a:spcPts val="0"/>
              </a:spcAft>
              <a:buFont typeface="Symbol" panose="05050102010706020507" pitchFamily="18" charset="2"/>
              <a:buChar char=""/>
            </a:pPr>
            <a:r>
              <a:rPr lang="es-MX" sz="1600" dirty="0">
                <a:latin typeface="Arial Narrow" panose="020B0606020202030204" pitchFamily="34" charset="0"/>
                <a:ea typeface="Calibri" panose="020F0502020204030204" pitchFamily="34" charset="0"/>
                <a:cs typeface="Times New Roman" panose="02020603050405020304" pitchFamily="18" charset="0"/>
              </a:rPr>
              <a:t>Ordenó al agresor que cumpla con las medidas impuestas por el INE.</a:t>
            </a:r>
          </a:p>
          <a:p>
            <a:pPr marL="742932" lvl="1" indent="-342891" algn="just">
              <a:spcBef>
                <a:spcPts val="0"/>
              </a:spcBef>
              <a:spcAft>
                <a:spcPts val="0"/>
              </a:spcAft>
              <a:buFont typeface="Symbol" panose="05050102010706020507" pitchFamily="18" charset="2"/>
              <a:buChar char=""/>
            </a:pPr>
            <a:r>
              <a:rPr lang="es-MX" sz="1600" dirty="0">
                <a:latin typeface="Arial Narrow" panose="020B0606020202030204" pitchFamily="34" charset="0"/>
                <a:ea typeface="Calibri" panose="020F0502020204030204" pitchFamily="34" charset="0"/>
                <a:cs typeface="Times New Roman" panose="02020603050405020304" pitchFamily="18" charset="0"/>
              </a:rPr>
              <a:t>Se le apercibió que en caso de incumplimiento entonces sería inscrito en el Registro Nacional de Agresores.</a:t>
            </a:r>
          </a:p>
          <a:p>
            <a:pPr marL="742932" lvl="1" indent="-342891" algn="just">
              <a:spcBef>
                <a:spcPts val="0"/>
              </a:spcBef>
              <a:spcAft>
                <a:spcPts val="0"/>
              </a:spcAft>
              <a:buFont typeface="Symbol" panose="05050102010706020507" pitchFamily="18" charset="2"/>
              <a:buChar char=""/>
            </a:pPr>
            <a:endParaRPr lang="es-MX" sz="1600" dirty="0">
              <a:latin typeface="Arial Narrow" panose="020B0606020202030204" pitchFamily="34" charset="0"/>
              <a:ea typeface="Calibri" panose="020F0502020204030204" pitchFamily="34" charset="0"/>
              <a:cs typeface="Times New Roman" panose="02020603050405020304" pitchFamily="18" charset="0"/>
            </a:endParaRPr>
          </a:p>
          <a:p>
            <a:pPr algn="just">
              <a:spcBef>
                <a:spcPts val="0"/>
              </a:spcBef>
              <a:spcAft>
                <a:spcPts val="0"/>
              </a:spcAft>
            </a:pPr>
            <a:r>
              <a:rPr lang="es-MX" sz="1600" b="1" dirty="0">
                <a:solidFill>
                  <a:srgbClr val="000000"/>
                </a:solidFill>
                <a:latin typeface="Arial Narrow" panose="020B0606020202030204" pitchFamily="34" charset="0"/>
                <a:ea typeface="Calibri" panose="020F0502020204030204" pitchFamily="34" charset="0"/>
                <a:cs typeface="Times New Roman" panose="02020603050405020304" pitchFamily="18" charset="0"/>
              </a:rPr>
              <a:t>25 enero 2021:  Gerardo </a:t>
            </a:r>
            <a:r>
              <a:rPr lang="es-MX" sz="16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Fernández Noroña ofreció disculpa pública a Adriana Dávila ello a través de su canal de YouTube.</a:t>
            </a:r>
          </a:p>
          <a:p>
            <a:pPr marL="0" indent="0" algn="just">
              <a:spcBef>
                <a:spcPts val="0"/>
              </a:spcBef>
              <a:spcAft>
                <a:spcPts val="0"/>
              </a:spcAft>
              <a:buNone/>
            </a:pPr>
            <a:r>
              <a:rPr lang="es-MX" sz="1600" i="1" dirty="0">
                <a:solidFill>
                  <a:srgbClr val="000000"/>
                </a:solidFill>
                <a:latin typeface="Arial Narrow" panose="020B0606020202030204" pitchFamily="34" charset="0"/>
                <a:ea typeface="Calibri" panose="020F0502020204030204" pitchFamily="34" charset="0"/>
                <a:cs typeface="Arial" panose="020B0604020202020204" pitchFamily="34" charset="0"/>
              </a:rPr>
              <a:t>…En acatamiento a la sentencia de la máxima autoridad electoral y asumiendo la responsabilidad y alcance de mis palabras, </a:t>
            </a:r>
            <a:r>
              <a:rPr lang="es-MX" sz="1600" b="1" i="1" dirty="0">
                <a:solidFill>
                  <a:schemeClr val="accent5">
                    <a:lumMod val="60000"/>
                    <a:lumOff val="40000"/>
                  </a:schemeClr>
                </a:solidFill>
                <a:latin typeface="Arial Narrow" panose="020B0606020202030204" pitchFamily="34" charset="0"/>
                <a:ea typeface="Calibri" panose="020F0502020204030204" pitchFamily="34" charset="0"/>
                <a:cs typeface="Arial" panose="020B0604020202020204" pitchFamily="34" charset="0"/>
              </a:rPr>
              <a:t>ofrezco una disculpa pública a la diputada federal Adriana Dávila Fernández, por las expresiones que utilicé en el Congreso de Tlaxcala el 4 de octubre de 2019 </a:t>
            </a:r>
            <a:r>
              <a:rPr lang="es-MX" sz="1600" i="1" dirty="0">
                <a:solidFill>
                  <a:srgbClr val="000000"/>
                </a:solidFill>
                <a:latin typeface="Arial Narrow" panose="020B0606020202030204" pitchFamily="34" charset="0"/>
                <a:ea typeface="Calibri" panose="020F0502020204030204" pitchFamily="34" charset="0"/>
                <a:cs typeface="Arial" panose="020B0604020202020204" pitchFamily="34" charset="0"/>
              </a:rPr>
              <a:t>aquí mencionadas. </a:t>
            </a:r>
            <a:r>
              <a:rPr lang="es-MX" sz="1600" b="1" i="1" dirty="0">
                <a:solidFill>
                  <a:schemeClr val="accent5">
                    <a:lumMod val="60000"/>
                    <a:lumOff val="40000"/>
                  </a:schemeClr>
                </a:solidFill>
                <a:latin typeface="Arial Narrow" panose="020B0606020202030204" pitchFamily="34" charset="0"/>
                <a:ea typeface="Calibri" panose="020F0502020204030204" pitchFamily="34" charset="0"/>
                <a:cs typeface="Arial" panose="020B0604020202020204" pitchFamily="34" charset="0"/>
              </a:rPr>
              <a:t>Esta nueva disculpa pública va acompañada del reconocimiento de la responsabilidad y el alcance de mis palabras y del error político de mis expresiones</a:t>
            </a:r>
            <a:r>
              <a:rPr lang="es-MX" sz="1600" i="1" dirty="0">
                <a:solidFill>
                  <a:srgbClr val="000000"/>
                </a:solidFill>
                <a:latin typeface="Arial Narrow" panose="020B0606020202030204" pitchFamily="34" charset="0"/>
                <a:ea typeface="Calibri" panose="020F0502020204030204" pitchFamily="34" charset="0"/>
                <a:cs typeface="Arial" panose="020B0604020202020204" pitchFamily="34" charset="0"/>
              </a:rPr>
              <a:t>, … </a:t>
            </a:r>
            <a:r>
              <a:rPr lang="es-MX" sz="1600" b="1" i="1" dirty="0">
                <a:solidFill>
                  <a:schemeClr val="accent5">
                    <a:lumMod val="60000"/>
                    <a:lumOff val="40000"/>
                  </a:schemeClr>
                </a:solidFill>
                <a:latin typeface="Arial Narrow" panose="020B0606020202030204" pitchFamily="34" charset="0"/>
                <a:ea typeface="Calibri" panose="020F0502020204030204" pitchFamily="34" charset="0"/>
                <a:cs typeface="Arial" panose="020B0604020202020204" pitchFamily="34" charset="0"/>
              </a:rPr>
              <a:t>En esta disculpa pública acepto la responsabilidad  derivada de mis expresiones políticas y reitero, como lo hice desde el 8 de octubre 2019 de manera pública- a solo 4 días de  realizadas mis expresiones-, reitero insisto, mi solidaridad y respaldo a la integridad y seguridad no sólo de la diputada federal Dávila Fernández, sino de su familia; y la ofrezco con el fin de restablecer la dignidad, reputación y derechos políticos electorales de la citada diputada federal Dávila Fernández en su vertiente de ejercicio del cargo</a:t>
            </a:r>
            <a:r>
              <a:rPr lang="es-MX" sz="1600" i="1" dirty="0">
                <a:solidFill>
                  <a:srgbClr val="000000"/>
                </a:solidFill>
                <a:latin typeface="Arial Narrow" panose="020B0606020202030204" pitchFamily="34" charset="0"/>
                <a:ea typeface="Calibri" panose="020F0502020204030204" pitchFamily="34" charset="0"/>
                <a:cs typeface="Arial" panose="020B0604020202020204" pitchFamily="34" charset="0"/>
              </a:rPr>
              <a:t>…</a:t>
            </a:r>
            <a:endParaRPr lang="es-MX" sz="1600" dirty="0">
              <a:latin typeface="Arial Narrow" panose="020B0606020202030204" pitchFamily="34" charset="0"/>
            </a:endParaRPr>
          </a:p>
        </p:txBody>
      </p:sp>
    </p:spTree>
    <p:extLst>
      <p:ext uri="{BB962C8B-B14F-4D97-AF65-F5344CB8AC3E}">
        <p14:creationId xmlns:p14="http://schemas.microsoft.com/office/powerpoint/2010/main" val="36971761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0D39BF-1365-4396-85E4-B282C97F2348}"/>
              </a:ext>
            </a:extLst>
          </p:cNvPr>
          <p:cNvSpPr/>
          <p:nvPr/>
        </p:nvSpPr>
        <p:spPr>
          <a:xfrm>
            <a:off x="1524000" y="1982760"/>
            <a:ext cx="9144000" cy="2915273"/>
          </a:xfrm>
          <a:prstGeom prst="rect">
            <a:avLst/>
          </a:prstGeom>
          <a:pattFill prst="dkUpDiag">
            <a:fgClr>
              <a:schemeClr val="tx2"/>
            </a:fgClr>
            <a:bgClr>
              <a:schemeClr val="tx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dirty="0">
              <a:solidFill>
                <a:prstClr val="white"/>
              </a:solidFill>
              <a:latin typeface="Segoe UI Light"/>
            </a:endParaRPr>
          </a:p>
        </p:txBody>
      </p:sp>
      <p:sp>
        <p:nvSpPr>
          <p:cNvPr id="5" name="Rectangle 4">
            <a:extLst>
              <a:ext uri="{FF2B5EF4-FFF2-40B4-BE49-F238E27FC236}">
                <a16:creationId xmlns:a16="http://schemas.microsoft.com/office/drawing/2014/main" id="{4354DE71-EDF1-454A-98CB-6A5B30AE1215}"/>
              </a:ext>
            </a:extLst>
          </p:cNvPr>
          <p:cNvSpPr/>
          <p:nvPr/>
        </p:nvSpPr>
        <p:spPr>
          <a:xfrm>
            <a:off x="2171701" y="1628619"/>
            <a:ext cx="2962275" cy="3600451"/>
          </a:xfrm>
          <a:prstGeom prst="rect">
            <a:avLst/>
          </a:prstGeom>
          <a:solidFill>
            <a:srgbClr val="7C2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dirty="0">
              <a:solidFill>
                <a:prstClr val="white"/>
              </a:solidFill>
              <a:latin typeface="Segoe UI Light"/>
            </a:endParaRPr>
          </a:p>
        </p:txBody>
      </p:sp>
      <p:sp>
        <p:nvSpPr>
          <p:cNvPr id="6" name="Right Triangle 5">
            <a:extLst>
              <a:ext uri="{FF2B5EF4-FFF2-40B4-BE49-F238E27FC236}">
                <a16:creationId xmlns:a16="http://schemas.microsoft.com/office/drawing/2014/main" id="{0F414CA8-9AAD-4C2C-A88A-8A74E8E805B8}"/>
              </a:ext>
            </a:extLst>
          </p:cNvPr>
          <p:cNvSpPr/>
          <p:nvPr/>
        </p:nvSpPr>
        <p:spPr>
          <a:xfrm flipV="1">
            <a:off x="5133975" y="4897407"/>
            <a:ext cx="171451" cy="342900"/>
          </a:xfrm>
          <a:prstGeom prst="rtTriangle">
            <a:avLst/>
          </a:prstGeom>
          <a:solidFill>
            <a:srgbClr val="E5A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dirty="0">
              <a:solidFill>
                <a:prstClr val="white"/>
              </a:solidFill>
              <a:latin typeface="Segoe UI Light"/>
            </a:endParaRPr>
          </a:p>
        </p:txBody>
      </p:sp>
      <p:sp>
        <p:nvSpPr>
          <p:cNvPr id="9" name="Right Triangle 8">
            <a:extLst>
              <a:ext uri="{FF2B5EF4-FFF2-40B4-BE49-F238E27FC236}">
                <a16:creationId xmlns:a16="http://schemas.microsoft.com/office/drawing/2014/main" id="{2C375972-9C28-4C3B-94C7-BDAC3A5EB1C4}"/>
              </a:ext>
            </a:extLst>
          </p:cNvPr>
          <p:cNvSpPr/>
          <p:nvPr/>
        </p:nvSpPr>
        <p:spPr>
          <a:xfrm>
            <a:off x="5133975" y="1639857"/>
            <a:ext cx="171451" cy="342900"/>
          </a:xfrm>
          <a:prstGeom prst="rtTriangle">
            <a:avLst/>
          </a:prstGeom>
          <a:solidFill>
            <a:srgbClr val="E5A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dirty="0">
              <a:solidFill>
                <a:prstClr val="white"/>
              </a:solidFill>
              <a:latin typeface="Segoe UI Light"/>
            </a:endParaRPr>
          </a:p>
        </p:txBody>
      </p:sp>
      <p:sp>
        <p:nvSpPr>
          <p:cNvPr id="7" name="TextBox 6">
            <a:extLst>
              <a:ext uri="{FF2B5EF4-FFF2-40B4-BE49-F238E27FC236}">
                <a16:creationId xmlns:a16="http://schemas.microsoft.com/office/drawing/2014/main" id="{E32DB6D3-732C-4FB9-AA9C-FCB2162A76E6}"/>
              </a:ext>
            </a:extLst>
          </p:cNvPr>
          <p:cNvSpPr txBox="1"/>
          <p:nvPr/>
        </p:nvSpPr>
        <p:spPr>
          <a:xfrm>
            <a:off x="5449715" y="2803098"/>
            <a:ext cx="5094188" cy="1281120"/>
          </a:xfrm>
          <a:prstGeom prst="rect">
            <a:avLst/>
          </a:prstGeom>
          <a:noFill/>
        </p:spPr>
        <p:txBody>
          <a:bodyPr wrap="square" lIns="0" tIns="0" rIns="0" bIns="0" rtlCol="0">
            <a:spAutoFit/>
          </a:bodyPr>
          <a:lstStyle/>
          <a:p>
            <a:pPr defTabSz="685783">
              <a:defRPr/>
            </a:pPr>
            <a:r>
              <a:rPr lang="es-MX" sz="2775" b="1" dirty="0">
                <a:solidFill>
                  <a:prstClr val="white"/>
                </a:solidFill>
                <a:latin typeface="Century Gothic"/>
              </a:rPr>
              <a:t>Nulidades de elección</a:t>
            </a:r>
          </a:p>
          <a:p>
            <a:pPr defTabSz="685783">
              <a:defRPr/>
            </a:pPr>
            <a:r>
              <a:rPr lang="es-MX" sz="2775" b="1" dirty="0">
                <a:solidFill>
                  <a:prstClr val="white"/>
                </a:solidFill>
                <a:latin typeface="Century Gothic"/>
              </a:rPr>
              <a:t>Violencia política de género Proceso Electoral 2020-2021</a:t>
            </a:r>
            <a:endParaRPr lang="id-ID" sz="2775" b="1" dirty="0">
              <a:solidFill>
                <a:prstClr val="white"/>
              </a:solidFill>
              <a:latin typeface="Century Gothic"/>
            </a:endParaRPr>
          </a:p>
        </p:txBody>
      </p:sp>
      <p:pic>
        <p:nvPicPr>
          <p:cNvPr id="14" name="Imagen 13"/>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895601" y="2374019"/>
            <a:ext cx="3198603" cy="1995128"/>
          </a:xfrm>
          <a:prstGeom prst="rect">
            <a:avLst/>
          </a:prstGeom>
        </p:spPr>
      </p:pic>
    </p:spTree>
    <p:extLst>
      <p:ext uri="{BB962C8B-B14F-4D97-AF65-F5344CB8AC3E}">
        <p14:creationId xmlns:p14="http://schemas.microsoft.com/office/powerpoint/2010/main" val="384578838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CEA130F8-DBD9-4136-8AEF-308D9A99B02D}"/>
              </a:ext>
            </a:extLst>
          </p:cNvPr>
          <p:cNvSpPr>
            <a:spLocks noGrp="1"/>
          </p:cNvSpPr>
          <p:nvPr>
            <p:ph idx="1"/>
          </p:nvPr>
        </p:nvSpPr>
        <p:spPr>
          <a:xfrm>
            <a:off x="257176" y="827081"/>
            <a:ext cx="8848725" cy="6030921"/>
          </a:xfrm>
        </p:spPr>
        <p:txBody>
          <a:bodyPr/>
          <a:lstStyle/>
          <a:p>
            <a:pPr algn="just">
              <a:spcBef>
                <a:spcPts val="600"/>
              </a:spcBef>
            </a:pPr>
            <a:r>
              <a:rPr lang="es-MX" sz="1800" b="1" dirty="0">
                <a:solidFill>
                  <a:srgbClr val="333333"/>
                </a:solidFill>
                <a:latin typeface="Arial Narrow" panose="020B0606020202030204" pitchFamily="34" charset="0"/>
                <a:ea typeface="Calibri" panose="020F0502020204030204" pitchFamily="34" charset="0"/>
                <a:cs typeface="Times New Roman" panose="02020603050405020304" pitchFamily="18" charset="0"/>
              </a:rPr>
              <a:t>6 junio 2021. </a:t>
            </a:r>
            <a:r>
              <a:rPr lang="es-MX" sz="1800" dirty="0">
                <a:solidFill>
                  <a:srgbClr val="333333"/>
                </a:solidFill>
                <a:latin typeface="Arial Narrow" panose="020B0606020202030204" pitchFamily="34" charset="0"/>
                <a:ea typeface="Calibri" panose="020F0502020204030204" pitchFamily="34" charset="0"/>
                <a:cs typeface="Times New Roman" panose="02020603050405020304" pitchFamily="18" charset="0"/>
              </a:rPr>
              <a:t>Jornada Electoral.</a:t>
            </a:r>
          </a:p>
          <a:p>
            <a:pPr algn="just">
              <a:spcBef>
                <a:spcPts val="600"/>
              </a:spcBef>
            </a:pPr>
            <a:r>
              <a:rPr lang="es-MX" sz="1800" b="1" dirty="0">
                <a:latin typeface="Arial Narrow" panose="020B0606020202030204" pitchFamily="34" charset="0"/>
                <a:ea typeface="Calibri" panose="020F0502020204030204" pitchFamily="34" charset="0"/>
                <a:cs typeface="Times New Roman" panose="02020603050405020304" pitchFamily="18" charset="0"/>
              </a:rPr>
              <a:t>10 junio 2021. </a:t>
            </a:r>
            <a:r>
              <a:rPr lang="es-MX" sz="1800" dirty="0">
                <a:latin typeface="Arial Narrow" panose="020B0606020202030204" pitchFamily="34" charset="0"/>
                <a:ea typeface="Calibri" panose="020F0502020204030204" pitchFamily="34" charset="0"/>
                <a:cs typeface="Times New Roman" panose="02020603050405020304" pitchFamily="18" charset="0"/>
              </a:rPr>
              <a:t>Consejo Distrital en Guerrero entregó la constancia de mayoría y declaró la validez de la elección a favor de la planilla de postulada por el PT encabezada por </a:t>
            </a:r>
            <a:r>
              <a:rPr lang="es-MX" sz="1800" dirty="0">
                <a:solidFill>
                  <a:srgbClr val="333333"/>
                </a:solidFill>
                <a:latin typeface="Arial Narrow" panose="020B0606020202030204" pitchFamily="34" charset="0"/>
                <a:ea typeface="Calibri" panose="020F0502020204030204" pitchFamily="34" charset="0"/>
                <a:cs typeface="Times New Roman" panose="02020603050405020304" pitchFamily="18" charset="0"/>
              </a:rPr>
              <a:t>Eric Sandro Leal Cantú.</a:t>
            </a:r>
            <a:r>
              <a:rPr lang="es-MX" sz="1800" b="1" dirty="0">
                <a:solidFill>
                  <a:srgbClr val="333333"/>
                </a:solidFill>
                <a:latin typeface="Arial Narrow" panose="020B0606020202030204" pitchFamily="34" charset="0"/>
                <a:ea typeface="Calibri" panose="020F0502020204030204" pitchFamily="34" charset="0"/>
                <a:cs typeface="Times New Roman" panose="02020603050405020304" pitchFamily="18" charset="0"/>
              </a:rPr>
              <a:t>5 agosto 2021</a:t>
            </a:r>
            <a:r>
              <a:rPr lang="es-MX" sz="1800" dirty="0">
                <a:solidFill>
                  <a:srgbClr val="333333"/>
                </a:solidFill>
                <a:latin typeface="Arial Narrow" panose="020B0606020202030204" pitchFamily="34" charset="0"/>
                <a:ea typeface="Calibri" panose="020F0502020204030204" pitchFamily="34" charset="0"/>
                <a:cs typeface="Times New Roman" panose="02020603050405020304" pitchFamily="18" charset="0"/>
              </a:rPr>
              <a:t>. Tribunal electoral local tuvo por acreditada la Violencia Política en contra de la candidata por de </a:t>
            </a:r>
            <a:r>
              <a:rPr lang="es-MX" sz="1800" b="1" dirty="0">
                <a:solidFill>
                  <a:srgbClr val="333333"/>
                </a:solidFill>
                <a:latin typeface="Arial Narrow" panose="020B0606020202030204" pitchFamily="34" charset="0"/>
                <a:ea typeface="Calibri" panose="020F0502020204030204" pitchFamily="34" charset="0"/>
                <a:cs typeface="Times New Roman" panose="02020603050405020304" pitchFamily="18" charset="0"/>
              </a:rPr>
              <a:t>MC</a:t>
            </a:r>
            <a:r>
              <a:rPr lang="es-MX" sz="1800" dirty="0">
                <a:solidFill>
                  <a:srgbClr val="333333"/>
                </a:solidFill>
                <a:latin typeface="Arial Narrow" panose="020B0606020202030204" pitchFamily="34" charset="0"/>
                <a:ea typeface="Calibri" panose="020F0502020204030204" pitchFamily="34" charset="0"/>
                <a:cs typeface="Times New Roman" panose="02020603050405020304" pitchFamily="18" charset="0"/>
              </a:rPr>
              <a:t>, </a:t>
            </a:r>
            <a:r>
              <a:rPr lang="es-MX" sz="1800" b="1" dirty="0">
                <a:solidFill>
                  <a:srgbClr val="333333"/>
                </a:solidFill>
                <a:latin typeface="Arial Narrow" panose="020B0606020202030204" pitchFamily="34" charset="0"/>
                <a:ea typeface="Calibri" panose="020F0502020204030204" pitchFamily="34" charset="0"/>
                <a:cs typeface="Times New Roman" panose="02020603050405020304" pitchFamily="18" charset="0"/>
              </a:rPr>
              <a:t>Ruperta Nicolás Hilario</a:t>
            </a:r>
            <a:r>
              <a:rPr lang="es-MX" sz="1800" dirty="0">
                <a:solidFill>
                  <a:srgbClr val="333333"/>
                </a:solidFill>
                <a:latin typeface="Arial Narrow" panose="020B0606020202030204" pitchFamily="34" charset="0"/>
                <a:ea typeface="Calibri" panose="020F0502020204030204" pitchFamily="34" charset="0"/>
                <a:cs typeface="Times New Roman" panose="02020603050405020304" pitchFamily="18" charset="0"/>
              </a:rPr>
              <a:t>, sin embargo, confirmó la validez de la elección, así como la constancia de validez del candidato electo del PT (TEE-JIN-024/2021).</a:t>
            </a:r>
            <a:endParaRPr lang="es-MX" sz="1800" dirty="0">
              <a:latin typeface="Arial Narrow" panose="020B0606020202030204" pitchFamily="34" charset="0"/>
              <a:ea typeface="Calibri" panose="020F0502020204030204" pitchFamily="34" charset="0"/>
              <a:cs typeface="Times New Roman" panose="02020603050405020304" pitchFamily="18" charset="0"/>
            </a:endParaRPr>
          </a:p>
          <a:p>
            <a:pPr algn="just">
              <a:spcBef>
                <a:spcPts val="600"/>
              </a:spcBef>
            </a:pPr>
            <a:r>
              <a:rPr lang="es-MX" sz="1800" b="1" dirty="0">
                <a:solidFill>
                  <a:srgbClr val="333333"/>
                </a:solidFill>
                <a:latin typeface="Arial Narrow" panose="020B0606020202030204" pitchFamily="34" charset="0"/>
                <a:ea typeface="Calibri" panose="020F0502020204030204" pitchFamily="34" charset="0"/>
                <a:cs typeface="Times New Roman" panose="02020603050405020304" pitchFamily="18" charset="0"/>
              </a:rPr>
              <a:t>25 septiembre 2021. </a:t>
            </a:r>
            <a:r>
              <a:rPr lang="es-MX" sz="1800" dirty="0">
                <a:solidFill>
                  <a:srgbClr val="333333"/>
                </a:solidFill>
                <a:latin typeface="Arial Narrow" panose="020B0606020202030204" pitchFamily="34" charset="0"/>
                <a:ea typeface="Calibri" panose="020F0502020204030204" pitchFamily="34" charset="0"/>
                <a:cs typeface="Times New Roman" panose="02020603050405020304" pitchFamily="18" charset="0"/>
              </a:rPr>
              <a:t>Sala Ciudad de México determinó que si se acreditó la violencia política y anuló la elección de Iliatenco, Guerrero, al considerar que </a:t>
            </a:r>
            <a:r>
              <a:rPr lang="es-MX" sz="1800" b="1" dirty="0">
                <a:solidFill>
                  <a:srgbClr val="333333"/>
                </a:solidFill>
                <a:latin typeface="Arial Narrow" panose="020B0606020202030204" pitchFamily="34" charset="0"/>
                <a:ea typeface="Calibri" panose="020F0502020204030204" pitchFamily="34" charset="0"/>
                <a:cs typeface="Times New Roman" panose="02020603050405020304" pitchFamily="18" charset="0"/>
              </a:rPr>
              <a:t>s</a:t>
            </a:r>
            <a:r>
              <a:rPr lang="es-MX" sz="1800" b="1" dirty="0">
                <a:latin typeface="Arial Narrow" panose="020B0606020202030204" pitchFamily="34" charset="0"/>
                <a:ea typeface="Calibri" panose="020F0502020204030204" pitchFamily="34" charset="0"/>
                <a:cs typeface="Times New Roman" panose="02020603050405020304" pitchFamily="18" charset="0"/>
              </a:rPr>
              <a:t>i bien no era posible atribuir con precisión la persona o personas físicas que realizaron las pintas que constituyeron violencia política par razón de género contra la Candidata, sí fue posible determinar que esta benefició al resto de partidos y candidaturas contendientes, sin que conste que estos se hubieran deslindado de tal propaganda que expresamente llamaba a no votar para una de las contendientes en la Elección, </a:t>
            </a:r>
            <a:r>
              <a:rPr lang="es-MX" sz="1800" dirty="0">
                <a:latin typeface="Arial Narrow" panose="020B0606020202030204" pitchFamily="34" charset="0"/>
                <a:ea typeface="Calibri" panose="020F0502020204030204" pitchFamily="34" charset="0"/>
                <a:cs typeface="Times New Roman" panose="02020603050405020304" pitchFamily="18" charset="0"/>
              </a:rPr>
              <a:t>y dicha</a:t>
            </a:r>
            <a:r>
              <a:rPr lang="es-MX" sz="1800" dirty="0">
                <a:solidFill>
                  <a:srgbClr val="333333"/>
                </a:solidFill>
                <a:latin typeface="Arial Narrow" panose="020B0606020202030204" pitchFamily="34" charset="0"/>
                <a:ea typeface="Calibri" panose="020F0502020204030204" pitchFamily="34" charset="0"/>
                <a:cs typeface="Times New Roman" panose="02020603050405020304" pitchFamily="18" charset="0"/>
              </a:rPr>
              <a:t> situación fue determinante  para el resultado de la elección, porque entre el 1° y 2° existen 53 votos de diferencia (</a:t>
            </a:r>
            <a:r>
              <a:rPr lang="es-MX" sz="1800" dirty="0">
                <a:latin typeface="Arial Narrow" panose="020B0606020202030204" pitchFamily="34" charset="0"/>
                <a:ea typeface="Calibri" panose="020F0502020204030204" pitchFamily="34" charset="0"/>
                <a:cs typeface="Arial" panose="020B0604020202020204" pitchFamily="34" charset="0"/>
              </a:rPr>
              <a:t>0.97%).</a:t>
            </a:r>
            <a:r>
              <a:rPr lang="es-MX" sz="1800" dirty="0">
                <a:solidFill>
                  <a:srgbClr val="333333"/>
                </a:solidFill>
                <a:latin typeface="Arial Narrow" panose="020B0606020202030204" pitchFamily="34" charset="0"/>
                <a:ea typeface="Calibri" panose="020F0502020204030204" pitchFamily="34" charset="0"/>
                <a:cs typeface="Times New Roman" panose="02020603050405020304" pitchFamily="18" charset="0"/>
              </a:rPr>
              <a:t> (SCM-JRC-225/2021)</a:t>
            </a:r>
          </a:p>
          <a:p>
            <a:pPr algn="just">
              <a:spcBef>
                <a:spcPts val="600"/>
              </a:spcBef>
            </a:pPr>
            <a:r>
              <a:rPr lang="es-MX" sz="2000" b="1" dirty="0">
                <a:latin typeface="Arial Narrow" panose="020B0606020202030204" pitchFamily="34" charset="0"/>
                <a:ea typeface="Arial" panose="020B0604020202020204" pitchFamily="34" charset="0"/>
                <a:cs typeface="Times New Roman" panose="02020603050405020304" pitchFamily="18" charset="0"/>
              </a:rPr>
              <a:t>Textos de las pintas: </a:t>
            </a:r>
            <a:r>
              <a:rPr lang="es-MX" sz="2000" dirty="0">
                <a:latin typeface="Arial Narrow" panose="020B0606020202030204" pitchFamily="34" charset="0"/>
                <a:ea typeface="Arial" panose="020B0604020202020204" pitchFamily="34" charset="0"/>
                <a:cs typeface="Times New Roman" panose="02020603050405020304" pitchFamily="18" charset="0"/>
              </a:rPr>
              <a:t>“Las mujeres no saben gobernar”, “Fuera Ruperta”, “Es tiempo de hombres, fuera Ruperta”, “Ninguna vieja más en el poder, fuera MC, fuera Ruperta”, “Las mujeres no sirven para gobernar”, “No a la reelección”, “Ni una vieja más en el poder”, “Las viejas no sirven para gobierno”.</a:t>
            </a:r>
            <a:endParaRPr lang="es-MX" sz="2000" dirty="0">
              <a:latin typeface="Arial Narrow" panose="020B0606020202030204" pitchFamily="34" charset="0"/>
              <a:ea typeface="Calibri" panose="020F0502020204030204" pitchFamily="34" charset="0"/>
              <a:cs typeface="Times New Roman" panose="02020603050405020304" pitchFamily="18" charset="0"/>
            </a:endParaRPr>
          </a:p>
          <a:p>
            <a:pPr algn="just">
              <a:spcBef>
                <a:spcPts val="600"/>
              </a:spcBef>
            </a:pPr>
            <a:endParaRPr lang="es-MX" sz="1800" dirty="0">
              <a:solidFill>
                <a:srgbClr val="333333"/>
              </a:solidFill>
              <a:latin typeface="Arial Narrow" panose="020B0606020202030204" pitchFamily="34" charset="0"/>
              <a:ea typeface="Calibri" panose="020F0502020204030204" pitchFamily="34" charset="0"/>
              <a:cs typeface="Times New Roman" panose="02020603050405020304" pitchFamily="18" charset="0"/>
            </a:endParaRPr>
          </a:p>
          <a:p>
            <a:pPr algn="just">
              <a:spcBef>
                <a:spcPts val="600"/>
              </a:spcBef>
            </a:pPr>
            <a:endParaRPr lang="es-MX" sz="1800" dirty="0">
              <a:latin typeface="Arial Narrow" panose="020B0606020202030204" pitchFamily="34" charset="0"/>
              <a:ea typeface="Calibri" panose="020F0502020204030204" pitchFamily="34" charset="0"/>
              <a:cs typeface="Times New Roman" panose="02020603050405020304" pitchFamily="18" charset="0"/>
            </a:endParaRPr>
          </a:p>
        </p:txBody>
      </p:sp>
      <p:sp>
        <p:nvSpPr>
          <p:cNvPr id="4" name="Título 3">
            <a:extLst>
              <a:ext uri="{FF2B5EF4-FFF2-40B4-BE49-F238E27FC236}">
                <a16:creationId xmlns:a16="http://schemas.microsoft.com/office/drawing/2014/main" id="{3158A9FF-EF09-4C1C-BED2-7DAF4E6D14AD}"/>
              </a:ext>
            </a:extLst>
          </p:cNvPr>
          <p:cNvSpPr>
            <a:spLocks noGrp="1"/>
          </p:cNvSpPr>
          <p:nvPr>
            <p:ph type="title"/>
          </p:nvPr>
        </p:nvSpPr>
        <p:spPr>
          <a:xfrm>
            <a:off x="5566005" y="340446"/>
            <a:ext cx="5021611" cy="551951"/>
          </a:xfrm>
        </p:spPr>
        <p:txBody>
          <a:bodyPr>
            <a:noAutofit/>
          </a:bodyPr>
          <a:lstStyle/>
          <a:p>
            <a:r>
              <a:rPr lang="es-MX" sz="1600" b="1" dirty="0"/>
              <a:t>Casos</a:t>
            </a:r>
            <a:r>
              <a:rPr lang="es-MX" sz="1600" dirty="0"/>
              <a:t>: Nulidad de la Elección del Ayuntamiento de Iliatenco, Guerrero, por Violencia Política</a:t>
            </a:r>
          </a:p>
        </p:txBody>
      </p:sp>
      <p:pic>
        <p:nvPicPr>
          <p:cNvPr id="5" name="Imagen 4" descr="Un letrero de color blanco&#10;&#10;Descripción generada automáticamente con confianza media">
            <a:extLst>
              <a:ext uri="{FF2B5EF4-FFF2-40B4-BE49-F238E27FC236}">
                <a16:creationId xmlns:a16="http://schemas.microsoft.com/office/drawing/2014/main" id="{07B39235-8A8D-4BFF-A8D5-BCB5FA727E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3366" y="1008173"/>
            <a:ext cx="2466975" cy="2867543"/>
          </a:xfrm>
          <a:prstGeom prst="rect">
            <a:avLst/>
          </a:prstGeom>
        </p:spPr>
      </p:pic>
      <p:pic>
        <p:nvPicPr>
          <p:cNvPr id="10" name="Imagen 9" descr="Imagen que contiene exterior, pasto, edificio, campo&#10;&#10;Descripción generada automáticamente">
            <a:extLst>
              <a:ext uri="{FF2B5EF4-FFF2-40B4-BE49-F238E27FC236}">
                <a16:creationId xmlns:a16="http://schemas.microsoft.com/office/drawing/2014/main" id="{768B5A6E-EC43-4877-AD9C-AA566984BB24}"/>
              </a:ext>
            </a:extLst>
          </p:cNvPr>
          <p:cNvPicPr>
            <a:picLocks noChangeAspect="1"/>
          </p:cNvPicPr>
          <p:nvPr/>
        </p:nvPicPr>
        <p:blipFill rotWithShape="1">
          <a:blip r:embed="rId4">
            <a:extLst>
              <a:ext uri="{28A0092B-C50C-407E-A947-70E740481C1C}">
                <a14:useLocalDpi xmlns:a14="http://schemas.microsoft.com/office/drawing/2010/main" val="0"/>
              </a:ext>
            </a:extLst>
          </a:blip>
          <a:srcRect r="40305"/>
          <a:stretch/>
        </p:blipFill>
        <p:spPr>
          <a:xfrm>
            <a:off x="9556214" y="4510879"/>
            <a:ext cx="2344127" cy="1849340"/>
          </a:xfrm>
          <a:prstGeom prst="rect">
            <a:avLst/>
          </a:prstGeom>
        </p:spPr>
      </p:pic>
    </p:spTree>
    <p:extLst>
      <p:ext uri="{BB962C8B-B14F-4D97-AF65-F5344CB8AC3E}">
        <p14:creationId xmlns:p14="http://schemas.microsoft.com/office/powerpoint/2010/main" val="192930891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CEA130F8-DBD9-4136-8AEF-308D9A99B02D}"/>
              </a:ext>
            </a:extLst>
          </p:cNvPr>
          <p:cNvSpPr>
            <a:spLocks noGrp="1"/>
          </p:cNvSpPr>
          <p:nvPr>
            <p:ph idx="1"/>
          </p:nvPr>
        </p:nvSpPr>
        <p:spPr>
          <a:xfrm>
            <a:off x="295275" y="827081"/>
            <a:ext cx="7772400" cy="6030921"/>
          </a:xfrm>
        </p:spPr>
        <p:txBody>
          <a:bodyPr/>
          <a:lstStyle/>
          <a:p>
            <a:pPr algn="just">
              <a:spcBef>
                <a:spcPts val="600"/>
              </a:spcBef>
            </a:pPr>
            <a:r>
              <a:rPr lang="es-MX" sz="1651" b="1" dirty="0">
                <a:solidFill>
                  <a:srgbClr val="333333"/>
                </a:solidFill>
                <a:latin typeface="Arial Narrow" panose="020B0606020202030204" pitchFamily="34" charset="0"/>
                <a:ea typeface="Times New Roman" panose="02020603050405020304" pitchFamily="18" charset="0"/>
                <a:cs typeface="Times New Roman" panose="02020603050405020304" pitchFamily="18" charset="0"/>
              </a:rPr>
              <a:t>29 septiembre 2021. </a:t>
            </a:r>
            <a:r>
              <a:rPr lang="es-MX" sz="1651" dirty="0">
                <a:solidFill>
                  <a:srgbClr val="333333"/>
                </a:solidFill>
                <a:latin typeface="Arial Narrow" panose="020B0606020202030204" pitchFamily="34" charset="0"/>
                <a:ea typeface="Times New Roman" panose="02020603050405020304" pitchFamily="18" charset="0"/>
                <a:cs typeface="Times New Roman" panose="02020603050405020304" pitchFamily="18" charset="0"/>
              </a:rPr>
              <a:t>Sala Superior del TEPJF confirmó la nulidad de la elección decretada por la Sala Regional Ciudad de México:</a:t>
            </a:r>
          </a:p>
          <a:p>
            <a:pPr marL="342891" indent="-342891" algn="just">
              <a:buFont typeface="+mj-lt"/>
              <a:buAutoNum type="arabicPeriod"/>
            </a:pPr>
            <a:r>
              <a:rPr lang="es-MX" sz="1651" dirty="0">
                <a:latin typeface="Arial Narrow" panose="020B0606020202030204" pitchFamily="34" charset="0"/>
                <a:ea typeface="Calibri" panose="020F0502020204030204" pitchFamily="34" charset="0"/>
                <a:cs typeface="Arial" panose="020B0604020202020204" pitchFamily="34" charset="0"/>
              </a:rPr>
              <a:t>Se comprobó la existencia de las pintas con mensajes con connotaciones peyorativas, hacia una candidata a la presidencia municipal de Iliatenco, Guerrero, cuyo contenido afectó la imagen pública de la víctima haciéndola ver como que por su condición de mujer era incapaz de gobernar. </a:t>
            </a:r>
          </a:p>
          <a:p>
            <a:pPr marL="342891" indent="-342891" algn="just">
              <a:buFont typeface="+mj-lt"/>
              <a:buAutoNum type="arabicPeriod"/>
            </a:pPr>
            <a:r>
              <a:rPr lang="es-MX" sz="1651" dirty="0">
                <a:latin typeface="Arial Narrow" panose="020B0606020202030204" pitchFamily="34" charset="0"/>
                <a:ea typeface="Calibri" panose="020F0502020204030204" pitchFamily="34" charset="0"/>
                <a:cs typeface="Arial" panose="020B0604020202020204" pitchFamily="34" charset="0"/>
              </a:rPr>
              <a:t>La diferencia entre el 1° y 2° lugar fue del 0.97% de los votos, una diferencia de tan solo 53 votos, actualizándose la presunción de que la irregularidad fue determinante para el resultado de la elección.</a:t>
            </a:r>
          </a:p>
          <a:p>
            <a:pPr marL="342891" indent="-342891" algn="just">
              <a:buFont typeface="+mj-lt"/>
              <a:buAutoNum type="arabicPeriod"/>
            </a:pPr>
            <a:r>
              <a:rPr lang="es-MX" sz="1651" dirty="0">
                <a:latin typeface="Arial Narrow" panose="020B0606020202030204" pitchFamily="34" charset="0"/>
                <a:ea typeface="Calibri" panose="020F0502020204030204" pitchFamily="34" charset="0"/>
                <a:cs typeface="Arial" panose="020B0604020202020204" pitchFamily="34" charset="0"/>
              </a:rPr>
              <a:t>La población estuvo expuesta a los mensajes en un periodo muy cercano a la elección y durante el periodo de reflexión, también durante su traslado a las casillas correspondientes, porque los mensajes fueron colocados en lugares estratégicos  que necesariamente debían ser transitados por los votantes.</a:t>
            </a:r>
          </a:p>
          <a:p>
            <a:pPr marL="342891" indent="-342891" algn="just">
              <a:buFont typeface="+mj-lt"/>
              <a:buAutoNum type="arabicPeriod"/>
            </a:pPr>
            <a:r>
              <a:rPr lang="es-MX" sz="1651" dirty="0">
                <a:latin typeface="Arial Narrow" panose="020B0606020202030204" pitchFamily="34" charset="0"/>
                <a:ea typeface="Calibri" panose="020F0502020204030204" pitchFamily="34" charset="0"/>
                <a:cs typeface="Arial" panose="020B0604020202020204" pitchFamily="34" charset="0"/>
              </a:rPr>
              <a:t>La violencia política de género tuvo un impacto negativo en el derecho de la víctima a ejercer su derecho a ser votada, pues la puso en una situación de desventaja ante el electorado con motivo de los mensajes denigrantes que hicieron referencia hacia su persona.</a:t>
            </a:r>
          </a:p>
          <a:p>
            <a:pPr marL="0" indent="0" algn="just">
              <a:buNone/>
            </a:pPr>
            <a:r>
              <a:rPr lang="es-MX" sz="1651" dirty="0">
                <a:latin typeface="Arial Narrow" panose="020B0606020202030204" pitchFamily="34" charset="0"/>
                <a:ea typeface="Calibri" panose="020F0502020204030204" pitchFamily="34" charset="0"/>
                <a:cs typeface="Arial" panose="020B0604020202020204" pitchFamily="34" charset="0"/>
              </a:rPr>
              <a:t>Tales elementos prueban que </a:t>
            </a:r>
            <a:r>
              <a:rPr lang="es-MX" sz="1651" b="1" dirty="0">
                <a:latin typeface="Arial Narrow" panose="020B0606020202030204" pitchFamily="34" charset="0"/>
                <a:ea typeface="Calibri" panose="020F0502020204030204" pitchFamily="34" charset="0"/>
                <a:cs typeface="Arial" panose="020B0604020202020204" pitchFamily="34" charset="0"/>
              </a:rPr>
              <a:t>la violencia política de género </a:t>
            </a:r>
            <a:r>
              <a:rPr lang="es-MX" sz="1651" dirty="0">
                <a:latin typeface="Arial Narrow" panose="020B0606020202030204" pitchFamily="34" charset="0"/>
                <a:ea typeface="Calibri" panose="020F0502020204030204" pitchFamily="34" charset="0"/>
                <a:cs typeface="Arial" panose="020B0604020202020204" pitchFamily="34" charset="0"/>
              </a:rPr>
              <a:t>que derivó en violaciones generalizadas y determinantes, transgredió los principios constitucionales, </a:t>
            </a:r>
            <a:r>
              <a:rPr lang="es-MX" sz="1651" b="1" dirty="0">
                <a:latin typeface="Arial Narrow" panose="020B0606020202030204" pitchFamily="34" charset="0"/>
                <a:ea typeface="Calibri" panose="020F0502020204030204" pitchFamily="34" charset="0"/>
                <a:cs typeface="Arial" panose="020B0604020202020204" pitchFamily="34" charset="0"/>
              </a:rPr>
              <a:t>poniendo en duda la certeza de la elección e influyeron activamente en el resultado obtenido</a:t>
            </a:r>
            <a:r>
              <a:rPr lang="es-MX" sz="1651" dirty="0">
                <a:latin typeface="Arial Narrow" panose="020B0606020202030204" pitchFamily="34" charset="0"/>
                <a:ea typeface="Calibri" panose="020F0502020204030204" pitchFamily="34" charset="0"/>
                <a:cs typeface="Arial" panose="020B0604020202020204" pitchFamily="34" charset="0"/>
              </a:rPr>
              <a:t>, ello, pues dichas irregularidades resultan suficientes para actualizar la hipótesis de nulidad relativa a irregularidades graves plenamente acreditadas, no reparables, que tuvieron incidencia durante la jornada electoral. </a:t>
            </a:r>
            <a:r>
              <a:rPr lang="es-MX" sz="1651" b="1" dirty="0">
                <a:latin typeface="Arial Narrow" panose="020B0606020202030204" pitchFamily="34" charset="0"/>
                <a:ea typeface="Calibri" panose="020F0502020204030204" pitchFamily="34" charset="0"/>
                <a:cs typeface="Arial" panose="020B0604020202020204" pitchFamily="34" charset="0"/>
              </a:rPr>
              <a:t>SUP-REC-1861/2021</a:t>
            </a:r>
            <a:endParaRPr lang="es-MX" sz="1651" b="1" dirty="0">
              <a:latin typeface="Arial Narrow" panose="020B0606020202030204" pitchFamily="34" charset="0"/>
              <a:ea typeface="Calibri" panose="020F0502020204030204" pitchFamily="34" charset="0"/>
              <a:cs typeface="Times New Roman" panose="02020603050405020304" pitchFamily="18" charset="0"/>
            </a:endParaRPr>
          </a:p>
          <a:p>
            <a:pPr algn="just">
              <a:spcBef>
                <a:spcPts val="600"/>
              </a:spcBef>
            </a:pPr>
            <a:endParaRPr lang="es-MX" sz="1651" dirty="0">
              <a:latin typeface="Arial Narrow" panose="020B0606020202030204" pitchFamily="34" charset="0"/>
              <a:ea typeface="Calibri" panose="020F0502020204030204" pitchFamily="34" charset="0"/>
              <a:cs typeface="Times New Roman" panose="02020603050405020304" pitchFamily="18" charset="0"/>
            </a:endParaRPr>
          </a:p>
        </p:txBody>
      </p:sp>
      <p:sp>
        <p:nvSpPr>
          <p:cNvPr id="4" name="Título 3">
            <a:extLst>
              <a:ext uri="{FF2B5EF4-FFF2-40B4-BE49-F238E27FC236}">
                <a16:creationId xmlns:a16="http://schemas.microsoft.com/office/drawing/2014/main" id="{3158A9FF-EF09-4C1C-BED2-7DAF4E6D14AD}"/>
              </a:ext>
            </a:extLst>
          </p:cNvPr>
          <p:cNvSpPr>
            <a:spLocks noGrp="1"/>
          </p:cNvSpPr>
          <p:nvPr>
            <p:ph type="title"/>
          </p:nvPr>
        </p:nvSpPr>
        <p:spPr>
          <a:xfrm>
            <a:off x="5566005" y="340446"/>
            <a:ext cx="5021611" cy="551951"/>
          </a:xfrm>
        </p:spPr>
        <p:txBody>
          <a:bodyPr>
            <a:noAutofit/>
          </a:bodyPr>
          <a:lstStyle/>
          <a:p>
            <a:r>
              <a:rPr lang="es-MX" sz="1600" b="1" dirty="0"/>
              <a:t>Casos</a:t>
            </a:r>
            <a:r>
              <a:rPr lang="es-MX" sz="1600" dirty="0"/>
              <a:t>: Nulidad de la Elección del Ayuntamiento de Iliatenco, Guerrero, por Violencia Política</a:t>
            </a:r>
          </a:p>
        </p:txBody>
      </p:sp>
      <p:pic>
        <p:nvPicPr>
          <p:cNvPr id="5122" name="Picture 2" descr="Puede ser una imagen de una o varias personas y texto que dice &quot;ILIATENC PROCESO E ELECTORAL EXTRAORDINARIO VESTA 9 de octubre Inicio del Proceso Electoral Extraordinario de de Iliatenco. IEPC GUERRERO&quot;">
            <a:extLst>
              <a:ext uri="{FF2B5EF4-FFF2-40B4-BE49-F238E27FC236}">
                <a16:creationId xmlns:a16="http://schemas.microsoft.com/office/drawing/2014/main" id="{372C732F-DC2D-4193-A585-8C4BC6689D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0049" y="1929104"/>
            <a:ext cx="2999792" cy="2999792"/>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75866C76-8B54-4D27-AEA1-B883A9B22757}"/>
              </a:ext>
            </a:extLst>
          </p:cNvPr>
          <p:cNvSpPr txBox="1"/>
          <p:nvPr/>
        </p:nvSpPr>
        <p:spPr>
          <a:xfrm>
            <a:off x="8754351" y="5440337"/>
            <a:ext cx="2966741" cy="1077218"/>
          </a:xfrm>
          <a:prstGeom prst="rect">
            <a:avLst/>
          </a:prstGeom>
          <a:noFill/>
        </p:spPr>
        <p:txBody>
          <a:bodyPr wrap="square" rtlCol="0">
            <a:spAutoFit/>
          </a:bodyPr>
          <a:lstStyle/>
          <a:p>
            <a:pPr algn="ctr" defTabSz="457189">
              <a:defRPr/>
            </a:pPr>
            <a:r>
              <a:rPr lang="es-MX" sz="1600" b="1" dirty="0">
                <a:solidFill>
                  <a:srgbClr val="7030A0"/>
                </a:solidFill>
                <a:latin typeface="Century Gothic"/>
                <a:cs typeface="Century Gothic"/>
              </a:rPr>
              <a:t>28 noviembre 2021</a:t>
            </a:r>
          </a:p>
          <a:p>
            <a:pPr algn="ctr" defTabSz="457189">
              <a:defRPr/>
            </a:pPr>
            <a:r>
              <a:rPr lang="es-MX" sz="1600" b="1" dirty="0">
                <a:solidFill>
                  <a:srgbClr val="7030A0"/>
                </a:solidFill>
                <a:latin typeface="Century Gothic"/>
                <a:cs typeface="Century Gothic"/>
              </a:rPr>
              <a:t>Jornada Electoral</a:t>
            </a:r>
          </a:p>
          <a:p>
            <a:pPr algn="ctr" defTabSz="457189">
              <a:defRPr/>
            </a:pPr>
            <a:r>
              <a:rPr lang="es-MX" sz="1600" b="1" dirty="0">
                <a:solidFill>
                  <a:srgbClr val="7030A0"/>
                </a:solidFill>
                <a:latin typeface="Century Gothic"/>
                <a:cs typeface="Century Gothic"/>
              </a:rPr>
              <a:t>Extraordinario de Iliatenco, Guerrero</a:t>
            </a:r>
          </a:p>
        </p:txBody>
      </p:sp>
    </p:spTree>
    <p:extLst>
      <p:ext uri="{BB962C8B-B14F-4D97-AF65-F5344CB8AC3E}">
        <p14:creationId xmlns:p14="http://schemas.microsoft.com/office/powerpoint/2010/main" val="352065687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CEA130F8-DBD9-4136-8AEF-308D9A99B02D}"/>
              </a:ext>
            </a:extLst>
          </p:cNvPr>
          <p:cNvSpPr>
            <a:spLocks noGrp="1"/>
          </p:cNvSpPr>
          <p:nvPr>
            <p:ph idx="1"/>
          </p:nvPr>
        </p:nvSpPr>
        <p:spPr>
          <a:xfrm>
            <a:off x="361950" y="994530"/>
            <a:ext cx="11630025" cy="5760335"/>
          </a:xfrm>
        </p:spPr>
        <p:txBody>
          <a:bodyPr/>
          <a:lstStyle/>
          <a:p>
            <a:pPr algn="just">
              <a:spcBef>
                <a:spcPts val="600"/>
              </a:spcBef>
            </a:pPr>
            <a:r>
              <a:rPr lang="es-MX" sz="1400" b="1" dirty="0">
                <a:solidFill>
                  <a:srgbClr val="333333"/>
                </a:solidFill>
                <a:latin typeface="Arial Narrow" panose="020B0606020202030204" pitchFamily="34" charset="0"/>
                <a:ea typeface="Times New Roman" panose="02020603050405020304" pitchFamily="18" charset="0"/>
                <a:cs typeface="Times New Roman" panose="02020603050405020304" pitchFamily="18" charset="0"/>
              </a:rPr>
              <a:t>Expediente: </a:t>
            </a:r>
            <a:r>
              <a:rPr lang="es-MX" sz="1400" dirty="0">
                <a:solidFill>
                  <a:srgbClr val="333333"/>
                </a:solidFill>
                <a:latin typeface="Arial Narrow" panose="020B0606020202030204" pitchFamily="34" charset="0"/>
                <a:ea typeface="Times New Roman" panose="02020603050405020304" pitchFamily="18" charset="0"/>
                <a:cs typeface="Times New Roman" panose="02020603050405020304" pitchFamily="18" charset="0"/>
              </a:rPr>
              <a:t>SCM-JDC-2313/2021 y SCM-JDC-2320/2021 acumulados (9 noviembre 2021)</a:t>
            </a:r>
          </a:p>
          <a:p>
            <a:pPr marL="0" indent="0" algn="just">
              <a:spcBef>
                <a:spcPts val="600"/>
              </a:spcBef>
              <a:buNone/>
            </a:pPr>
            <a:r>
              <a:rPr lang="es-MX" sz="1400" b="1" dirty="0">
                <a:solidFill>
                  <a:srgbClr val="333333"/>
                </a:solidFill>
                <a:latin typeface="Arial Narrow" panose="020B0606020202030204" pitchFamily="34" charset="0"/>
                <a:ea typeface="Times New Roman" panose="02020603050405020304" pitchFamily="18" charset="0"/>
                <a:cs typeface="Times New Roman" panose="02020603050405020304" pitchFamily="18" charset="0"/>
              </a:rPr>
              <a:t>Ponente: </a:t>
            </a:r>
            <a:r>
              <a:rPr lang="es-MX" sz="1400" dirty="0">
                <a:solidFill>
                  <a:srgbClr val="333333"/>
                </a:solidFill>
                <a:latin typeface="Arial Narrow" panose="020B0606020202030204" pitchFamily="34" charset="0"/>
                <a:ea typeface="Times New Roman" panose="02020603050405020304" pitchFamily="18" charset="0"/>
                <a:cs typeface="Times New Roman" panose="02020603050405020304" pitchFamily="18" charset="0"/>
              </a:rPr>
              <a:t>María Guadalupe Silva Rojas</a:t>
            </a:r>
          </a:p>
          <a:p>
            <a:pPr marL="0" indent="0" algn="just">
              <a:spcBef>
                <a:spcPts val="600"/>
              </a:spcBef>
              <a:buNone/>
            </a:pPr>
            <a:r>
              <a:rPr lang="es-MX" sz="1400" b="1" dirty="0">
                <a:solidFill>
                  <a:srgbClr val="333333"/>
                </a:solidFill>
                <a:latin typeface="Arial Narrow" panose="020B0606020202030204" pitchFamily="34" charset="0"/>
                <a:ea typeface="Times New Roman" panose="02020603050405020304" pitchFamily="18" charset="0"/>
                <a:cs typeface="Times New Roman" panose="02020603050405020304" pitchFamily="18" charset="0"/>
              </a:rPr>
              <a:t>Actora: </a:t>
            </a:r>
            <a:r>
              <a:rPr lang="es-MX" sz="1400" dirty="0">
                <a:solidFill>
                  <a:srgbClr val="333333"/>
                </a:solidFill>
                <a:latin typeface="Arial Narrow" panose="020B0606020202030204" pitchFamily="34" charset="0"/>
                <a:ea typeface="Times New Roman" panose="02020603050405020304" pitchFamily="18" charset="0"/>
                <a:cs typeface="Times New Roman" panose="02020603050405020304" pitchFamily="18" charset="0"/>
              </a:rPr>
              <a:t>Ruperta Nicolás Hilario y otros</a:t>
            </a:r>
          </a:p>
          <a:p>
            <a:pPr marL="0" indent="0" algn="just">
              <a:spcBef>
                <a:spcPts val="600"/>
              </a:spcBef>
              <a:buNone/>
            </a:pPr>
            <a:r>
              <a:rPr lang="es-MX" sz="1400" b="1" dirty="0">
                <a:solidFill>
                  <a:srgbClr val="333333"/>
                </a:solidFill>
                <a:latin typeface="Arial Narrow" panose="020B0606020202030204" pitchFamily="34" charset="0"/>
                <a:ea typeface="Times New Roman" panose="02020603050405020304" pitchFamily="18" charset="0"/>
                <a:cs typeface="Times New Roman" panose="02020603050405020304" pitchFamily="18" charset="0"/>
              </a:rPr>
              <a:t>Responsable: </a:t>
            </a:r>
            <a:r>
              <a:rPr lang="es-MX" sz="1400" dirty="0">
                <a:solidFill>
                  <a:srgbClr val="333333"/>
                </a:solidFill>
                <a:latin typeface="Arial Narrow" panose="020B0606020202030204" pitchFamily="34" charset="0"/>
                <a:ea typeface="Times New Roman" panose="02020603050405020304" pitchFamily="18" charset="0"/>
                <a:cs typeface="Times New Roman" panose="02020603050405020304" pitchFamily="18" charset="0"/>
              </a:rPr>
              <a:t>Tribunal Electoral del Estado de Guerrero</a:t>
            </a:r>
          </a:p>
          <a:p>
            <a:pPr marL="0" indent="0" algn="just">
              <a:spcBef>
                <a:spcPts val="600"/>
              </a:spcBef>
              <a:buNone/>
            </a:pPr>
            <a:r>
              <a:rPr lang="es-MX" sz="1400" b="1" dirty="0">
                <a:solidFill>
                  <a:srgbClr val="333333"/>
                </a:solidFill>
                <a:latin typeface="Arial Narrow" panose="020B0606020202030204" pitchFamily="34" charset="0"/>
                <a:ea typeface="Times New Roman" panose="02020603050405020304" pitchFamily="18" charset="0"/>
                <a:cs typeface="Times New Roman" panose="02020603050405020304" pitchFamily="18" charset="0"/>
              </a:rPr>
              <a:t>ACTO IMPUGNADO: </a:t>
            </a:r>
            <a:r>
              <a:rPr lang="es-MX" sz="1400" dirty="0">
                <a:solidFill>
                  <a:srgbClr val="333333"/>
                </a:solidFill>
                <a:latin typeface="Arial Narrow" panose="020B0606020202030204" pitchFamily="34" charset="0"/>
                <a:ea typeface="Times New Roman" panose="02020603050405020304" pitchFamily="18" charset="0"/>
                <a:cs typeface="Times New Roman" panose="02020603050405020304" pitchFamily="18" charset="0"/>
              </a:rPr>
              <a:t>sentencia dictada en el expediente TEE/PES/051/2021 que declaró la existencia del acto </a:t>
            </a:r>
            <a:r>
              <a:rPr lang="es-MX" sz="1400" dirty="0" err="1">
                <a:solidFill>
                  <a:srgbClr val="333333"/>
                </a:solidFill>
                <a:latin typeface="Arial Narrow" panose="020B0606020202030204" pitchFamily="34" charset="0"/>
                <a:ea typeface="Times New Roman" panose="02020603050405020304" pitchFamily="18" charset="0"/>
                <a:cs typeface="Times New Roman" panose="02020603050405020304" pitchFamily="18" charset="0"/>
              </a:rPr>
              <a:t>revictimizante</a:t>
            </a:r>
            <a:r>
              <a:rPr lang="es-MX" sz="1400" dirty="0">
                <a:solidFill>
                  <a:srgbClr val="333333"/>
                </a:solidFill>
                <a:latin typeface="Arial Narrow" panose="020B0606020202030204" pitchFamily="34" charset="0"/>
                <a:ea typeface="Times New Roman" panose="02020603050405020304" pitchFamily="18" charset="0"/>
                <a:cs typeface="Times New Roman" panose="02020603050405020304" pitchFamily="18" charset="0"/>
              </a:rPr>
              <a:t> de violencia política contra las mujeres en razón de género, atribuida a Eric Sandro Leal Cantú, Eugenia Cantú </a:t>
            </a:r>
            <a:r>
              <a:rPr lang="es-MX" sz="1400" dirty="0" err="1">
                <a:solidFill>
                  <a:srgbClr val="333333"/>
                </a:solidFill>
                <a:latin typeface="Arial Narrow" panose="020B0606020202030204" pitchFamily="34" charset="0"/>
                <a:ea typeface="Times New Roman" panose="02020603050405020304" pitchFamily="18" charset="0"/>
                <a:cs typeface="Times New Roman" panose="02020603050405020304" pitchFamily="18" charset="0"/>
              </a:rPr>
              <a:t>Cantú</a:t>
            </a:r>
            <a:r>
              <a:rPr lang="es-MX" sz="1400" dirty="0">
                <a:solidFill>
                  <a:srgbClr val="333333"/>
                </a:solidFill>
                <a:latin typeface="Arial Narrow" panose="020B0606020202030204" pitchFamily="34" charset="0"/>
                <a:ea typeface="Times New Roman" panose="02020603050405020304" pitchFamily="18" charset="0"/>
                <a:cs typeface="Times New Roman" panose="02020603050405020304" pitchFamily="18" charset="0"/>
              </a:rPr>
              <a:t> y Sandra Ramos Tomas, fueron candidato y candidatas, a la presidencia y sindicatura del ayuntamiento de </a:t>
            </a:r>
            <a:r>
              <a:rPr lang="es-MX" sz="1400" dirty="0" err="1">
                <a:solidFill>
                  <a:srgbClr val="333333"/>
                </a:solidFill>
                <a:latin typeface="Arial Narrow" panose="020B0606020202030204" pitchFamily="34" charset="0"/>
                <a:ea typeface="Times New Roman" panose="02020603050405020304" pitchFamily="18" charset="0"/>
                <a:cs typeface="Times New Roman" panose="02020603050405020304" pitchFamily="18" charset="0"/>
              </a:rPr>
              <a:t>Iliatenco</a:t>
            </a:r>
            <a:r>
              <a:rPr lang="es-MX" sz="1400" dirty="0">
                <a:solidFill>
                  <a:srgbClr val="333333"/>
                </a:solidFill>
                <a:latin typeface="Arial Narrow" panose="020B0606020202030204" pitchFamily="34" charset="0"/>
                <a:ea typeface="Times New Roman" panose="02020603050405020304" pitchFamily="18" charset="0"/>
                <a:cs typeface="Times New Roman" panose="02020603050405020304" pitchFamily="18" charset="0"/>
              </a:rPr>
              <a:t>, postulados por el Partido del Trabajo, por lo que se les amonesta públicamente al calificarse la falta como levísima, tomando en cuenta las circunstancias en que se desenvolvió la conducta denunciada, esto en el contexto de la elección municipal del Ayuntamiento de </a:t>
            </a:r>
            <a:r>
              <a:rPr lang="es-MX" sz="1400" dirty="0" err="1">
                <a:solidFill>
                  <a:srgbClr val="333333"/>
                </a:solidFill>
                <a:latin typeface="Arial Narrow" panose="020B0606020202030204" pitchFamily="34" charset="0"/>
                <a:ea typeface="Times New Roman" panose="02020603050405020304" pitchFamily="18" charset="0"/>
                <a:cs typeface="Times New Roman" panose="02020603050405020304" pitchFamily="18" charset="0"/>
              </a:rPr>
              <a:t>Iliatenco</a:t>
            </a:r>
            <a:r>
              <a:rPr lang="es-MX" sz="1400" dirty="0">
                <a:solidFill>
                  <a:srgbClr val="333333"/>
                </a:solidFill>
                <a:latin typeface="Arial Narrow" panose="020B0606020202030204" pitchFamily="34" charset="0"/>
                <a:ea typeface="Times New Roman" panose="02020603050405020304" pitchFamily="18" charset="0"/>
                <a:cs typeface="Times New Roman" panose="02020603050405020304" pitchFamily="18" charset="0"/>
              </a:rPr>
              <a:t>, Guerrero.</a:t>
            </a:r>
          </a:p>
          <a:p>
            <a:pPr marL="0" indent="0" algn="just">
              <a:spcBef>
                <a:spcPts val="600"/>
              </a:spcBef>
              <a:buNone/>
            </a:pPr>
            <a:r>
              <a:rPr lang="es-MX" sz="1400" b="1" dirty="0">
                <a:solidFill>
                  <a:srgbClr val="333333"/>
                </a:solidFill>
                <a:latin typeface="Arial Narrow" panose="020B0606020202030204" pitchFamily="34" charset="0"/>
                <a:ea typeface="Times New Roman" panose="02020603050405020304" pitchFamily="18" charset="0"/>
                <a:cs typeface="Times New Roman" panose="02020603050405020304" pitchFamily="18" charset="0"/>
              </a:rPr>
              <a:t>Acto </a:t>
            </a:r>
            <a:r>
              <a:rPr lang="es-MX" sz="1400" b="1" dirty="0" err="1">
                <a:solidFill>
                  <a:srgbClr val="333333"/>
                </a:solidFill>
                <a:latin typeface="Arial Narrow" panose="020B0606020202030204" pitchFamily="34" charset="0"/>
                <a:ea typeface="Times New Roman" panose="02020603050405020304" pitchFamily="18" charset="0"/>
                <a:cs typeface="Times New Roman" panose="02020603050405020304" pitchFamily="18" charset="0"/>
              </a:rPr>
              <a:t>revictimizante</a:t>
            </a:r>
            <a:r>
              <a:rPr lang="es-MX" sz="1400" b="1" dirty="0">
                <a:solidFill>
                  <a:srgbClr val="333333"/>
                </a:solidFill>
                <a:latin typeface="Arial Narrow" panose="020B0606020202030204" pitchFamily="34" charset="0"/>
                <a:ea typeface="Times New Roman" panose="02020603050405020304" pitchFamily="18" charset="0"/>
                <a:cs typeface="Times New Roman" panose="02020603050405020304" pitchFamily="18" charset="0"/>
              </a:rPr>
              <a:t>: </a:t>
            </a:r>
            <a:r>
              <a:rPr lang="es-MX" sz="1400" dirty="0">
                <a:solidFill>
                  <a:srgbClr val="333333"/>
                </a:solidFill>
                <a:latin typeface="Arial Narrow" panose="020B0606020202030204" pitchFamily="34" charset="0"/>
                <a:ea typeface="Times New Roman" panose="02020603050405020304" pitchFamily="18" charset="0"/>
                <a:cs typeface="Times New Roman" panose="02020603050405020304" pitchFamily="18" charset="0"/>
              </a:rPr>
              <a:t>los denunciados vertieron en los escritos de terceros interesados manifestaciones, frases y/o expresiones en los TEE/JIN/024/2021 y SCM-JRC-225/2021, que indicaron que fue la propia Ruperta, la persona que orquestó los actos constitutivos de violencia política contra de ella en razón de género, lo que la sitúa a ella misma como la culpable del propio daño en su dignidad.</a:t>
            </a:r>
          </a:p>
          <a:p>
            <a:pPr marL="0" indent="0" algn="just">
              <a:spcBef>
                <a:spcPts val="600"/>
              </a:spcBef>
              <a:buNone/>
            </a:pPr>
            <a:r>
              <a:rPr lang="es-MX" sz="1400" b="1" dirty="0">
                <a:solidFill>
                  <a:srgbClr val="333333"/>
                </a:solidFill>
                <a:latin typeface="Arial Narrow" panose="020B0606020202030204" pitchFamily="34" charset="0"/>
                <a:ea typeface="Times New Roman" panose="02020603050405020304" pitchFamily="18" charset="0"/>
                <a:cs typeface="Times New Roman" panose="02020603050405020304" pitchFamily="18" charset="0"/>
              </a:rPr>
              <a:t>Frases: “el acto no haya sido prefabricado”, “que pudieron ser preconstituidas por ella misma…” “incluso pudo haberse prefabricado de forma posterior a la elección”, inferido aspectos relacionados con el género de la candidata (ahora denunciante)…” o “que sea una estrategia”.</a:t>
            </a:r>
          </a:p>
          <a:p>
            <a:pPr marL="0" indent="0" algn="just">
              <a:spcBef>
                <a:spcPts val="600"/>
              </a:spcBef>
              <a:buNone/>
            </a:pPr>
            <a:r>
              <a:rPr lang="es-MX" sz="1400" b="1" dirty="0">
                <a:solidFill>
                  <a:srgbClr val="333333"/>
                </a:solidFill>
                <a:latin typeface="Arial Narrow" panose="020B0606020202030204" pitchFamily="34" charset="0"/>
                <a:ea typeface="Times New Roman" panose="02020603050405020304" pitchFamily="18" charset="0"/>
                <a:cs typeface="Times New Roman" panose="02020603050405020304" pitchFamily="18" charset="0"/>
              </a:rPr>
              <a:t>Sentido: </a:t>
            </a:r>
            <a:r>
              <a:rPr lang="es-MX" sz="1400" dirty="0">
                <a:solidFill>
                  <a:srgbClr val="333333"/>
                </a:solidFill>
                <a:latin typeface="Arial Narrow" panose="020B0606020202030204" pitchFamily="34" charset="0"/>
                <a:ea typeface="Times New Roman" panose="02020603050405020304" pitchFamily="18" charset="0"/>
                <a:cs typeface="Times New Roman" panose="02020603050405020304" pitchFamily="18" charset="0"/>
              </a:rPr>
              <a:t>Se revoca parcialmente la resolución  y ordenó Tribunal electoral local que emita una nueva resolución en la que individualice la sanción impuesta a las personas denunciadas y determine el plazo en el que deberán estar inscritas en el registro nacional de personas sancionadas en materia de violencia política en contra de las mujeres en razón de género, así como los alcances y efectos de esta.</a:t>
            </a:r>
          </a:p>
          <a:p>
            <a:pPr algn="just">
              <a:spcBef>
                <a:spcPts val="600"/>
              </a:spcBef>
            </a:pPr>
            <a:r>
              <a:rPr lang="es-MX" sz="1400" b="1" dirty="0">
                <a:solidFill>
                  <a:srgbClr val="333333"/>
                </a:solidFill>
                <a:latin typeface="Arial Narrow" panose="020B0606020202030204" pitchFamily="34" charset="0"/>
                <a:ea typeface="Times New Roman" panose="02020603050405020304" pitchFamily="18" charset="0"/>
                <a:cs typeface="Times New Roman" panose="02020603050405020304" pitchFamily="18" charset="0"/>
              </a:rPr>
              <a:t>20 noviembre 2021</a:t>
            </a:r>
            <a:r>
              <a:rPr lang="es-MX" sz="1400" dirty="0">
                <a:solidFill>
                  <a:srgbClr val="333333"/>
                </a:solidFill>
                <a:latin typeface="Arial Narrow" panose="020B0606020202030204" pitchFamily="34" charset="0"/>
                <a:ea typeface="Times New Roman" panose="02020603050405020304" pitchFamily="18" charset="0"/>
                <a:cs typeface="Times New Roman" panose="02020603050405020304" pitchFamily="18" charset="0"/>
              </a:rPr>
              <a:t>. Tribunal Electoral de Guerrero da cumplimiento a la resolución de la Sala Ciudad de México e impone </a:t>
            </a:r>
            <a:r>
              <a:rPr lang="es-MX" sz="1400" dirty="0">
                <a:latin typeface="Arial Narrow" panose="020B0606020202030204" pitchFamily="34" charset="0"/>
              </a:rPr>
              <a:t>multa económica y se ordena al </a:t>
            </a:r>
            <a:r>
              <a:rPr lang="es-MX" sz="1400" dirty="0" err="1">
                <a:latin typeface="Arial Narrow" panose="020B0606020202030204" pitchFamily="34" charset="0"/>
              </a:rPr>
              <a:t>Ople</a:t>
            </a:r>
            <a:r>
              <a:rPr lang="es-MX" sz="1400" dirty="0">
                <a:latin typeface="Arial Narrow" panose="020B0606020202030204" pitchFamily="34" charset="0"/>
              </a:rPr>
              <a:t> de Guerrero, inscriba en el Registro Local de Personas Sancionadas por Violencia Política contra las Mujeres en Razón de Género, por un plazo de </a:t>
            </a:r>
            <a:r>
              <a:rPr lang="es-MX" sz="1400" b="1" dirty="0">
                <a:latin typeface="Arial Narrow" panose="020B0606020202030204" pitchFamily="34" charset="0"/>
              </a:rPr>
              <a:t>6 meses </a:t>
            </a:r>
            <a:r>
              <a:rPr lang="es-MX" sz="1400" dirty="0">
                <a:solidFill>
                  <a:srgbClr val="333333"/>
                </a:solidFill>
                <a:latin typeface="Arial Narrow" panose="020B0606020202030204" pitchFamily="34" charset="0"/>
                <a:ea typeface="Times New Roman" panose="02020603050405020304" pitchFamily="18" charset="0"/>
                <a:cs typeface="Times New Roman" panose="02020603050405020304" pitchFamily="18" charset="0"/>
              </a:rPr>
              <a:t>a las personas denunciadas</a:t>
            </a:r>
            <a:r>
              <a:rPr lang="es-MX" sz="1400" dirty="0">
                <a:latin typeface="Arial Narrow" panose="020B0606020202030204" pitchFamily="34" charset="0"/>
              </a:rPr>
              <a:t>.</a:t>
            </a:r>
          </a:p>
          <a:p>
            <a:pPr algn="just">
              <a:spcBef>
                <a:spcPts val="600"/>
              </a:spcBef>
            </a:pPr>
            <a:r>
              <a:rPr lang="es-MX" sz="1400" b="1" dirty="0">
                <a:solidFill>
                  <a:srgbClr val="333333"/>
                </a:solidFill>
                <a:latin typeface="Arial Narrow" panose="020B0606020202030204" pitchFamily="34" charset="0"/>
                <a:ea typeface="Times New Roman" panose="02020603050405020304" pitchFamily="18" charset="0"/>
                <a:cs typeface="Times New Roman" panose="02020603050405020304" pitchFamily="18" charset="0"/>
              </a:rPr>
              <a:t>28 noviembre 2021. </a:t>
            </a:r>
            <a:r>
              <a:rPr lang="es-MX" sz="1400" dirty="0">
                <a:solidFill>
                  <a:srgbClr val="333333"/>
                </a:solidFill>
                <a:latin typeface="Arial Narrow" panose="020B0606020202030204" pitchFamily="34" charset="0"/>
                <a:ea typeface="Times New Roman" panose="02020603050405020304" pitchFamily="18" charset="0"/>
                <a:cs typeface="Times New Roman" panose="02020603050405020304" pitchFamily="18" charset="0"/>
              </a:rPr>
              <a:t>Proceso Electoral Extraordinario de </a:t>
            </a:r>
            <a:r>
              <a:rPr lang="es-MX" sz="1400" dirty="0" err="1">
                <a:solidFill>
                  <a:srgbClr val="333333"/>
                </a:solidFill>
                <a:latin typeface="Arial Narrow" panose="020B0606020202030204" pitchFamily="34" charset="0"/>
                <a:ea typeface="Times New Roman" panose="02020603050405020304" pitchFamily="18" charset="0"/>
                <a:cs typeface="Times New Roman" panose="02020603050405020304" pitchFamily="18" charset="0"/>
              </a:rPr>
              <a:t>Iliatenco</a:t>
            </a:r>
            <a:r>
              <a:rPr lang="es-MX" sz="1400" dirty="0">
                <a:solidFill>
                  <a:srgbClr val="333333"/>
                </a:solidFill>
                <a:latin typeface="Arial Narrow" panose="020B0606020202030204" pitchFamily="34" charset="0"/>
                <a:ea typeface="Times New Roman" panose="02020603050405020304" pitchFamily="18" charset="0"/>
                <a:cs typeface="Times New Roman" panose="02020603050405020304" pitchFamily="18" charset="0"/>
              </a:rPr>
              <a:t>, Guerrero, con el 73.1148% de participación ciudadana</a:t>
            </a:r>
          </a:p>
          <a:p>
            <a:pPr algn="just">
              <a:spcBef>
                <a:spcPts val="600"/>
              </a:spcBef>
            </a:pPr>
            <a:r>
              <a:rPr lang="es-MX" sz="1600" b="1" dirty="0">
                <a:solidFill>
                  <a:srgbClr val="333333"/>
                </a:solidFill>
                <a:highlight>
                  <a:srgbClr val="FFFF00"/>
                </a:highlight>
                <a:latin typeface="Arial Narrow" panose="020B0606020202030204" pitchFamily="34" charset="0"/>
                <a:ea typeface="Times New Roman" panose="02020603050405020304" pitchFamily="18" charset="0"/>
                <a:cs typeface="Times New Roman" panose="02020603050405020304" pitchFamily="18" charset="0"/>
              </a:rPr>
              <a:t>1 diciembre 2021. </a:t>
            </a:r>
            <a:r>
              <a:rPr lang="es-MX" sz="1600" dirty="0">
                <a:solidFill>
                  <a:srgbClr val="333333"/>
                </a:solidFill>
                <a:highlight>
                  <a:srgbClr val="FFFF00"/>
                </a:highlight>
                <a:latin typeface="Arial Narrow" panose="020B0606020202030204" pitchFamily="34" charset="0"/>
                <a:ea typeface="Times New Roman" panose="02020603050405020304" pitchFamily="18" charset="0"/>
                <a:cs typeface="Times New Roman" panose="02020603050405020304" pitchFamily="18" charset="0"/>
              </a:rPr>
              <a:t>Consejo Distrital de Tlapa de Comonfort declaró la validez de la elección y otorgo constancia de mayoría al candidato del PT, Eric Sandro Leal Cantú, en 2º lugar quedo Ruperta Nicolás Hilario de MC, 500 votos de diferencia, en porcentaje diferencia entre el 1° y el 2° lugar 9.60% (Consulta PREP Guerrero). </a:t>
            </a:r>
          </a:p>
          <a:p>
            <a:pPr algn="just">
              <a:spcBef>
                <a:spcPts val="600"/>
              </a:spcBef>
            </a:pPr>
            <a:endParaRPr lang="es-MX" sz="1600" dirty="0">
              <a:solidFill>
                <a:srgbClr val="333333"/>
              </a:solidFill>
              <a:highlight>
                <a:srgbClr val="FFFF00"/>
              </a:highlight>
              <a:latin typeface="Arial Narrow" panose="020B0606020202030204" pitchFamily="34" charset="0"/>
              <a:ea typeface="Times New Roman" panose="02020603050405020304" pitchFamily="18" charset="0"/>
              <a:cs typeface="Times New Roman" panose="02020603050405020304" pitchFamily="18" charset="0"/>
            </a:endParaRPr>
          </a:p>
          <a:p>
            <a:pPr marL="0" indent="0" algn="just">
              <a:spcBef>
                <a:spcPts val="600"/>
              </a:spcBef>
              <a:buNone/>
            </a:pPr>
            <a:endParaRPr lang="es-MX" sz="1400" dirty="0">
              <a:latin typeface="Arial Narrow" panose="020B0606020202030204" pitchFamily="34" charset="0"/>
              <a:ea typeface="Calibri" panose="020F0502020204030204" pitchFamily="34" charset="0"/>
              <a:cs typeface="Times New Roman" panose="02020603050405020304" pitchFamily="18" charset="0"/>
            </a:endParaRPr>
          </a:p>
        </p:txBody>
      </p:sp>
      <p:sp>
        <p:nvSpPr>
          <p:cNvPr id="4" name="Título 3">
            <a:extLst>
              <a:ext uri="{FF2B5EF4-FFF2-40B4-BE49-F238E27FC236}">
                <a16:creationId xmlns:a16="http://schemas.microsoft.com/office/drawing/2014/main" id="{3158A9FF-EF09-4C1C-BED2-7DAF4E6D14AD}"/>
              </a:ext>
            </a:extLst>
          </p:cNvPr>
          <p:cNvSpPr>
            <a:spLocks noGrp="1"/>
          </p:cNvSpPr>
          <p:nvPr>
            <p:ph type="title"/>
          </p:nvPr>
        </p:nvSpPr>
        <p:spPr>
          <a:xfrm>
            <a:off x="5566005" y="340446"/>
            <a:ext cx="5021611" cy="551951"/>
          </a:xfrm>
        </p:spPr>
        <p:txBody>
          <a:bodyPr>
            <a:noAutofit/>
          </a:bodyPr>
          <a:lstStyle/>
          <a:p>
            <a:r>
              <a:rPr lang="es-MX" sz="1600" b="1" dirty="0"/>
              <a:t>Caso</a:t>
            </a:r>
            <a:r>
              <a:rPr lang="es-MX" sz="1600" dirty="0"/>
              <a:t>: Revictimización de Ruperta Nicolás Hilario </a:t>
            </a:r>
          </a:p>
        </p:txBody>
      </p:sp>
    </p:spTree>
    <p:extLst>
      <p:ext uri="{BB962C8B-B14F-4D97-AF65-F5344CB8AC3E}">
        <p14:creationId xmlns:p14="http://schemas.microsoft.com/office/powerpoint/2010/main" val="211455427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CEA130F8-DBD9-4136-8AEF-308D9A99B02D}"/>
              </a:ext>
            </a:extLst>
          </p:cNvPr>
          <p:cNvSpPr>
            <a:spLocks noGrp="1"/>
          </p:cNvSpPr>
          <p:nvPr>
            <p:ph idx="1"/>
          </p:nvPr>
        </p:nvSpPr>
        <p:spPr>
          <a:xfrm>
            <a:off x="280989" y="892395"/>
            <a:ext cx="11630025" cy="5760335"/>
          </a:xfrm>
        </p:spPr>
        <p:txBody>
          <a:bodyPr/>
          <a:lstStyle/>
          <a:p>
            <a:pPr algn="just">
              <a:spcBef>
                <a:spcPts val="600"/>
              </a:spcBef>
            </a:pPr>
            <a:r>
              <a:rPr lang="es-MX" sz="1400" b="1" dirty="0">
                <a:solidFill>
                  <a:srgbClr val="333333"/>
                </a:solidFill>
                <a:latin typeface="Arial Narrow" panose="020B0606020202030204" pitchFamily="34" charset="0"/>
                <a:ea typeface="Times New Roman" panose="02020603050405020304" pitchFamily="18" charset="0"/>
                <a:cs typeface="Times New Roman" panose="02020603050405020304" pitchFamily="18" charset="0"/>
              </a:rPr>
              <a:t>Expediente: </a:t>
            </a:r>
            <a:r>
              <a:rPr lang="es-MX" sz="1400" dirty="0">
                <a:solidFill>
                  <a:srgbClr val="333333"/>
                </a:solidFill>
                <a:latin typeface="Arial Narrow" panose="020B0606020202030204" pitchFamily="34" charset="0"/>
                <a:ea typeface="Times New Roman" panose="02020603050405020304" pitchFamily="18" charset="0"/>
                <a:cs typeface="Times New Roman" panose="02020603050405020304" pitchFamily="18" charset="0"/>
              </a:rPr>
              <a:t>SUP-REC-2088/2021 (12 enero 2022).</a:t>
            </a:r>
          </a:p>
          <a:p>
            <a:pPr algn="just">
              <a:spcBef>
                <a:spcPts val="600"/>
              </a:spcBef>
            </a:pPr>
            <a:r>
              <a:rPr lang="es-MX" sz="1400" dirty="0">
                <a:solidFill>
                  <a:srgbClr val="333333"/>
                </a:solidFill>
                <a:latin typeface="Arial Narrow" panose="020B0606020202030204" pitchFamily="34" charset="0"/>
                <a:ea typeface="Times New Roman" panose="02020603050405020304" pitchFamily="18" charset="0"/>
                <a:cs typeface="Times New Roman" panose="02020603050405020304" pitchFamily="18" charset="0"/>
              </a:rPr>
              <a:t>Sala Superior revocó las decisiones de la Sala Regional y del Tribunal local porque implicaron una ponderación indebida entre el derecho de las mujeres a una vida libre de violencia y el derecho a una defensa adecuada. </a:t>
            </a:r>
          </a:p>
          <a:p>
            <a:pPr algn="just">
              <a:spcBef>
                <a:spcPts val="600"/>
              </a:spcBef>
            </a:pPr>
            <a:r>
              <a:rPr lang="es-MX" sz="1400" dirty="0">
                <a:solidFill>
                  <a:srgbClr val="333333"/>
                </a:solidFill>
                <a:latin typeface="Arial Narrow" panose="020B0606020202030204" pitchFamily="34" charset="0"/>
                <a:ea typeface="Times New Roman" panose="02020603050405020304" pitchFamily="18" charset="0"/>
                <a:cs typeface="Times New Roman" panose="02020603050405020304" pitchFamily="18" charset="0"/>
              </a:rPr>
              <a:t>Sala Ciudad de México debió definir los parámetros que le permitieran resolver si las manifestaciones contenidas en el escrito de parte de tercera interesada conllevaron un ejercicio legítimo del derecho de defensa, de tal manera que se respetara su núcleo esencial y que la determinación de una responsabilidad ulterior no conllevara una violación de este derecho.</a:t>
            </a:r>
          </a:p>
          <a:p>
            <a:pPr algn="just">
              <a:spcBef>
                <a:spcPts val="600"/>
              </a:spcBef>
            </a:pPr>
            <a:r>
              <a:rPr lang="es-MX" sz="1400" dirty="0">
                <a:solidFill>
                  <a:srgbClr val="333333"/>
                </a:solidFill>
                <a:latin typeface="Arial Narrow" panose="020B0606020202030204" pitchFamily="34" charset="0"/>
                <a:ea typeface="Times New Roman" panose="02020603050405020304" pitchFamily="18" charset="0"/>
                <a:cs typeface="Times New Roman" panose="02020603050405020304" pitchFamily="18" charset="0"/>
              </a:rPr>
              <a:t> Sala Superior concluyó que no se establecieron razones suficientes para considerar que con las expresiones se pretendía descalificar a la candidata denunciante con base en estereotipos de género, o bien, que se tradujeron en alguna otra afectación a un derecho político electoral. </a:t>
            </a:r>
          </a:p>
          <a:p>
            <a:pPr algn="just">
              <a:spcBef>
                <a:spcPts val="600"/>
              </a:spcBef>
            </a:pPr>
            <a:r>
              <a:rPr lang="es-MX" sz="1400" dirty="0">
                <a:solidFill>
                  <a:srgbClr val="333333"/>
                </a:solidFill>
                <a:latin typeface="Arial Narrow" panose="020B0606020202030204" pitchFamily="34" charset="0"/>
                <a:ea typeface="Times New Roman" panose="02020603050405020304" pitchFamily="18" charset="0"/>
                <a:cs typeface="Times New Roman" panose="02020603050405020304" pitchFamily="18" charset="0"/>
              </a:rPr>
              <a:t>Fue cierto que, como lo identificaron el tribunal local y la Sala Regional, las personas denunciadas plantearon la posibilidad de que el acta de inspección y los hechos cuya existencia se pretendía certificar, que son 14 pintas con expresiones en contra de la candidata de MC, se hubiesen producido por el propio partido político por su candidata; no obstante, los alegatos presentados estaban comprendidos en el ámbito de tutela, del derecho a una defensa adecuada debido a que:</a:t>
            </a:r>
          </a:p>
          <a:p>
            <a:pPr marL="342891" indent="-342891" algn="just">
              <a:spcBef>
                <a:spcPts val="600"/>
              </a:spcBef>
              <a:buFont typeface="+mj-lt"/>
              <a:buAutoNum type="arabicPeriod"/>
            </a:pPr>
            <a:r>
              <a:rPr lang="es-MX" sz="1200" dirty="0">
                <a:solidFill>
                  <a:srgbClr val="333333"/>
                </a:solidFill>
                <a:latin typeface="Arial Narrow" panose="020B0606020202030204" pitchFamily="34" charset="0"/>
                <a:ea typeface="Times New Roman" panose="02020603050405020304" pitchFamily="18" charset="0"/>
                <a:cs typeface="Times New Roman" panose="02020603050405020304" pitchFamily="18" charset="0"/>
              </a:rPr>
              <a:t>Se dirigían razonablemente a respaldar una postura jurídica acorde con el interés de la parte del litigio que las formuló en el sentido de desvirtuar la existencia de los hechos que presuntamente actualizaban una violencia política en razón de género y desestimar su responsabilidad; y, </a:t>
            </a:r>
          </a:p>
          <a:p>
            <a:pPr marL="342891" indent="-342891" algn="just">
              <a:spcBef>
                <a:spcPts val="600"/>
              </a:spcBef>
              <a:buFont typeface="+mj-lt"/>
              <a:buAutoNum type="arabicPeriod"/>
            </a:pPr>
            <a:r>
              <a:rPr lang="es-MX" sz="1200" dirty="0">
                <a:solidFill>
                  <a:srgbClr val="333333"/>
                </a:solidFill>
                <a:latin typeface="Arial Narrow" panose="020B0606020202030204" pitchFamily="34" charset="0"/>
                <a:ea typeface="Times New Roman" panose="02020603050405020304" pitchFamily="18" charset="0"/>
                <a:cs typeface="Times New Roman" panose="02020603050405020304" pitchFamily="18" charset="0"/>
              </a:rPr>
              <a:t>En todo litigio relacionado con la nulidad de una elección, son pertinentes los alegatos relativos a la responsabilidad o atribuibilidad de una conducta irregular, incluso en un asunto en el que se sostiene la actualización de la violencia política de género, es válido que la contra parte establezca consideraciones en el sentido de que los hechos, base de la impugnación, fueron realizados por el mismo sujeto que los reclama, con independencia de que si las mismas son eficaces suficientes para soportar esa posición jurídica. </a:t>
            </a:r>
          </a:p>
          <a:p>
            <a:pPr algn="just">
              <a:spcBef>
                <a:spcPts val="600"/>
              </a:spcBef>
            </a:pPr>
            <a:r>
              <a:rPr lang="es-MX" sz="1400" dirty="0">
                <a:solidFill>
                  <a:srgbClr val="333333"/>
                </a:solidFill>
                <a:latin typeface="Arial Narrow" panose="020B0606020202030204" pitchFamily="34" charset="0"/>
                <a:ea typeface="Times New Roman" panose="02020603050405020304" pitchFamily="18" charset="0"/>
                <a:cs typeface="Times New Roman" panose="02020603050405020304" pitchFamily="18" charset="0"/>
              </a:rPr>
              <a:t>Si bien las personas denunciadas en su calidad de parte de tercera interesada en un juicio de inconformidad plantearon la posibilidad de que la candidata hubiese producido las pintas que contenían mensajes negativos en su perjuicio, no hay elementos implícitos o explícitos de los que se desprenda que esos planteamientos obedecieron a que la ciudadana, por el hecho de ser mujer, carecía de las habilidades políticas para competir y había tenido que recurrir a esa estrategia política, ya que la hipótesis presentada por la parte tercera interesada se basó en los supuestos vicios del acta de inspección ocular y en la falta de medidas para asegurar que los hechos que se pretendía certificar no hubiesen sido producidos por la propia candidata. También se destacó que esa conducta pudo atender a las proyecciones de la votación o al resultado electoral. </a:t>
            </a:r>
          </a:p>
          <a:p>
            <a:pPr algn="just">
              <a:spcBef>
                <a:spcPts val="600"/>
              </a:spcBef>
            </a:pPr>
            <a:r>
              <a:rPr lang="es-MX" sz="1400" dirty="0">
                <a:solidFill>
                  <a:srgbClr val="333333"/>
                </a:solidFill>
                <a:latin typeface="Arial Narrow" panose="020B0606020202030204" pitchFamily="34" charset="0"/>
                <a:ea typeface="Times New Roman" panose="02020603050405020304" pitchFamily="18" charset="0"/>
                <a:cs typeface="Times New Roman" panose="02020603050405020304" pitchFamily="18" charset="0"/>
              </a:rPr>
              <a:t>Por las razones expuestas, se consideró incorrecto que las autoridades jurisdiccionales determinaran la responsabilidad de las personas denunciadas, pues ello se tradujo en una restricción injustificada del derecho a la defensa adecuada, por tanto asistió la razón la parte recurrente, en relación con este planteamiento, </a:t>
            </a:r>
            <a:r>
              <a:rPr lang="es-MX" sz="1400" b="1" dirty="0">
                <a:solidFill>
                  <a:srgbClr val="333333"/>
                </a:solidFill>
                <a:highlight>
                  <a:srgbClr val="FFFF00"/>
                </a:highlight>
                <a:latin typeface="Arial Narrow" panose="020B0606020202030204" pitchFamily="34" charset="0"/>
                <a:ea typeface="Times New Roman" panose="02020603050405020304" pitchFamily="18" charset="0"/>
                <a:cs typeface="Times New Roman" panose="02020603050405020304" pitchFamily="18" charset="0"/>
              </a:rPr>
              <a:t>se dejó sin efectos las resoluciones del tribunal local y de la sala regional.</a:t>
            </a:r>
            <a:endParaRPr lang="es-MX" sz="1400" dirty="0">
              <a:highlight>
                <a:srgbClr val="FFFF00"/>
              </a:highlight>
              <a:latin typeface="Arial Narrow" panose="020B0606020202030204" pitchFamily="34" charset="0"/>
              <a:ea typeface="Calibri" panose="020F0502020204030204" pitchFamily="34" charset="0"/>
              <a:cs typeface="Times New Roman" panose="02020603050405020304" pitchFamily="18" charset="0"/>
            </a:endParaRPr>
          </a:p>
        </p:txBody>
      </p:sp>
      <p:sp>
        <p:nvSpPr>
          <p:cNvPr id="4" name="Título 3">
            <a:extLst>
              <a:ext uri="{FF2B5EF4-FFF2-40B4-BE49-F238E27FC236}">
                <a16:creationId xmlns:a16="http://schemas.microsoft.com/office/drawing/2014/main" id="{3158A9FF-EF09-4C1C-BED2-7DAF4E6D14AD}"/>
              </a:ext>
            </a:extLst>
          </p:cNvPr>
          <p:cNvSpPr>
            <a:spLocks noGrp="1"/>
          </p:cNvSpPr>
          <p:nvPr>
            <p:ph type="title"/>
          </p:nvPr>
        </p:nvSpPr>
        <p:spPr>
          <a:xfrm>
            <a:off x="5566005" y="340446"/>
            <a:ext cx="5021611" cy="551951"/>
          </a:xfrm>
        </p:spPr>
        <p:txBody>
          <a:bodyPr>
            <a:noAutofit/>
          </a:bodyPr>
          <a:lstStyle/>
          <a:p>
            <a:r>
              <a:rPr lang="es-MX" sz="1600" b="1" dirty="0"/>
              <a:t>Caso</a:t>
            </a:r>
            <a:r>
              <a:rPr lang="es-MX" sz="1600" dirty="0"/>
              <a:t>: Revictimización de Ruperta Nicolás Hilario </a:t>
            </a:r>
          </a:p>
        </p:txBody>
      </p:sp>
    </p:spTree>
    <p:extLst>
      <p:ext uri="{BB962C8B-B14F-4D97-AF65-F5344CB8AC3E}">
        <p14:creationId xmlns:p14="http://schemas.microsoft.com/office/powerpoint/2010/main" val="418458322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6EFE955-0AF1-43E6-90EE-10FAB6C42131}"/>
              </a:ext>
            </a:extLst>
          </p:cNvPr>
          <p:cNvSpPr>
            <a:spLocks noGrp="1"/>
          </p:cNvSpPr>
          <p:nvPr>
            <p:ph idx="1"/>
          </p:nvPr>
        </p:nvSpPr>
        <p:spPr>
          <a:xfrm>
            <a:off x="0" y="873738"/>
            <a:ext cx="8629096" cy="5892822"/>
          </a:xfrm>
        </p:spPr>
        <p:txBody>
          <a:bodyPr/>
          <a:lstStyle/>
          <a:p>
            <a:pPr algn="just">
              <a:spcBef>
                <a:spcPts val="0"/>
              </a:spcBef>
              <a:spcAft>
                <a:spcPts val="300"/>
              </a:spcAft>
            </a:pPr>
            <a:r>
              <a:rPr lang="es-MX" sz="1300" b="1" dirty="0">
                <a:latin typeface="Arial" panose="020B0604020202020204" pitchFamily="34" charset="0"/>
                <a:ea typeface="Calibri" panose="020F0502020204030204" pitchFamily="34" charset="0"/>
                <a:cs typeface="Arial" panose="020B0604020202020204" pitchFamily="34" charset="0"/>
              </a:rPr>
              <a:t>6 junio 2021. </a:t>
            </a:r>
            <a:r>
              <a:rPr lang="es-MX" sz="1300" dirty="0">
                <a:latin typeface="Arial" panose="020B0604020202020204" pitchFamily="34" charset="0"/>
                <a:ea typeface="Calibri" panose="020F0502020204030204" pitchFamily="34" charset="0"/>
                <a:cs typeface="Arial" panose="020B0604020202020204" pitchFamily="34" charset="0"/>
              </a:rPr>
              <a:t>Se realizó la elección.</a:t>
            </a:r>
          </a:p>
          <a:p>
            <a:pPr algn="just">
              <a:spcBef>
                <a:spcPts val="0"/>
              </a:spcBef>
              <a:spcAft>
                <a:spcPts val="300"/>
              </a:spcAft>
            </a:pPr>
            <a:r>
              <a:rPr lang="es-MX" sz="1300" b="1" dirty="0">
                <a:latin typeface="Arial" panose="020B0604020202020204" pitchFamily="34" charset="0"/>
                <a:ea typeface="Calibri" panose="020F0502020204030204" pitchFamily="34" charset="0"/>
                <a:cs typeface="Arial" panose="020B0604020202020204" pitchFamily="34" charset="0"/>
              </a:rPr>
              <a:t>9 junio 2021. </a:t>
            </a:r>
            <a:r>
              <a:rPr lang="es-MX" sz="1300" dirty="0">
                <a:latin typeface="Arial" panose="020B0604020202020204" pitchFamily="34" charset="0"/>
                <a:ea typeface="Calibri" panose="020F0502020204030204" pitchFamily="34" charset="0"/>
                <a:cs typeface="Arial" panose="020B0604020202020204" pitchFamily="34" charset="0"/>
              </a:rPr>
              <a:t>15</a:t>
            </a:r>
            <a:r>
              <a:rPr lang="es-MX" sz="1300" b="1" dirty="0">
                <a:latin typeface="Arial" panose="020B0604020202020204" pitchFamily="34" charset="0"/>
                <a:ea typeface="Calibri" panose="020F0502020204030204" pitchFamily="34" charset="0"/>
                <a:cs typeface="Arial" panose="020B0604020202020204" pitchFamily="34" charset="0"/>
              </a:rPr>
              <a:t> </a:t>
            </a:r>
            <a:r>
              <a:rPr lang="es-MX" sz="1300" dirty="0">
                <a:latin typeface="Arial" panose="020B0604020202020204" pitchFamily="34" charset="0"/>
                <a:ea typeface="Calibri" panose="020F0502020204030204" pitchFamily="34" charset="0"/>
                <a:cs typeface="Arial" panose="020B0604020202020204" pitchFamily="34" charset="0"/>
              </a:rPr>
              <a:t>Consejo Municipal en Estado de México entregó la constancia de mayoría y declaró la validez de la elección a favor de la planilla postulada por la coalición parcial “Juntos Haremos Historia en el Estado de México” (Morena, PT y Nueva Alianza Estado de México), encabezada por Luis Enrique Valencia Venegas.</a:t>
            </a:r>
          </a:p>
          <a:p>
            <a:pPr algn="just">
              <a:spcBef>
                <a:spcPts val="0"/>
              </a:spcBef>
              <a:spcAft>
                <a:spcPts val="300"/>
              </a:spcAft>
            </a:pPr>
            <a:r>
              <a:rPr lang="es-MX" sz="1300" b="1" dirty="0">
                <a:solidFill>
                  <a:srgbClr val="333333"/>
                </a:solidFill>
                <a:latin typeface="Arial" panose="020B0604020202020204" pitchFamily="34" charset="0"/>
                <a:ea typeface="Calibri" panose="020F0502020204030204" pitchFamily="34" charset="0"/>
                <a:cs typeface="Arial" panose="020B0604020202020204" pitchFamily="34" charset="0"/>
              </a:rPr>
              <a:t>9 noviembre 2021</a:t>
            </a:r>
            <a:r>
              <a:rPr lang="es-MX" sz="1300" dirty="0">
                <a:solidFill>
                  <a:srgbClr val="333333"/>
                </a:solidFill>
                <a:latin typeface="Arial" panose="020B0604020202020204" pitchFamily="34" charset="0"/>
                <a:ea typeface="Calibri" panose="020F0502020204030204" pitchFamily="34" charset="0"/>
                <a:cs typeface="Arial" panose="020B0604020202020204" pitchFamily="34" charset="0"/>
              </a:rPr>
              <a:t>. Tribunal Electoral del Estado de México confirmó los resultados y la validez de la elección del ayuntamiento de </a:t>
            </a:r>
            <a:r>
              <a:rPr lang="es-MX" sz="1300" dirty="0">
                <a:latin typeface="Arial" panose="020B0604020202020204" pitchFamily="34" charset="0"/>
                <a:ea typeface="Calibri" panose="020F0502020204030204" pitchFamily="34" charset="0"/>
                <a:cs typeface="Arial" panose="020B0604020202020204" pitchFamily="34" charset="0"/>
              </a:rPr>
              <a:t>Atlautla, al considerar</a:t>
            </a:r>
            <a:r>
              <a:rPr lang="es-MX" sz="1300" dirty="0">
                <a:solidFill>
                  <a:srgbClr val="333333"/>
                </a:solidFill>
                <a:latin typeface="Arial" panose="020B0604020202020204" pitchFamily="34" charset="0"/>
                <a:ea typeface="Calibri" panose="020F0502020204030204" pitchFamily="34" charset="0"/>
                <a:cs typeface="Arial" panose="020B0604020202020204" pitchFamily="34" charset="0"/>
              </a:rPr>
              <a:t> que la violencia política por razón de género NO inhibió la participación libre de la candidata del PRI en la contienda, ni generó un desequilibrio en las condiciones de la competencia electoral, pues posterior a los días 19 y 20 mayo 2021, la candidata pudo ejercer efectivamente su derecho a ser votada. En consecuencia, consideró que los </a:t>
            </a:r>
            <a:r>
              <a:rPr lang="es-MX" sz="1300" b="1" dirty="0">
                <a:solidFill>
                  <a:srgbClr val="333333"/>
                </a:solidFill>
                <a:latin typeface="Arial" panose="020B0604020202020204" pitchFamily="34" charset="0"/>
                <a:ea typeface="Calibri" panose="020F0502020204030204" pitchFamily="34" charset="0"/>
                <a:cs typeface="Arial" panose="020B0604020202020204" pitchFamily="34" charset="0"/>
              </a:rPr>
              <a:t>actos de violencia política por razón de género contra la candidata del PRI</a:t>
            </a:r>
            <a:r>
              <a:rPr lang="es-MX" sz="1300" dirty="0">
                <a:solidFill>
                  <a:srgbClr val="333333"/>
                </a:solidFill>
                <a:latin typeface="Arial" panose="020B0604020202020204" pitchFamily="34" charset="0"/>
                <a:ea typeface="Calibri" panose="020F0502020204030204" pitchFamily="34" charset="0"/>
                <a:cs typeface="Arial" panose="020B0604020202020204" pitchFamily="34" charset="0"/>
              </a:rPr>
              <a:t>, NO fueron de la entidad suficiente para afectar el resultado de la votación y, por tanto, no resultaron determinantes para anular la elección (JI/15/2021).</a:t>
            </a:r>
            <a:endParaRPr lang="es-MX" sz="1300" dirty="0">
              <a:latin typeface="Arial" panose="020B0604020202020204" pitchFamily="34" charset="0"/>
              <a:ea typeface="Calibri" panose="020F0502020204030204" pitchFamily="34" charset="0"/>
              <a:cs typeface="Arial" panose="020B0604020202020204" pitchFamily="34" charset="0"/>
            </a:endParaRPr>
          </a:p>
          <a:p>
            <a:pPr algn="just">
              <a:spcBef>
                <a:spcPts val="0"/>
              </a:spcBef>
              <a:spcAft>
                <a:spcPts val="300"/>
              </a:spcAft>
            </a:pPr>
            <a:r>
              <a:rPr lang="es-MX" sz="1300" b="1" dirty="0">
                <a:solidFill>
                  <a:srgbClr val="333333"/>
                </a:solidFill>
                <a:latin typeface="Arial" panose="020B0604020202020204" pitchFamily="34" charset="0"/>
                <a:ea typeface="Calibri" panose="020F0502020204030204" pitchFamily="34" charset="0"/>
                <a:cs typeface="Arial" panose="020B0604020202020204" pitchFamily="34" charset="0"/>
              </a:rPr>
              <a:t>16 diciembre 2021. </a:t>
            </a:r>
            <a:r>
              <a:rPr lang="es-MX" sz="1300" dirty="0">
                <a:solidFill>
                  <a:srgbClr val="333333"/>
                </a:solidFill>
                <a:latin typeface="Arial" panose="020B0604020202020204" pitchFamily="34" charset="0"/>
                <a:ea typeface="Calibri" panose="020F0502020204030204" pitchFamily="34" charset="0"/>
                <a:cs typeface="Arial" panose="020B0604020202020204" pitchFamily="34" charset="0"/>
              </a:rPr>
              <a:t>Sala Toluca d</a:t>
            </a:r>
            <a:r>
              <a:rPr lang="es-MX" sz="1300" dirty="0">
                <a:latin typeface="Arial" panose="020B0604020202020204" pitchFamily="34" charset="0"/>
                <a:ea typeface="Times New Roman" panose="02020603050405020304" pitchFamily="18" charset="0"/>
                <a:cs typeface="Arial" panose="020B0604020202020204" pitchFamily="34" charset="0"/>
              </a:rPr>
              <a:t>eclar</a:t>
            </a:r>
            <a:r>
              <a:rPr lang="es-MX" sz="1300" dirty="0">
                <a:latin typeface="Arial" panose="020B0604020202020204" pitchFamily="34" charset="0"/>
                <a:ea typeface="Calibri" panose="020F0502020204030204" pitchFamily="34" charset="0"/>
                <a:cs typeface="Arial" panose="020B0604020202020204" pitchFamily="34" charset="0"/>
              </a:rPr>
              <a:t>ó</a:t>
            </a:r>
            <a:r>
              <a:rPr lang="es-MX" sz="1300" dirty="0">
                <a:latin typeface="Arial" panose="020B0604020202020204" pitchFamily="34" charset="0"/>
                <a:ea typeface="Times New Roman" panose="02020603050405020304" pitchFamily="18" charset="0"/>
                <a:cs typeface="Arial" panose="020B0604020202020204" pitchFamily="34" charset="0"/>
              </a:rPr>
              <a:t> la nulidad de la elección del ayuntamiento de </a:t>
            </a:r>
            <a:r>
              <a:rPr lang="es-MX" sz="1300" dirty="0">
                <a:latin typeface="Arial" panose="020B0604020202020204" pitchFamily="34" charset="0"/>
                <a:ea typeface="Calibri" panose="020F0502020204030204" pitchFamily="34" charset="0"/>
                <a:cs typeface="Arial" panose="020B0604020202020204" pitchFamily="34" charset="0"/>
              </a:rPr>
              <a:t>Atlautla, Estado de México</a:t>
            </a:r>
            <a:r>
              <a:rPr lang="es-MX" sz="1300" dirty="0">
                <a:latin typeface="Arial" panose="020B0604020202020204" pitchFamily="34" charset="0"/>
                <a:ea typeface="Times New Roman" panose="02020603050405020304" pitchFamily="18" charset="0"/>
                <a:cs typeface="Arial" panose="020B0604020202020204" pitchFamily="34" charset="0"/>
              </a:rPr>
              <a:t>, </a:t>
            </a:r>
            <a:r>
              <a:rPr lang="es-MX" sz="1300" dirty="0">
                <a:solidFill>
                  <a:srgbClr val="333333"/>
                </a:solidFill>
                <a:latin typeface="Arial" panose="020B0604020202020204" pitchFamily="34" charset="0"/>
                <a:ea typeface="Calibri" panose="020F0502020204030204" pitchFamily="34" charset="0"/>
                <a:cs typeface="Arial" panose="020B0604020202020204" pitchFamily="34" charset="0"/>
              </a:rPr>
              <a:t>debido a la violencia política en razón de género en contra de la candidata del PRI, </a:t>
            </a:r>
            <a:r>
              <a:rPr lang="es-MX" sz="1300" b="1" dirty="0">
                <a:latin typeface="Arial" panose="020B0604020202020204" pitchFamily="34" charset="0"/>
                <a:ea typeface="Calibri" panose="020F0502020204030204" pitchFamily="34" charset="0"/>
                <a:cs typeface="Arial" panose="020B0604020202020204" pitchFamily="34" charset="0"/>
              </a:rPr>
              <a:t>María del Carmen Carreño García </a:t>
            </a:r>
            <a:r>
              <a:rPr lang="es-MX" sz="1200" b="1" dirty="0">
                <a:latin typeface="Arial" panose="020B0604020202020204" pitchFamily="34" charset="0"/>
                <a:ea typeface="Calibri" panose="020F0502020204030204" pitchFamily="34" charset="0"/>
                <a:cs typeface="Times New Roman" panose="02020603050405020304" pitchFamily="18" charset="0"/>
              </a:rPr>
              <a:t>(</a:t>
            </a:r>
            <a:r>
              <a:rPr lang="es-MX" sz="1200" b="1" dirty="0">
                <a:solidFill>
                  <a:srgbClr val="333333"/>
                </a:solidFill>
                <a:latin typeface="Arial" panose="020B0604020202020204" pitchFamily="34" charset="0"/>
                <a:ea typeface="Calibri" panose="020F0502020204030204" pitchFamily="34" charset="0"/>
                <a:cs typeface="Times New Roman" panose="02020603050405020304" pitchFamily="18" charset="0"/>
              </a:rPr>
              <a:t> </a:t>
            </a:r>
            <a:r>
              <a:rPr lang="es-MX" sz="1200" dirty="0">
                <a:solidFill>
                  <a:srgbClr val="333333"/>
                </a:solidFill>
                <a:latin typeface="Arial" panose="020B0604020202020204" pitchFamily="34" charset="0"/>
                <a:ea typeface="Calibri" panose="020F0502020204030204" pitchFamily="34" charset="0"/>
                <a:cs typeface="Times New Roman" panose="02020603050405020304" pitchFamily="18" charset="0"/>
              </a:rPr>
              <a:t>ST-JRC-227/2021).</a:t>
            </a:r>
            <a:endParaRPr lang="es-MX" sz="1300" dirty="0">
              <a:solidFill>
                <a:srgbClr val="333333"/>
              </a:solidFill>
              <a:latin typeface="Arial" panose="020B0604020202020204" pitchFamily="34" charset="0"/>
              <a:ea typeface="Calibri" panose="020F0502020204030204" pitchFamily="34" charset="0"/>
              <a:cs typeface="Arial" panose="020B0604020202020204" pitchFamily="34" charset="0"/>
            </a:endParaRPr>
          </a:p>
          <a:p>
            <a:pPr indent="0" algn="just">
              <a:spcBef>
                <a:spcPts val="0"/>
              </a:spcBef>
              <a:spcAft>
                <a:spcPts val="300"/>
              </a:spcAft>
              <a:buNone/>
            </a:pPr>
            <a:r>
              <a:rPr lang="es-MX" sz="1300" dirty="0">
                <a:solidFill>
                  <a:srgbClr val="000000"/>
                </a:solidFill>
                <a:latin typeface="Arial" panose="020B0604020202020204" pitchFamily="34" charset="0"/>
                <a:ea typeface="Calibri" panose="020F0502020204030204" pitchFamily="34" charset="0"/>
                <a:cs typeface="Arial" panose="020B0604020202020204" pitchFamily="34" charset="0"/>
              </a:rPr>
              <a:t>- Tribunal electoral local no analizó que la víctima se encuentra dentro de una categoría sospechosa (al ser mujer) y que las manifestaciones dirigidas en su contra y expuestas en las bardas con y sin propaganda contienen expresiones de sexismo (en específico la palabra PUTA) que no tienen la misma connotación si se hubiesen referido a un hombre.</a:t>
            </a:r>
          </a:p>
          <a:p>
            <a:pPr indent="0" algn="just">
              <a:spcBef>
                <a:spcPts val="0"/>
              </a:spcBef>
              <a:spcAft>
                <a:spcPts val="300"/>
              </a:spcAft>
              <a:buNone/>
            </a:pPr>
            <a:r>
              <a:rPr lang="es-MX" sz="1300" dirty="0">
                <a:solidFill>
                  <a:srgbClr val="000000"/>
                </a:solidFill>
                <a:latin typeface="Arial" panose="020B0604020202020204" pitchFamily="34" charset="0"/>
                <a:ea typeface="Calibri" panose="020F0502020204030204" pitchFamily="34" charset="0"/>
                <a:cs typeface="Arial" panose="020B0604020202020204" pitchFamily="34" charset="0"/>
              </a:rPr>
              <a:t>Tribunal responsable no emitió una sentencia </a:t>
            </a:r>
            <a:r>
              <a:rPr lang="es-MX" sz="1300" dirty="0" err="1">
                <a:solidFill>
                  <a:srgbClr val="000000"/>
                </a:solidFill>
                <a:latin typeface="Arial" panose="020B0604020202020204" pitchFamily="34" charset="0"/>
                <a:ea typeface="Calibri" panose="020F0502020204030204" pitchFamily="34" charset="0"/>
                <a:cs typeface="Arial" panose="020B0604020202020204" pitchFamily="34" charset="0"/>
              </a:rPr>
              <a:t>reinvindicatoria</a:t>
            </a:r>
            <a:r>
              <a:rPr lang="es-MX" sz="1300" dirty="0">
                <a:solidFill>
                  <a:srgbClr val="000000"/>
                </a:solidFill>
                <a:latin typeface="Arial" panose="020B0604020202020204" pitchFamily="34" charset="0"/>
                <a:ea typeface="Calibri" panose="020F0502020204030204" pitchFamily="34" charset="0"/>
                <a:cs typeface="Arial" panose="020B0604020202020204" pitchFamily="34" charset="0"/>
              </a:rPr>
              <a:t> a favor de la candidata violentada, que sirviera como acción para abatir la impunidad y remover los obstáculos que impidan o menoscaben los Derechos Humanos de las mujeres.</a:t>
            </a:r>
            <a:endParaRPr lang="es-MX" sz="1300" dirty="0">
              <a:latin typeface="Arial" panose="020B0604020202020204" pitchFamily="34" charset="0"/>
              <a:ea typeface="Calibri" panose="020F0502020204030204" pitchFamily="34" charset="0"/>
              <a:cs typeface="Arial" panose="020B0604020202020204" pitchFamily="34" charset="0"/>
            </a:endParaRPr>
          </a:p>
          <a:p>
            <a:pPr algn="just">
              <a:spcBef>
                <a:spcPts val="0"/>
              </a:spcBef>
              <a:spcAft>
                <a:spcPts val="300"/>
              </a:spcAft>
            </a:pPr>
            <a:r>
              <a:rPr lang="es-MX" sz="1300" dirty="0">
                <a:solidFill>
                  <a:srgbClr val="000000"/>
                </a:solidFill>
                <a:latin typeface="Arial" panose="020B0604020202020204" pitchFamily="34" charset="0"/>
                <a:ea typeface="Calibri" panose="020F0502020204030204" pitchFamily="34" charset="0"/>
                <a:cs typeface="Arial" panose="020B0604020202020204" pitchFamily="34" charset="0"/>
              </a:rPr>
              <a:t>Sala Toluca consideró que los mensajes expuestos en bardas aledañas a 13 casillas pudo tener un impacto en la ciudadanía y población en general, por el mensaje de odio y ofensivo en contra de la candidata del PRI a la Presidencia Municipal. Por ello, debió subsistir el parámetro de presunción </a:t>
            </a:r>
            <a:r>
              <a:rPr lang="es-MX" sz="1300" i="1" dirty="0">
                <a:solidFill>
                  <a:srgbClr val="000000"/>
                </a:solidFill>
                <a:latin typeface="Arial" panose="020B0604020202020204" pitchFamily="34" charset="0"/>
                <a:ea typeface="Calibri" panose="020F0502020204030204" pitchFamily="34" charset="0"/>
                <a:cs typeface="Arial" panose="020B0604020202020204" pitchFamily="34" charset="0"/>
              </a:rPr>
              <a:t>iuris</a:t>
            </a:r>
            <a:r>
              <a:rPr lang="es-MX" sz="13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s-MX" sz="1300" i="1" dirty="0" err="1">
                <a:solidFill>
                  <a:srgbClr val="000000"/>
                </a:solidFill>
                <a:latin typeface="Arial" panose="020B0604020202020204" pitchFamily="34" charset="0"/>
                <a:ea typeface="Calibri" panose="020F0502020204030204" pitchFamily="34" charset="0"/>
                <a:cs typeface="Arial" panose="020B0604020202020204" pitchFamily="34" charset="0"/>
              </a:rPr>
              <a:t>tamtum</a:t>
            </a:r>
            <a:r>
              <a:rPr lang="es-MX" sz="1300" dirty="0">
                <a:solidFill>
                  <a:srgbClr val="000000"/>
                </a:solidFill>
                <a:latin typeface="Arial" panose="020B0604020202020204" pitchFamily="34" charset="0"/>
                <a:ea typeface="Calibri" panose="020F0502020204030204" pitchFamily="34" charset="0"/>
                <a:cs typeface="Arial" panose="020B0604020202020204" pitchFamily="34" charset="0"/>
              </a:rPr>
              <a:t> de que la causa de nulidad de la elección invocada es determinante, derivado de la diferencia de 2.56% de la votación general entre el 1º y 2º lugar, ya que la afectación no estaba restringida a los vecinos de las 13 casillas consideradas para efecto del cálculo en la afectación de la votación.</a:t>
            </a:r>
            <a:endParaRPr lang="es-MX" sz="1300" dirty="0">
              <a:latin typeface="Arial" panose="020B0604020202020204" pitchFamily="34" charset="0"/>
              <a:ea typeface="Calibri" panose="020F0502020204030204" pitchFamily="34" charset="0"/>
              <a:cs typeface="Arial" panose="020B0604020202020204" pitchFamily="34" charset="0"/>
            </a:endParaRPr>
          </a:p>
          <a:p>
            <a:endParaRPr lang="es-MX" sz="1300" dirty="0">
              <a:latin typeface="Arial" panose="020B0604020202020204" pitchFamily="34" charset="0"/>
              <a:cs typeface="Arial" panose="020B0604020202020204" pitchFamily="34" charset="0"/>
            </a:endParaRPr>
          </a:p>
        </p:txBody>
      </p:sp>
      <p:sp>
        <p:nvSpPr>
          <p:cNvPr id="4" name="Título 3">
            <a:extLst>
              <a:ext uri="{FF2B5EF4-FFF2-40B4-BE49-F238E27FC236}">
                <a16:creationId xmlns:a16="http://schemas.microsoft.com/office/drawing/2014/main" id="{C7D2B9D3-0D5E-47CE-885F-3DB3CBCBDA1E}"/>
              </a:ext>
            </a:extLst>
          </p:cNvPr>
          <p:cNvSpPr>
            <a:spLocks noGrp="1"/>
          </p:cNvSpPr>
          <p:nvPr>
            <p:ph type="title"/>
          </p:nvPr>
        </p:nvSpPr>
        <p:spPr>
          <a:xfrm>
            <a:off x="5650595" y="340446"/>
            <a:ext cx="6301920" cy="551951"/>
          </a:xfrm>
        </p:spPr>
        <p:txBody>
          <a:bodyPr>
            <a:normAutofit fontScale="90000"/>
          </a:bodyPr>
          <a:lstStyle/>
          <a:p>
            <a:r>
              <a:rPr lang="es-MX" sz="1600" b="1" dirty="0">
                <a:solidFill>
                  <a:srgbClr val="FFFFFF"/>
                </a:solidFill>
              </a:rPr>
              <a:t>Casos</a:t>
            </a:r>
            <a:r>
              <a:rPr lang="es-MX" sz="1600" dirty="0">
                <a:solidFill>
                  <a:srgbClr val="FFFFFF"/>
                </a:solidFill>
              </a:rPr>
              <a:t>: Nulidad de la Elección del Ayuntamiento de Atlautla, Estado de México, por Violencia Política</a:t>
            </a:r>
            <a:endParaRPr lang="es-MX" dirty="0"/>
          </a:p>
        </p:txBody>
      </p:sp>
      <p:graphicFrame>
        <p:nvGraphicFramePr>
          <p:cNvPr id="5" name="Tabla 4">
            <a:extLst>
              <a:ext uri="{FF2B5EF4-FFF2-40B4-BE49-F238E27FC236}">
                <a16:creationId xmlns:a16="http://schemas.microsoft.com/office/drawing/2014/main" id="{EE5FBA41-4EB6-4283-B490-CB21953EB57F}"/>
              </a:ext>
            </a:extLst>
          </p:cNvPr>
          <p:cNvGraphicFramePr>
            <a:graphicFrameLocks noGrp="1"/>
          </p:cNvGraphicFramePr>
          <p:nvPr>
            <p:extLst>
              <p:ext uri="{D42A27DB-BD31-4B8C-83A1-F6EECF244321}">
                <p14:modId xmlns:p14="http://schemas.microsoft.com/office/powerpoint/2010/main" val="3018360633"/>
              </p:ext>
            </p:extLst>
          </p:nvPr>
        </p:nvGraphicFramePr>
        <p:xfrm>
          <a:off x="9013371" y="1468397"/>
          <a:ext cx="3107094" cy="4765169"/>
        </p:xfrm>
        <a:graphic>
          <a:graphicData uri="http://schemas.openxmlformats.org/drawingml/2006/table">
            <a:tbl>
              <a:tblPr firstRow="1" firstCol="1" bandRow="1"/>
              <a:tblGrid>
                <a:gridCol w="1009647">
                  <a:extLst>
                    <a:ext uri="{9D8B030D-6E8A-4147-A177-3AD203B41FA5}">
                      <a16:colId xmlns:a16="http://schemas.microsoft.com/office/drawing/2014/main" val="2675352358"/>
                    </a:ext>
                  </a:extLst>
                </a:gridCol>
                <a:gridCol w="2097447">
                  <a:extLst>
                    <a:ext uri="{9D8B030D-6E8A-4147-A177-3AD203B41FA5}">
                      <a16:colId xmlns:a16="http://schemas.microsoft.com/office/drawing/2014/main" val="1705380935"/>
                    </a:ext>
                  </a:extLst>
                </a:gridCol>
              </a:tblGrid>
              <a:tr h="282279">
                <a:tc gridSpan="2">
                  <a:txBody>
                    <a:bodyPr/>
                    <a:lstStyle/>
                    <a:p>
                      <a:pPr marL="0" marR="0" lvl="0" indent="0" algn="ctr" defTabSz="457146" rtl="0" eaLnBrk="1" fontAlgn="auto" latinLnBrk="0" hangingPunct="1">
                        <a:lnSpc>
                          <a:spcPct val="107000"/>
                        </a:lnSpc>
                        <a:spcBef>
                          <a:spcPts val="0"/>
                        </a:spcBef>
                        <a:spcAft>
                          <a:spcPts val="800"/>
                        </a:spcAft>
                        <a:buClrTx/>
                        <a:buSzTx/>
                        <a:buFontTx/>
                        <a:buNone/>
                        <a:tabLst/>
                        <a:defRPr/>
                      </a:pPr>
                      <a:r>
                        <a:rPr lang="es-MX" sz="1900" b="1" kern="1200" dirty="0">
                          <a:solidFill>
                            <a:schemeClr val="tx1"/>
                          </a:solidFill>
                          <a:effectLst/>
                          <a:latin typeface="Arial" panose="020B0604020202020204" pitchFamily="34" charset="0"/>
                          <a:ea typeface="+mn-ea"/>
                          <a:cs typeface="Arial" panose="020B0604020202020204" pitchFamily="34" charset="0"/>
                        </a:rPr>
                        <a:t>Textos de las pintas: </a:t>
                      </a:r>
                      <a:endParaRPr lang="es-MX" sz="190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D9D9"/>
                    </a:solidFill>
                  </a:tcPr>
                </a:tc>
                <a:tc hMerge="1">
                  <a:txBody>
                    <a:bodyPr/>
                    <a:lstStyle/>
                    <a:p>
                      <a:pPr algn="ctr">
                        <a:lnSpc>
                          <a:spcPct val="107000"/>
                        </a:lnSpc>
                        <a:spcAft>
                          <a:spcPts val="800"/>
                        </a:spcAft>
                      </a:pP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D9D9"/>
                    </a:solidFill>
                  </a:tcPr>
                </a:tc>
                <a:extLst>
                  <a:ext uri="{0D108BD9-81ED-4DB2-BD59-A6C34878D82A}">
                    <a16:rowId xmlns:a16="http://schemas.microsoft.com/office/drawing/2014/main" val="2045033572"/>
                  </a:ext>
                </a:extLst>
              </a:tr>
              <a:tr h="377255">
                <a:tc>
                  <a:txBody>
                    <a:bodyPr/>
                    <a:lstStyle/>
                    <a:p>
                      <a:pPr algn="ctr">
                        <a:lnSpc>
                          <a:spcPct val="107000"/>
                        </a:lnSpc>
                        <a:spcAft>
                          <a:spcPts val="800"/>
                        </a:spcAft>
                      </a:pPr>
                      <a:r>
                        <a:rPr lang="es-MX" sz="1200" b="1">
                          <a:effectLst/>
                          <a:latin typeface="Arial" panose="020B0604020202020204" pitchFamily="34" charset="0"/>
                          <a:ea typeface="Calibri" panose="020F0502020204030204" pitchFamily="34" charset="0"/>
                          <a:cs typeface="Arial" panose="020B0604020202020204" pitchFamily="34" charset="0"/>
                        </a:rPr>
                        <a:t>NÚMERO DE BARDA</a:t>
                      </a:r>
                      <a:endParaRPr lang="es-MX"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D9D9"/>
                    </a:solidFill>
                  </a:tcPr>
                </a:tc>
                <a:tc>
                  <a:txBody>
                    <a:bodyPr/>
                    <a:lstStyle/>
                    <a:p>
                      <a:pPr algn="ctr">
                        <a:lnSpc>
                          <a:spcPct val="107000"/>
                        </a:lnSpc>
                        <a:spcAft>
                          <a:spcPts val="800"/>
                        </a:spcAft>
                      </a:pPr>
                      <a:r>
                        <a:rPr lang="es-MX"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MENSAJE</a:t>
                      </a:r>
                      <a:endParaRPr lang="es-MX"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D9D9"/>
                    </a:solidFill>
                  </a:tcPr>
                </a:tc>
                <a:extLst>
                  <a:ext uri="{0D108BD9-81ED-4DB2-BD59-A6C34878D82A}">
                    <a16:rowId xmlns:a16="http://schemas.microsoft.com/office/drawing/2014/main" val="2587938964"/>
                  </a:ext>
                </a:extLst>
              </a:tr>
              <a:tr h="512572">
                <a:tc>
                  <a:txBody>
                    <a:bodyPr/>
                    <a:lstStyle/>
                    <a:p>
                      <a:pPr algn="ctr">
                        <a:lnSpc>
                          <a:spcPct val="107000"/>
                        </a:lnSpc>
                        <a:spcAft>
                          <a:spcPts val="800"/>
                        </a:spcAft>
                      </a:pPr>
                      <a:r>
                        <a:rPr lang="es-MX" sz="1200">
                          <a:effectLst/>
                          <a:latin typeface="Arial" panose="020B0604020202020204" pitchFamily="34" charset="0"/>
                          <a:ea typeface="Calibri" panose="020F0502020204030204" pitchFamily="34" charset="0"/>
                          <a:cs typeface="Arial" panose="020B0604020202020204" pitchFamily="34" charset="0"/>
                        </a:rPr>
                        <a:t>Barda 1</a:t>
                      </a:r>
                      <a:endParaRPr lang="es-MX" sz="1600">
                        <a:effectLst/>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800"/>
                        </a:spcAft>
                      </a:pPr>
                      <a:r>
                        <a:rPr lang="es-MX" sz="1200">
                          <a:effectLst/>
                          <a:latin typeface="Arial" panose="020B0604020202020204" pitchFamily="34" charset="0"/>
                          <a:ea typeface="Calibri" panose="020F0502020204030204" pitchFamily="34" charset="0"/>
                          <a:cs typeface="Arial" panose="020B0604020202020204" pitchFamily="34" charset="0"/>
                        </a:rPr>
                        <a:t> </a:t>
                      </a:r>
                      <a:endParaRPr lang="es-MX"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a:lnSpc>
                          <a:spcPct val="107000"/>
                        </a:lnSpc>
                        <a:spcAft>
                          <a:spcPts val="800"/>
                        </a:spcAft>
                      </a:pPr>
                      <a:r>
                        <a:rPr lang="es-MX" sz="1200" dirty="0">
                          <a:effectLst/>
                          <a:latin typeface="Arial" panose="020B0604020202020204" pitchFamily="34" charset="0"/>
                          <a:ea typeface="Calibri" panose="020F0502020204030204" pitchFamily="34" charset="0"/>
                          <a:cs typeface="Arial" panose="020B0604020202020204" pitchFamily="34" charset="0"/>
                        </a:rPr>
                        <a:t>“PUTA ****************** VIEJA RATERA”</a:t>
                      </a:r>
                      <a:endParaRPr lang="es-MX"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354269628"/>
                  </a:ext>
                </a:extLst>
              </a:tr>
              <a:tr h="512572">
                <a:tc>
                  <a:txBody>
                    <a:bodyPr/>
                    <a:lstStyle/>
                    <a:p>
                      <a:pPr algn="ctr">
                        <a:lnSpc>
                          <a:spcPct val="107000"/>
                        </a:lnSpc>
                        <a:spcAft>
                          <a:spcPts val="800"/>
                        </a:spcAft>
                      </a:pPr>
                      <a:r>
                        <a:rPr lang="es-MX" sz="1200">
                          <a:effectLst/>
                          <a:latin typeface="Arial" panose="020B0604020202020204" pitchFamily="34" charset="0"/>
                          <a:ea typeface="Calibri" panose="020F0502020204030204" pitchFamily="34" charset="0"/>
                          <a:cs typeface="Arial" panose="020B0604020202020204" pitchFamily="34" charset="0"/>
                        </a:rPr>
                        <a:t>Barda 2</a:t>
                      </a:r>
                      <a:endParaRPr lang="es-MX" sz="1600">
                        <a:effectLst/>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800"/>
                        </a:spcAft>
                      </a:pPr>
                      <a:r>
                        <a:rPr lang="es-MX" sz="1200">
                          <a:effectLst/>
                          <a:latin typeface="Arial" panose="020B0604020202020204" pitchFamily="34" charset="0"/>
                          <a:ea typeface="Calibri" panose="020F0502020204030204" pitchFamily="34" charset="0"/>
                          <a:cs typeface="Arial" panose="020B0604020202020204" pitchFamily="34" charset="0"/>
                        </a:rPr>
                        <a:t> </a:t>
                      </a:r>
                      <a:endParaRPr lang="es-MX"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a:lnSpc>
                          <a:spcPct val="107000"/>
                        </a:lnSpc>
                        <a:spcAft>
                          <a:spcPts val="800"/>
                        </a:spcAft>
                      </a:pPr>
                      <a:r>
                        <a:rPr lang="es-MX" sz="1200">
                          <a:effectLst/>
                          <a:latin typeface="Arial" panose="020B0604020202020204" pitchFamily="34" charset="0"/>
                          <a:ea typeface="Calibri" panose="020F0502020204030204" pitchFamily="34" charset="0"/>
                          <a:cs typeface="Arial" panose="020B0604020202020204" pitchFamily="34" charset="0"/>
                        </a:rPr>
                        <a:t>“********************* PUTA VIEJA RATERA”</a:t>
                      </a:r>
                      <a:endParaRPr lang="es-MX"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99033622"/>
                  </a:ext>
                </a:extLst>
              </a:tr>
              <a:tr h="512572">
                <a:tc>
                  <a:txBody>
                    <a:bodyPr/>
                    <a:lstStyle/>
                    <a:p>
                      <a:pPr algn="ctr">
                        <a:lnSpc>
                          <a:spcPct val="107000"/>
                        </a:lnSpc>
                        <a:spcAft>
                          <a:spcPts val="800"/>
                        </a:spcAft>
                      </a:pPr>
                      <a:r>
                        <a:rPr lang="es-MX" sz="1200">
                          <a:effectLst/>
                          <a:latin typeface="Arial" panose="020B0604020202020204" pitchFamily="34" charset="0"/>
                          <a:ea typeface="Calibri" panose="020F0502020204030204" pitchFamily="34" charset="0"/>
                          <a:cs typeface="Arial" panose="020B0604020202020204" pitchFamily="34" charset="0"/>
                        </a:rPr>
                        <a:t>Barda 3</a:t>
                      </a:r>
                      <a:endParaRPr lang="es-MX" sz="1600">
                        <a:effectLst/>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800"/>
                        </a:spcAft>
                      </a:pPr>
                      <a:r>
                        <a:rPr lang="es-MX" sz="1200">
                          <a:effectLst/>
                          <a:latin typeface="Arial" panose="020B0604020202020204" pitchFamily="34" charset="0"/>
                          <a:ea typeface="Calibri" panose="020F0502020204030204" pitchFamily="34" charset="0"/>
                          <a:cs typeface="Arial" panose="020B0604020202020204" pitchFamily="34" charset="0"/>
                        </a:rPr>
                        <a:t> </a:t>
                      </a:r>
                      <a:endParaRPr lang="es-MX"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a:lnSpc>
                          <a:spcPct val="107000"/>
                        </a:lnSpc>
                        <a:spcAft>
                          <a:spcPts val="800"/>
                        </a:spcAft>
                      </a:pPr>
                      <a:r>
                        <a:rPr lang="es-MX" sz="1200">
                          <a:effectLst/>
                          <a:latin typeface="Arial" panose="020B0604020202020204" pitchFamily="34" charset="0"/>
                          <a:ea typeface="Calibri" panose="020F0502020204030204" pitchFamily="34" charset="0"/>
                          <a:cs typeface="Arial" panose="020B0604020202020204" pitchFamily="34" charset="0"/>
                        </a:rPr>
                        <a:t>“PUTA ********************** RATERA”</a:t>
                      </a:r>
                      <a:endParaRPr lang="es-MX"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933739085"/>
                  </a:ext>
                </a:extLst>
              </a:tr>
              <a:tr h="512572">
                <a:tc>
                  <a:txBody>
                    <a:bodyPr/>
                    <a:lstStyle/>
                    <a:p>
                      <a:pPr algn="ctr">
                        <a:lnSpc>
                          <a:spcPct val="107000"/>
                        </a:lnSpc>
                        <a:spcAft>
                          <a:spcPts val="800"/>
                        </a:spcAft>
                      </a:pPr>
                      <a:r>
                        <a:rPr lang="es-MX" sz="1200">
                          <a:effectLst/>
                          <a:latin typeface="Arial" panose="020B0604020202020204" pitchFamily="34" charset="0"/>
                          <a:ea typeface="Calibri" panose="020F0502020204030204" pitchFamily="34" charset="0"/>
                          <a:cs typeface="Arial" panose="020B0604020202020204" pitchFamily="34" charset="0"/>
                        </a:rPr>
                        <a:t>Barda 4</a:t>
                      </a:r>
                      <a:endParaRPr lang="es-MX" sz="1600">
                        <a:effectLst/>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800"/>
                        </a:spcAft>
                      </a:pPr>
                      <a:r>
                        <a:rPr lang="es-MX" sz="1200">
                          <a:effectLst/>
                          <a:latin typeface="Arial" panose="020B0604020202020204" pitchFamily="34" charset="0"/>
                          <a:ea typeface="Calibri" panose="020F0502020204030204" pitchFamily="34" charset="0"/>
                          <a:cs typeface="Arial" panose="020B0604020202020204" pitchFamily="34" charset="0"/>
                        </a:rPr>
                        <a:t> </a:t>
                      </a:r>
                      <a:endParaRPr lang="es-MX"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a:lnSpc>
                          <a:spcPct val="107000"/>
                        </a:lnSpc>
                        <a:spcAft>
                          <a:spcPts val="800"/>
                        </a:spcAft>
                      </a:pPr>
                      <a:r>
                        <a:rPr lang="es-MX" sz="1200">
                          <a:effectLst/>
                          <a:latin typeface="Arial" panose="020B0604020202020204" pitchFamily="34" charset="0"/>
                          <a:ea typeface="Calibri" panose="020F0502020204030204" pitchFamily="34" charset="0"/>
                          <a:cs typeface="Arial" panose="020B0604020202020204" pitchFamily="34" charset="0"/>
                        </a:rPr>
                        <a:t>“MUERA ***********”</a:t>
                      </a:r>
                      <a:endParaRPr lang="es-MX"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117874162"/>
                  </a:ext>
                </a:extLst>
              </a:tr>
              <a:tr h="512572">
                <a:tc>
                  <a:txBody>
                    <a:bodyPr/>
                    <a:lstStyle/>
                    <a:p>
                      <a:pPr algn="ctr">
                        <a:lnSpc>
                          <a:spcPct val="107000"/>
                        </a:lnSpc>
                        <a:spcAft>
                          <a:spcPts val="800"/>
                        </a:spcAft>
                      </a:pPr>
                      <a:r>
                        <a:rPr lang="es-MX" sz="1200">
                          <a:effectLst/>
                          <a:latin typeface="Arial" panose="020B0604020202020204" pitchFamily="34" charset="0"/>
                          <a:ea typeface="Calibri" panose="020F0502020204030204" pitchFamily="34" charset="0"/>
                          <a:cs typeface="Arial" panose="020B0604020202020204" pitchFamily="34" charset="0"/>
                        </a:rPr>
                        <a:t>Barda 5</a:t>
                      </a:r>
                      <a:endParaRPr lang="es-MX" sz="1600">
                        <a:effectLst/>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800"/>
                        </a:spcAft>
                      </a:pPr>
                      <a:r>
                        <a:rPr lang="es-MX" sz="1200">
                          <a:effectLst/>
                          <a:latin typeface="Arial" panose="020B0604020202020204" pitchFamily="34" charset="0"/>
                          <a:ea typeface="Calibri" panose="020F0502020204030204" pitchFamily="34" charset="0"/>
                          <a:cs typeface="Arial" panose="020B0604020202020204" pitchFamily="34" charset="0"/>
                        </a:rPr>
                        <a:t> </a:t>
                      </a:r>
                      <a:endParaRPr lang="es-MX"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a:lnSpc>
                          <a:spcPct val="107000"/>
                        </a:lnSpc>
                        <a:spcAft>
                          <a:spcPts val="800"/>
                        </a:spcAft>
                      </a:pPr>
                      <a:r>
                        <a:rPr lang="es-MX" sz="1200">
                          <a:effectLst/>
                          <a:latin typeface="Arial" panose="020B0604020202020204" pitchFamily="34" charset="0"/>
                          <a:ea typeface="Calibri" panose="020F0502020204030204" pitchFamily="34" charset="0"/>
                          <a:cs typeface="Arial" panose="020B0604020202020204" pitchFamily="34" charset="0"/>
                        </a:rPr>
                        <a:t>“PUTA **********”</a:t>
                      </a:r>
                      <a:endParaRPr lang="es-MX"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610825607"/>
                  </a:ext>
                </a:extLst>
              </a:tr>
              <a:tr h="512572">
                <a:tc>
                  <a:txBody>
                    <a:bodyPr/>
                    <a:lstStyle/>
                    <a:p>
                      <a:pPr algn="ctr">
                        <a:lnSpc>
                          <a:spcPct val="107000"/>
                        </a:lnSpc>
                        <a:spcAft>
                          <a:spcPts val="800"/>
                        </a:spcAft>
                      </a:pPr>
                      <a:r>
                        <a:rPr lang="es-MX" sz="1200">
                          <a:effectLst/>
                          <a:latin typeface="Arial" panose="020B0604020202020204" pitchFamily="34" charset="0"/>
                          <a:ea typeface="Calibri" panose="020F0502020204030204" pitchFamily="34" charset="0"/>
                          <a:cs typeface="Arial" panose="020B0604020202020204" pitchFamily="34" charset="0"/>
                        </a:rPr>
                        <a:t>Barda 6</a:t>
                      </a:r>
                      <a:endParaRPr lang="es-MX" sz="1600">
                        <a:effectLst/>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800"/>
                        </a:spcAft>
                      </a:pPr>
                      <a:r>
                        <a:rPr lang="es-MX" sz="1200">
                          <a:effectLst/>
                          <a:latin typeface="Arial" panose="020B0604020202020204" pitchFamily="34" charset="0"/>
                          <a:ea typeface="Calibri" panose="020F0502020204030204" pitchFamily="34" charset="0"/>
                          <a:cs typeface="Arial" panose="020B0604020202020204" pitchFamily="34" charset="0"/>
                        </a:rPr>
                        <a:t> </a:t>
                      </a:r>
                      <a:endParaRPr lang="es-MX"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a:lnSpc>
                          <a:spcPct val="107000"/>
                        </a:lnSpc>
                        <a:spcAft>
                          <a:spcPts val="800"/>
                        </a:spcAft>
                      </a:pPr>
                      <a:r>
                        <a:rPr lang="es-MX" sz="1200">
                          <a:effectLst/>
                          <a:latin typeface="Arial" panose="020B0604020202020204" pitchFamily="34" charset="0"/>
                          <a:ea typeface="Calibri" panose="020F0502020204030204" pitchFamily="34" charset="0"/>
                          <a:cs typeface="Arial" panose="020B0604020202020204" pitchFamily="34" charset="0"/>
                        </a:rPr>
                        <a:t>“******************* PUTA VIEJA RATERA”</a:t>
                      </a:r>
                      <a:endParaRPr lang="es-MX"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329299862"/>
                  </a:ext>
                </a:extLst>
              </a:tr>
              <a:tr h="512572">
                <a:tc>
                  <a:txBody>
                    <a:bodyPr/>
                    <a:lstStyle/>
                    <a:p>
                      <a:pPr algn="ctr">
                        <a:lnSpc>
                          <a:spcPct val="107000"/>
                        </a:lnSpc>
                        <a:spcAft>
                          <a:spcPts val="800"/>
                        </a:spcAft>
                      </a:pPr>
                      <a:r>
                        <a:rPr lang="es-MX" sz="1200">
                          <a:effectLst/>
                          <a:latin typeface="Arial" panose="020B0604020202020204" pitchFamily="34" charset="0"/>
                          <a:ea typeface="Calibri" panose="020F0502020204030204" pitchFamily="34" charset="0"/>
                          <a:cs typeface="Arial" panose="020B0604020202020204" pitchFamily="34" charset="0"/>
                        </a:rPr>
                        <a:t>Barda 7</a:t>
                      </a:r>
                      <a:endParaRPr lang="es-MX" sz="1600">
                        <a:effectLst/>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800"/>
                        </a:spcAft>
                      </a:pPr>
                      <a:r>
                        <a:rPr lang="es-MX" sz="1200">
                          <a:effectLst/>
                          <a:latin typeface="Arial" panose="020B0604020202020204" pitchFamily="34" charset="0"/>
                          <a:ea typeface="Calibri" panose="020F0502020204030204" pitchFamily="34" charset="0"/>
                          <a:cs typeface="Arial" panose="020B0604020202020204" pitchFamily="34" charset="0"/>
                        </a:rPr>
                        <a:t> </a:t>
                      </a:r>
                      <a:endParaRPr lang="es-MX"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a:lnSpc>
                          <a:spcPct val="107000"/>
                        </a:lnSpc>
                        <a:spcAft>
                          <a:spcPts val="800"/>
                        </a:spcAft>
                      </a:pPr>
                      <a:r>
                        <a:rPr lang="es-MX" sz="1200">
                          <a:effectLst/>
                          <a:latin typeface="Arial" panose="020B0604020202020204" pitchFamily="34" charset="0"/>
                          <a:ea typeface="Calibri" panose="020F0502020204030204" pitchFamily="34" charset="0"/>
                          <a:cs typeface="Arial" panose="020B0604020202020204" pitchFamily="34" charset="0"/>
                        </a:rPr>
                        <a:t>“****************** PUTA RATERA”</a:t>
                      </a:r>
                      <a:endParaRPr lang="es-MX"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089383080"/>
                  </a:ext>
                </a:extLst>
              </a:tr>
              <a:tr h="512572">
                <a:tc>
                  <a:txBody>
                    <a:bodyPr/>
                    <a:lstStyle/>
                    <a:p>
                      <a:pPr algn="ctr">
                        <a:lnSpc>
                          <a:spcPct val="107000"/>
                        </a:lnSpc>
                        <a:spcAft>
                          <a:spcPts val="800"/>
                        </a:spcAft>
                      </a:pPr>
                      <a:r>
                        <a:rPr lang="es-MX" sz="1200">
                          <a:effectLst/>
                          <a:latin typeface="Arial" panose="020B0604020202020204" pitchFamily="34" charset="0"/>
                          <a:ea typeface="Calibri" panose="020F0502020204030204" pitchFamily="34" charset="0"/>
                          <a:cs typeface="Arial" panose="020B0604020202020204" pitchFamily="34" charset="0"/>
                        </a:rPr>
                        <a:t>Barda 8</a:t>
                      </a:r>
                      <a:endParaRPr lang="es-MX" sz="1600">
                        <a:effectLst/>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800"/>
                        </a:spcAft>
                      </a:pPr>
                      <a:r>
                        <a:rPr lang="es-MX" sz="1200">
                          <a:effectLst/>
                          <a:latin typeface="Arial" panose="020B0604020202020204" pitchFamily="34" charset="0"/>
                          <a:ea typeface="Calibri" panose="020F0502020204030204" pitchFamily="34" charset="0"/>
                          <a:cs typeface="Arial" panose="020B0604020202020204" pitchFamily="34" charset="0"/>
                        </a:rPr>
                        <a:t> </a:t>
                      </a:r>
                      <a:endParaRPr lang="es-MX"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a:lnSpc>
                          <a:spcPct val="107000"/>
                        </a:lnSpc>
                        <a:spcAft>
                          <a:spcPts val="800"/>
                        </a:spcAft>
                      </a:pPr>
                      <a:r>
                        <a:rPr lang="es-MX" sz="1200" dirty="0">
                          <a:effectLst/>
                          <a:latin typeface="Arial" panose="020B0604020202020204" pitchFamily="34" charset="0"/>
                          <a:ea typeface="Calibri" panose="020F0502020204030204" pitchFamily="34" charset="0"/>
                          <a:cs typeface="Arial" panose="020B0604020202020204" pitchFamily="34" charset="0"/>
                        </a:rPr>
                        <a:t>“PUTA RATERA **********************”</a:t>
                      </a:r>
                      <a:endParaRPr lang="es-MX"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581381312"/>
                  </a:ext>
                </a:extLst>
              </a:tr>
            </a:tbl>
          </a:graphicData>
        </a:graphic>
      </p:graphicFrame>
    </p:spTree>
    <p:extLst>
      <p:ext uri="{BB962C8B-B14F-4D97-AF65-F5344CB8AC3E}">
        <p14:creationId xmlns:p14="http://schemas.microsoft.com/office/powerpoint/2010/main" val="59286695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6EFE955-0AF1-43E6-90EE-10FAB6C42131}"/>
              </a:ext>
            </a:extLst>
          </p:cNvPr>
          <p:cNvSpPr>
            <a:spLocks noGrp="1"/>
          </p:cNvSpPr>
          <p:nvPr>
            <p:ph idx="1"/>
          </p:nvPr>
        </p:nvSpPr>
        <p:spPr>
          <a:xfrm>
            <a:off x="283445" y="1115114"/>
            <a:ext cx="11107529" cy="4787900"/>
          </a:xfrm>
        </p:spPr>
        <p:txBody>
          <a:bodyPr/>
          <a:lstStyle/>
          <a:p>
            <a:pPr marL="0" indent="0" algn="just">
              <a:spcAft>
                <a:spcPts val="800"/>
              </a:spcAft>
              <a:buNone/>
            </a:pPr>
            <a:r>
              <a:rPr lang="es-MX" sz="14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s-MX" sz="1600" b="1" dirty="0">
                <a:latin typeface="Arial" panose="020B0604020202020204" pitchFamily="34" charset="0"/>
                <a:ea typeface="Calibri" panose="020F0502020204030204" pitchFamily="34" charset="0"/>
                <a:cs typeface="Arial" panose="020B0604020202020204" pitchFamily="34" charset="0"/>
              </a:rPr>
              <a:t>(</a:t>
            </a:r>
            <a:r>
              <a:rPr lang="es-MX" sz="1600" b="1" dirty="0">
                <a:solidFill>
                  <a:srgbClr val="333333"/>
                </a:solidFill>
                <a:latin typeface="Arial" panose="020B0604020202020204" pitchFamily="34" charset="0"/>
                <a:ea typeface="Calibri" panose="020F0502020204030204" pitchFamily="34" charset="0"/>
                <a:cs typeface="Arial" panose="020B0604020202020204" pitchFamily="34" charset="0"/>
              </a:rPr>
              <a:t> ST-JRC-227/2021)</a:t>
            </a:r>
          </a:p>
          <a:p>
            <a:pPr algn="just">
              <a:spcAft>
                <a:spcPts val="800"/>
              </a:spcAft>
            </a:pPr>
            <a:r>
              <a:rPr lang="es-MX" sz="1600" dirty="0">
                <a:solidFill>
                  <a:srgbClr val="000000"/>
                </a:solidFill>
                <a:latin typeface="Arial" panose="020B0604020202020204" pitchFamily="34" charset="0"/>
                <a:ea typeface="Calibri" panose="020F0502020204030204" pitchFamily="34" charset="0"/>
                <a:cs typeface="Arial" panose="020B0604020202020204" pitchFamily="34" charset="0"/>
              </a:rPr>
              <a:t>Sala Toluca realizó el análisis cuantitativo y cualitativo de la falta, para acreditar su determinancia en el proceso electoral, a lo que concluyendo que los mensajes exhibidos en las bardas constituyen violencia política de género en contra de la candidata; además, constituyen un discurso de odio que es inaceptable y no puede ser tolerado en elecciones democráticas. De ahí que las violaciones acreditadas fueron sustanciales, no reparadas y se infiere que afectaron, en forma determinante, la elección del ayuntamiento de Atlautla, Estado de México, por lo que declaró la nulidad de la elección y emitió medidas de reparación para la candidata afectada.</a:t>
            </a:r>
            <a:endParaRPr lang="es-MX" sz="1600" dirty="0">
              <a:latin typeface="Arial" panose="020B0604020202020204" pitchFamily="34" charset="0"/>
              <a:ea typeface="Calibri" panose="020F0502020204030204" pitchFamily="34" charset="0"/>
              <a:cs typeface="Arial" panose="020B0604020202020204" pitchFamily="34" charset="0"/>
            </a:endParaRPr>
          </a:p>
          <a:p>
            <a:pPr algn="just">
              <a:spcAft>
                <a:spcPts val="800"/>
              </a:spcAft>
            </a:pPr>
            <a:r>
              <a:rPr lang="es-MX" sz="1600" b="1" dirty="0">
                <a:solidFill>
                  <a:srgbClr val="000000"/>
                </a:solidFill>
                <a:latin typeface="Arial" panose="020B0604020202020204" pitchFamily="34" charset="0"/>
                <a:ea typeface="Calibri" panose="020F0502020204030204" pitchFamily="34" charset="0"/>
                <a:cs typeface="Arial" panose="020B0604020202020204" pitchFamily="34" charset="0"/>
              </a:rPr>
              <a:t>29 diciembre 2021: </a:t>
            </a:r>
            <a:r>
              <a:rPr lang="es-MX" sz="1600" dirty="0">
                <a:solidFill>
                  <a:srgbClr val="000000"/>
                </a:solidFill>
                <a:latin typeface="Arial" panose="020B0604020202020204" pitchFamily="34" charset="0"/>
                <a:ea typeface="Calibri" panose="020F0502020204030204" pitchFamily="34" charset="0"/>
                <a:cs typeface="Arial" panose="020B0604020202020204" pitchFamily="34" charset="0"/>
              </a:rPr>
              <a:t>Sala Superior confirmó la nulidad de la elección, al resultar infundados los agravios. Sala Superior consideró que la determinación de anular la elección no puede basarse únicamente en el hecho de que la conducta violatoria tenga atribuibilidad o no, sino que es necesario analizar el contexto de una manera integral, así como su impacto y determinancia en el resultado de la elección, tal como lo hizo la Sala Toluca.</a:t>
            </a:r>
            <a:endParaRPr lang="es-MX" sz="1600" dirty="0">
              <a:latin typeface="Arial" panose="020B0604020202020204" pitchFamily="34" charset="0"/>
              <a:ea typeface="Calibri" panose="020F0502020204030204" pitchFamily="34" charset="0"/>
              <a:cs typeface="Arial" panose="020B0604020202020204" pitchFamily="34" charset="0"/>
            </a:endParaRPr>
          </a:p>
          <a:p>
            <a:pPr algn="just">
              <a:spcAft>
                <a:spcPts val="800"/>
              </a:spcAft>
            </a:pPr>
            <a:r>
              <a:rPr lang="es-MX" sz="1600" dirty="0">
                <a:solidFill>
                  <a:srgbClr val="000000"/>
                </a:solidFill>
                <a:latin typeface="Arial" panose="020B0604020202020204" pitchFamily="34" charset="0"/>
                <a:ea typeface="Calibri" panose="020F0502020204030204" pitchFamily="34" charset="0"/>
                <a:cs typeface="Arial" panose="020B0604020202020204" pitchFamily="34" charset="0"/>
              </a:rPr>
              <a:t>En el caso, los mensajes en las bardas denunciadas tuvieron un impacto diferenciado en la opinión del electorado de manera determinante, lo que impidió a la candidata el ejercicio de sus derechos políticos-electorales en su vertiente de acceso al cargo, generando un contexto de desventaja en la contienda frente al resto de las candidaturas.</a:t>
            </a:r>
            <a:endParaRPr lang="es-MX" sz="1600" dirty="0">
              <a:latin typeface="Arial" panose="020B0604020202020204" pitchFamily="34" charset="0"/>
              <a:ea typeface="Calibri" panose="020F0502020204030204" pitchFamily="34" charset="0"/>
              <a:cs typeface="Arial" panose="020B0604020202020204" pitchFamily="34" charset="0"/>
            </a:endParaRPr>
          </a:p>
          <a:p>
            <a:pPr algn="just">
              <a:spcAft>
                <a:spcPts val="800"/>
              </a:spcAft>
            </a:pPr>
            <a:r>
              <a:rPr lang="es-MX" sz="1600" dirty="0">
                <a:solidFill>
                  <a:srgbClr val="000000"/>
                </a:solidFill>
                <a:latin typeface="Arial" panose="020B0604020202020204" pitchFamily="34" charset="0"/>
                <a:ea typeface="Calibri" panose="020F0502020204030204" pitchFamily="34" charset="0"/>
                <a:cs typeface="Arial" panose="020B0604020202020204" pitchFamily="34" charset="0"/>
              </a:rPr>
              <a:t>Por ello, la elección se vició de manera trascendente e irreparable en su autenticidad por hechos que no pueden ser pasados por alto debido al desconocimiento de su origen, pues tuvieron tal impacto que transgredieron el principio de certeza en la elección (</a:t>
            </a:r>
            <a:r>
              <a:rPr lang="es-MX" sz="1600" b="1" dirty="0">
                <a:solidFill>
                  <a:srgbClr val="000000"/>
                </a:solidFill>
                <a:latin typeface="Arial" panose="020B0604020202020204" pitchFamily="34" charset="0"/>
                <a:ea typeface="Calibri" panose="020F0502020204030204" pitchFamily="34" charset="0"/>
                <a:cs typeface="Arial" panose="020B0604020202020204" pitchFamily="34" charset="0"/>
              </a:rPr>
              <a:t>SUP-REC-2214/2021). </a:t>
            </a:r>
          </a:p>
          <a:p>
            <a:pPr algn="just">
              <a:spcAft>
                <a:spcPts val="800"/>
              </a:spcAft>
            </a:pPr>
            <a:r>
              <a:rPr lang="es-MX" sz="1600" dirty="0">
                <a:solidFill>
                  <a:srgbClr val="000000"/>
                </a:solidFill>
                <a:latin typeface="Arial" panose="020B0604020202020204" pitchFamily="34" charset="0"/>
                <a:cs typeface="Arial" panose="020B0604020202020204" pitchFamily="34" charset="0"/>
              </a:rPr>
              <a:t>+</a:t>
            </a:r>
            <a:r>
              <a:rPr lang="es-MX" sz="1600" dirty="0">
                <a:solidFill>
                  <a:srgbClr val="000000"/>
                </a:solidFill>
                <a:highlight>
                  <a:srgbClr val="FFFF00"/>
                </a:highlight>
                <a:latin typeface="Arial" panose="020B0604020202020204" pitchFamily="34" charset="0"/>
                <a:cs typeface="Arial" panose="020B0604020202020204" pitchFamily="34" charset="0"/>
              </a:rPr>
              <a:t>Elección extraordinaria se realizará el 15 mayo 2022.</a:t>
            </a:r>
          </a:p>
          <a:p>
            <a:pPr algn="just">
              <a:spcAft>
                <a:spcPts val="600"/>
              </a:spcAft>
            </a:pPr>
            <a:endParaRPr lang="es-MX" sz="1400" dirty="0">
              <a:solidFill>
                <a:srgbClr val="333333"/>
              </a:solidFill>
              <a:latin typeface="Arial" panose="020B0604020202020204" pitchFamily="34" charset="0"/>
              <a:ea typeface="Calibri" panose="020F0502020204030204" pitchFamily="34" charset="0"/>
              <a:cs typeface="Times New Roman" panose="02020603050405020304" pitchFamily="18" charset="0"/>
            </a:endParaRPr>
          </a:p>
          <a:p>
            <a:pPr algn="just">
              <a:spcAft>
                <a:spcPts val="600"/>
              </a:spcAft>
            </a:pPr>
            <a:endParaRPr lang="es-MX" sz="1400" dirty="0">
              <a:latin typeface="Calibri" panose="020F0502020204030204" pitchFamily="34" charset="0"/>
              <a:ea typeface="Calibri" panose="020F0502020204030204" pitchFamily="34" charset="0"/>
              <a:cs typeface="Times New Roman" panose="02020603050405020304" pitchFamily="18" charset="0"/>
            </a:endParaRPr>
          </a:p>
          <a:p>
            <a:endParaRPr lang="es-MX" sz="1400" dirty="0"/>
          </a:p>
        </p:txBody>
      </p:sp>
      <p:sp>
        <p:nvSpPr>
          <p:cNvPr id="4" name="Título 3">
            <a:extLst>
              <a:ext uri="{FF2B5EF4-FFF2-40B4-BE49-F238E27FC236}">
                <a16:creationId xmlns:a16="http://schemas.microsoft.com/office/drawing/2014/main" id="{C7D2B9D3-0D5E-47CE-885F-3DB3CBCBDA1E}"/>
              </a:ext>
            </a:extLst>
          </p:cNvPr>
          <p:cNvSpPr>
            <a:spLocks noGrp="1"/>
          </p:cNvSpPr>
          <p:nvPr>
            <p:ph type="title"/>
          </p:nvPr>
        </p:nvSpPr>
        <p:spPr>
          <a:xfrm>
            <a:off x="5650595" y="340446"/>
            <a:ext cx="6301920" cy="551951"/>
          </a:xfrm>
        </p:spPr>
        <p:txBody>
          <a:bodyPr>
            <a:normAutofit fontScale="90000"/>
          </a:bodyPr>
          <a:lstStyle/>
          <a:p>
            <a:r>
              <a:rPr lang="es-MX" sz="1600" b="1" dirty="0">
                <a:solidFill>
                  <a:srgbClr val="FFFFFF"/>
                </a:solidFill>
              </a:rPr>
              <a:t>Casos</a:t>
            </a:r>
            <a:r>
              <a:rPr lang="es-MX" sz="1600" dirty="0">
                <a:solidFill>
                  <a:srgbClr val="FFFFFF"/>
                </a:solidFill>
              </a:rPr>
              <a:t>: Nulidad de la Elección del Ayuntamiento de Atlautla, Estado de México, por Violencia Política</a:t>
            </a:r>
            <a:endParaRPr lang="es-MX" dirty="0"/>
          </a:p>
        </p:txBody>
      </p:sp>
    </p:spTree>
    <p:extLst>
      <p:ext uri="{BB962C8B-B14F-4D97-AF65-F5344CB8AC3E}">
        <p14:creationId xmlns:p14="http://schemas.microsoft.com/office/powerpoint/2010/main" val="412074377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0D39BF-1365-4396-85E4-B282C97F2348}"/>
              </a:ext>
            </a:extLst>
          </p:cNvPr>
          <p:cNvSpPr/>
          <p:nvPr/>
        </p:nvSpPr>
        <p:spPr>
          <a:xfrm>
            <a:off x="1524000" y="1982760"/>
            <a:ext cx="9144000" cy="2915273"/>
          </a:xfrm>
          <a:prstGeom prst="rect">
            <a:avLst/>
          </a:prstGeom>
          <a:pattFill prst="dkUpDiag">
            <a:fgClr>
              <a:schemeClr val="tx2"/>
            </a:fgClr>
            <a:bgClr>
              <a:schemeClr val="tx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dirty="0">
              <a:solidFill>
                <a:prstClr val="white"/>
              </a:solidFill>
              <a:latin typeface="Segoe UI Light"/>
            </a:endParaRPr>
          </a:p>
        </p:txBody>
      </p:sp>
      <p:sp>
        <p:nvSpPr>
          <p:cNvPr id="5" name="Rectangle 4">
            <a:extLst>
              <a:ext uri="{FF2B5EF4-FFF2-40B4-BE49-F238E27FC236}">
                <a16:creationId xmlns:a16="http://schemas.microsoft.com/office/drawing/2014/main" id="{4354DE71-EDF1-454A-98CB-6A5B30AE1215}"/>
              </a:ext>
            </a:extLst>
          </p:cNvPr>
          <p:cNvSpPr/>
          <p:nvPr/>
        </p:nvSpPr>
        <p:spPr>
          <a:xfrm>
            <a:off x="2171701" y="1628619"/>
            <a:ext cx="2962275" cy="3600451"/>
          </a:xfrm>
          <a:prstGeom prst="rect">
            <a:avLst/>
          </a:prstGeom>
          <a:solidFill>
            <a:srgbClr val="7C2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dirty="0">
              <a:solidFill>
                <a:prstClr val="white"/>
              </a:solidFill>
              <a:latin typeface="Segoe UI Light"/>
            </a:endParaRPr>
          </a:p>
        </p:txBody>
      </p:sp>
      <p:sp>
        <p:nvSpPr>
          <p:cNvPr id="6" name="Right Triangle 5">
            <a:extLst>
              <a:ext uri="{FF2B5EF4-FFF2-40B4-BE49-F238E27FC236}">
                <a16:creationId xmlns:a16="http://schemas.microsoft.com/office/drawing/2014/main" id="{0F414CA8-9AAD-4C2C-A88A-8A74E8E805B8}"/>
              </a:ext>
            </a:extLst>
          </p:cNvPr>
          <p:cNvSpPr/>
          <p:nvPr/>
        </p:nvSpPr>
        <p:spPr>
          <a:xfrm flipV="1">
            <a:off x="5133975" y="4897407"/>
            <a:ext cx="171451" cy="342900"/>
          </a:xfrm>
          <a:prstGeom prst="rtTriangle">
            <a:avLst/>
          </a:prstGeom>
          <a:solidFill>
            <a:srgbClr val="E5A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dirty="0">
              <a:solidFill>
                <a:prstClr val="white"/>
              </a:solidFill>
              <a:latin typeface="Segoe UI Light"/>
            </a:endParaRPr>
          </a:p>
        </p:txBody>
      </p:sp>
      <p:sp>
        <p:nvSpPr>
          <p:cNvPr id="9" name="Right Triangle 8">
            <a:extLst>
              <a:ext uri="{FF2B5EF4-FFF2-40B4-BE49-F238E27FC236}">
                <a16:creationId xmlns:a16="http://schemas.microsoft.com/office/drawing/2014/main" id="{2C375972-9C28-4C3B-94C7-BDAC3A5EB1C4}"/>
              </a:ext>
            </a:extLst>
          </p:cNvPr>
          <p:cNvSpPr/>
          <p:nvPr/>
        </p:nvSpPr>
        <p:spPr>
          <a:xfrm>
            <a:off x="5133975" y="1639857"/>
            <a:ext cx="171451" cy="342900"/>
          </a:xfrm>
          <a:prstGeom prst="rtTriangle">
            <a:avLst/>
          </a:prstGeom>
          <a:solidFill>
            <a:srgbClr val="E5A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dirty="0">
              <a:solidFill>
                <a:prstClr val="white"/>
              </a:solidFill>
              <a:latin typeface="Segoe UI Light"/>
            </a:endParaRPr>
          </a:p>
        </p:txBody>
      </p:sp>
      <p:sp>
        <p:nvSpPr>
          <p:cNvPr id="7" name="TextBox 6">
            <a:extLst>
              <a:ext uri="{FF2B5EF4-FFF2-40B4-BE49-F238E27FC236}">
                <a16:creationId xmlns:a16="http://schemas.microsoft.com/office/drawing/2014/main" id="{E32DB6D3-732C-4FB9-AA9C-FCB2162A76E6}"/>
              </a:ext>
            </a:extLst>
          </p:cNvPr>
          <p:cNvSpPr txBox="1"/>
          <p:nvPr/>
        </p:nvSpPr>
        <p:spPr>
          <a:xfrm>
            <a:off x="5449715" y="2803098"/>
            <a:ext cx="5094188" cy="1708160"/>
          </a:xfrm>
          <a:prstGeom prst="rect">
            <a:avLst/>
          </a:prstGeom>
          <a:noFill/>
        </p:spPr>
        <p:txBody>
          <a:bodyPr wrap="square" lIns="0" tIns="0" rIns="0" bIns="0" rtlCol="0">
            <a:spAutoFit/>
          </a:bodyPr>
          <a:lstStyle/>
          <a:p>
            <a:pPr defTabSz="685783">
              <a:defRPr/>
            </a:pPr>
            <a:r>
              <a:rPr lang="es-MX" sz="2775" b="1" dirty="0">
                <a:solidFill>
                  <a:prstClr val="white"/>
                </a:solidFill>
                <a:latin typeface="Century Gothic"/>
              </a:rPr>
              <a:t>Violencia política de género Proceso Electoral 2020-2021</a:t>
            </a:r>
          </a:p>
          <a:p>
            <a:pPr defTabSz="685783">
              <a:defRPr/>
            </a:pPr>
            <a:endParaRPr lang="es-MX" sz="2775" b="1" dirty="0">
              <a:solidFill>
                <a:prstClr val="white"/>
              </a:solidFill>
              <a:latin typeface="Century Gothic"/>
            </a:endParaRPr>
          </a:p>
          <a:p>
            <a:pPr algn="ctr" defTabSz="685783">
              <a:defRPr/>
            </a:pPr>
            <a:r>
              <a:rPr lang="es-MX" sz="2775" b="1" dirty="0">
                <a:solidFill>
                  <a:prstClr val="white"/>
                </a:solidFill>
                <a:latin typeface="Century Gothic"/>
              </a:rPr>
              <a:t>Partidos Políticos</a:t>
            </a:r>
            <a:endParaRPr lang="id-ID" sz="2775" b="1" dirty="0">
              <a:solidFill>
                <a:prstClr val="white"/>
              </a:solidFill>
              <a:latin typeface="Century Gothic"/>
            </a:endParaRPr>
          </a:p>
        </p:txBody>
      </p:sp>
      <p:pic>
        <p:nvPicPr>
          <p:cNvPr id="14" name="Imagen 13"/>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895601" y="2374019"/>
            <a:ext cx="3198603" cy="1995128"/>
          </a:xfrm>
          <a:prstGeom prst="rect">
            <a:avLst/>
          </a:prstGeom>
        </p:spPr>
      </p:pic>
    </p:spTree>
    <p:extLst>
      <p:ext uri="{BB962C8B-B14F-4D97-AF65-F5344CB8AC3E}">
        <p14:creationId xmlns:p14="http://schemas.microsoft.com/office/powerpoint/2010/main" val="371475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BFFAD3F-2B74-49C9-8FDB-F4A12614D224}"/>
              </a:ext>
            </a:extLst>
          </p:cNvPr>
          <p:cNvSpPr>
            <a:spLocks noGrp="1"/>
          </p:cNvSpPr>
          <p:nvPr>
            <p:ph type="title"/>
          </p:nvPr>
        </p:nvSpPr>
        <p:spPr/>
        <p:txBody>
          <a:bodyPr/>
          <a:lstStyle/>
          <a:p>
            <a:r>
              <a:rPr lang="es-MX" dirty="0"/>
              <a:t>MÉXICO</a:t>
            </a:r>
          </a:p>
        </p:txBody>
      </p:sp>
      <p:sp>
        <p:nvSpPr>
          <p:cNvPr id="2" name="Marcador de contenido 1">
            <a:extLst>
              <a:ext uri="{FF2B5EF4-FFF2-40B4-BE49-F238E27FC236}">
                <a16:creationId xmlns:a16="http://schemas.microsoft.com/office/drawing/2014/main" id="{AC2AE363-A673-4C09-A191-050AEFE15FC0}"/>
              </a:ext>
            </a:extLst>
          </p:cNvPr>
          <p:cNvSpPr>
            <a:spLocks noGrp="1"/>
          </p:cNvSpPr>
          <p:nvPr>
            <p:ph idx="1"/>
          </p:nvPr>
        </p:nvSpPr>
        <p:spPr>
          <a:xfrm>
            <a:off x="197963" y="1338263"/>
            <a:ext cx="10851037" cy="4787900"/>
          </a:xfrm>
        </p:spPr>
        <p:txBody>
          <a:bodyPr/>
          <a:lstStyle/>
          <a:p>
            <a:pPr lvl="1">
              <a:buSzPct val="100000"/>
              <a:buFont typeface="Arial" panose="020B0604020202020204" pitchFamily="34" charset="0"/>
              <a:buChar char="•"/>
            </a:pPr>
            <a:r>
              <a:rPr lang="en-US" sz="2400" b="1" dirty="0" err="1">
                <a:latin typeface="Arial" panose="020B0604020202020204" pitchFamily="34" charset="0"/>
                <a:cs typeface="Arial" panose="020B0604020202020204" pitchFamily="34" charset="0"/>
              </a:rPr>
              <a:t>En</a:t>
            </a:r>
            <a:r>
              <a:rPr lang="en-US" sz="2400" b="1" dirty="0">
                <a:latin typeface="Arial" panose="020B0604020202020204" pitchFamily="34" charset="0"/>
                <a:cs typeface="Arial" panose="020B0604020202020204" pitchFamily="34" charset="0"/>
              </a:rPr>
              <a:t> 2017</a:t>
            </a:r>
            <a:r>
              <a:rPr lang="en-US" sz="2400" dirty="0">
                <a:latin typeface="Arial" panose="020B0604020202020204" pitchFamily="34" charset="0"/>
                <a:cs typeface="Arial" panose="020B0604020202020204" pitchFamily="34" charset="0"/>
              </a:rPr>
              <a:t>: México </a:t>
            </a:r>
            <a:r>
              <a:rPr lang="en-US" sz="2400" dirty="0" err="1">
                <a:latin typeface="Arial" panose="020B0604020202020204" pitchFamily="34" charset="0"/>
                <a:cs typeface="Arial" panose="020B0604020202020204" pitchFamily="34" charset="0"/>
              </a:rPr>
              <a:t>ocupaba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el</a:t>
            </a:r>
            <a:r>
              <a:rPr lang="en-US" sz="2400" dirty="0">
                <a:latin typeface="Arial" panose="020B0604020202020204" pitchFamily="34" charset="0"/>
                <a:cs typeface="Arial" panose="020B0604020202020204" pitchFamily="34" charset="0"/>
              </a:rPr>
              <a:t> 8º </a:t>
            </a:r>
            <a:r>
              <a:rPr lang="en-US" sz="2400" dirty="0" err="1">
                <a:latin typeface="Arial" panose="020B0604020202020204" pitchFamily="34" charset="0"/>
                <a:cs typeface="Arial" panose="020B0604020202020204" pitchFamily="34" charset="0"/>
              </a:rPr>
              <a:t>lugar</a:t>
            </a:r>
            <a:r>
              <a:rPr lang="en-US" sz="2400" dirty="0">
                <a:latin typeface="Arial" panose="020B0604020202020204" pitchFamily="34" charset="0"/>
                <a:cs typeface="Arial" panose="020B0604020202020204" pitchFamily="34" charset="0"/>
              </a:rPr>
              <a:t> a </a:t>
            </a:r>
            <a:r>
              <a:rPr lang="en-US" sz="2400" dirty="0" err="1">
                <a:latin typeface="Arial" panose="020B0604020202020204" pitchFamily="34" charset="0"/>
                <a:cs typeface="Arial" panose="020B0604020202020204" pitchFamily="34" charset="0"/>
              </a:rPr>
              <a:t>nivel</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mundial</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respecto</a:t>
            </a:r>
            <a:r>
              <a:rPr lang="en-US" sz="2400" dirty="0">
                <a:latin typeface="Arial" panose="020B0604020202020204" pitchFamily="34" charset="0"/>
                <a:cs typeface="Arial" panose="020B0604020202020204" pitchFamily="34" charset="0"/>
              </a:rPr>
              <a:t> a </a:t>
            </a:r>
            <a:r>
              <a:rPr lang="en-US" sz="2400" dirty="0" err="1">
                <a:latin typeface="Arial" panose="020B0604020202020204" pitchFamily="34" charset="0"/>
                <a:cs typeface="Arial" panose="020B0604020202020204" pitchFamily="34" charset="0"/>
              </a:rPr>
              <a:t>Mujeres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Parlamentos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Unicamerales</a:t>
            </a:r>
            <a:r>
              <a:rPr lang="en-US" sz="2400" dirty="0">
                <a:latin typeface="Arial" panose="020B0604020202020204" pitchFamily="34" charset="0"/>
                <a:cs typeface="Arial" panose="020B0604020202020204" pitchFamily="34" charset="0"/>
              </a:rPr>
              <a:t> o </a:t>
            </a:r>
            <a:r>
              <a:rPr lang="en-US" sz="2400" dirty="0" err="1">
                <a:latin typeface="Arial" panose="020B0604020202020204" pitchFamily="34" charset="0"/>
                <a:cs typeface="Arial" panose="020B0604020202020204" pitchFamily="34" charset="0"/>
              </a:rPr>
              <a:t>en</a:t>
            </a:r>
            <a:r>
              <a:rPr lang="en-US" sz="2400" dirty="0">
                <a:latin typeface="Arial" panose="020B0604020202020204" pitchFamily="34" charset="0"/>
                <a:cs typeface="Arial" panose="020B0604020202020204" pitchFamily="34" charset="0"/>
              </a:rPr>
              <a:t> la Cámara Baja, </a:t>
            </a:r>
            <a:r>
              <a:rPr lang="en-US" sz="2400" dirty="0" err="1">
                <a:latin typeface="Arial" panose="020B0604020202020204" pitchFamily="34" charset="0"/>
                <a:cs typeface="Arial" panose="020B0604020202020204" pitchFamily="34" charset="0"/>
              </a:rPr>
              <a:t>porque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en</a:t>
            </a:r>
            <a:r>
              <a:rPr lang="en-US" sz="2400" dirty="0">
                <a:latin typeface="Arial" panose="020B0604020202020204" pitchFamily="34" charset="0"/>
                <a:cs typeface="Arial" panose="020B0604020202020204" pitchFamily="34" charset="0"/>
              </a:rPr>
              <a:t> 2015 </a:t>
            </a:r>
            <a:r>
              <a:rPr lang="en-US" sz="2400" dirty="0" err="1">
                <a:latin typeface="Arial" panose="020B0604020202020204" pitchFamily="34" charset="0"/>
                <a:cs typeface="Arial" panose="020B0604020202020204" pitchFamily="34" charset="0"/>
              </a:rPr>
              <a:t>fueron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electas</a:t>
            </a:r>
            <a:r>
              <a:rPr lang="en-US" sz="2400" dirty="0">
                <a:latin typeface="Arial" panose="020B0604020202020204" pitchFamily="34" charset="0"/>
                <a:cs typeface="Arial" panose="020B0604020202020204" pitchFamily="34" charset="0"/>
              </a:rPr>
              <a:t> 213 </a:t>
            </a:r>
            <a:r>
              <a:rPr lang="en-US" sz="2400" dirty="0" err="1">
                <a:latin typeface="Arial" panose="020B0604020202020204" pitchFamily="34" charset="0"/>
                <a:cs typeface="Arial" panose="020B0604020202020204" pitchFamily="34" charset="0"/>
              </a:rPr>
              <a:t>mujeres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como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diputadas</a:t>
            </a:r>
            <a:r>
              <a:rPr lang="en-US" sz="2400" dirty="0">
                <a:latin typeface="Arial" panose="020B0604020202020204" pitchFamily="34" charset="0"/>
                <a:cs typeface="Arial" panose="020B0604020202020204" pitchFamily="34" charset="0"/>
              </a:rPr>
              <a:t> federales (42.6%).</a:t>
            </a:r>
          </a:p>
          <a:p>
            <a:pPr lvl="1">
              <a:buSzPct val="100000"/>
              <a:buFont typeface="Arial" panose="020B0604020202020204" pitchFamily="34" charset="0"/>
              <a:buChar char="•"/>
            </a:pPr>
            <a:r>
              <a:rPr lang="en-US" sz="2400" b="1" dirty="0" err="1">
                <a:latin typeface="Arial" panose="020B0604020202020204" pitchFamily="34" charset="0"/>
                <a:cs typeface="Arial" panose="020B0604020202020204" pitchFamily="34" charset="0"/>
              </a:rPr>
              <a:t>En</a:t>
            </a:r>
            <a:r>
              <a:rPr lang="en-US" sz="2400" b="1" dirty="0">
                <a:latin typeface="Arial" panose="020B0604020202020204" pitchFamily="34" charset="0"/>
                <a:cs typeface="Arial" panose="020B0604020202020204" pitchFamily="34" charset="0"/>
              </a:rPr>
              <a:t> 2018</a:t>
            </a:r>
            <a:r>
              <a:rPr lang="en-US" sz="2400" dirty="0">
                <a:latin typeface="Arial" panose="020B0604020202020204" pitchFamily="34" charset="0"/>
                <a:cs typeface="Arial" panose="020B0604020202020204" pitchFamily="34" charset="0"/>
              </a:rPr>
              <a:t>: México </a:t>
            </a:r>
            <a:r>
              <a:rPr lang="en-US" sz="2400" dirty="0" err="1">
                <a:latin typeface="Arial" panose="020B0604020202020204" pitchFamily="34" charset="0"/>
                <a:cs typeface="Arial" panose="020B0604020202020204" pitchFamily="34" charset="0"/>
              </a:rPr>
              <a:t>ocupaba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el</a:t>
            </a:r>
            <a:r>
              <a:rPr lang="en-US" sz="2400" dirty="0">
                <a:latin typeface="Arial" panose="020B0604020202020204" pitchFamily="34" charset="0"/>
                <a:cs typeface="Arial" panose="020B0604020202020204" pitchFamily="34" charset="0"/>
              </a:rPr>
              <a:t> 4º </a:t>
            </a:r>
            <a:r>
              <a:rPr lang="en-US" sz="2400" dirty="0" err="1">
                <a:latin typeface="Arial" panose="020B0604020202020204" pitchFamily="34" charset="0"/>
                <a:cs typeface="Arial" panose="020B0604020202020204" pitchFamily="34" charset="0"/>
              </a:rPr>
              <a:t>lugar</a:t>
            </a:r>
            <a:r>
              <a:rPr lang="en-US" sz="2400" dirty="0">
                <a:latin typeface="Arial" panose="020B0604020202020204" pitchFamily="34" charset="0"/>
                <a:cs typeface="Arial" panose="020B0604020202020204" pitchFamily="34" charset="0"/>
              </a:rPr>
              <a:t> a </a:t>
            </a:r>
            <a:r>
              <a:rPr lang="en-US" sz="2400" dirty="0" err="1">
                <a:latin typeface="Arial" panose="020B0604020202020204" pitchFamily="34" charset="0"/>
                <a:cs typeface="Arial" panose="020B0604020202020204" pitchFamily="34" charset="0"/>
              </a:rPr>
              <a:t>nivel</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internacional</a:t>
            </a:r>
            <a:r>
              <a:rPr lang="en-US" sz="2400" dirty="0">
                <a:latin typeface="Arial" panose="020B0604020202020204" pitchFamily="34" charset="0"/>
                <a:cs typeface="Arial" panose="020B0604020202020204" pitchFamily="34" charset="0"/>
              </a:rPr>
              <a:t> de </a:t>
            </a:r>
            <a:r>
              <a:rPr lang="en-US" sz="2400" dirty="0" err="1">
                <a:latin typeface="Arial" panose="020B0604020202020204" pitchFamily="34" charset="0"/>
                <a:cs typeface="Arial" panose="020B0604020202020204" pitchFamily="34" charset="0"/>
              </a:rPr>
              <a:t>representación</a:t>
            </a:r>
            <a:r>
              <a:rPr lang="en-US" sz="2400" dirty="0">
                <a:latin typeface="Arial" panose="020B0604020202020204" pitchFamily="34" charset="0"/>
                <a:cs typeface="Arial" panose="020B0604020202020204" pitchFamily="34" charset="0"/>
              </a:rPr>
              <a:t> de </a:t>
            </a:r>
            <a:r>
              <a:rPr lang="en-US" sz="2400" dirty="0" err="1">
                <a:latin typeface="Arial" panose="020B0604020202020204" pitchFamily="34" charset="0"/>
                <a:cs typeface="Arial" panose="020B0604020202020204" pitchFamily="34" charset="0"/>
              </a:rPr>
              <a:t>mujeres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en</a:t>
            </a:r>
            <a:r>
              <a:rPr lang="en-US" sz="2400" dirty="0">
                <a:latin typeface="Arial" panose="020B0604020202020204" pitchFamily="34" charset="0"/>
                <a:cs typeface="Arial" panose="020B0604020202020204" pitchFamily="34" charset="0"/>
              </a:rPr>
              <a:t> los </a:t>
            </a:r>
            <a:r>
              <a:rPr lang="en-US" sz="2400" dirty="0" err="1">
                <a:latin typeface="Arial" panose="020B0604020202020204" pitchFamily="34" charset="0"/>
                <a:cs typeface="Arial" panose="020B0604020202020204" pitchFamily="34" charset="0"/>
              </a:rPr>
              <a:t>Parlamentos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porque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en</a:t>
            </a:r>
            <a:r>
              <a:rPr lang="en-US" sz="2400" dirty="0">
                <a:latin typeface="Arial" panose="020B0604020202020204" pitchFamily="34" charset="0"/>
                <a:cs typeface="Arial" panose="020B0604020202020204" pitchFamily="34" charset="0"/>
              </a:rPr>
              <a:t> 2018 </a:t>
            </a:r>
            <a:r>
              <a:rPr lang="en-US" sz="2400" dirty="0" err="1">
                <a:latin typeface="Arial" panose="020B0604020202020204" pitchFamily="34" charset="0"/>
                <a:cs typeface="Arial" panose="020B0604020202020204" pitchFamily="34" charset="0"/>
              </a:rPr>
              <a:t>fueron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electas</a:t>
            </a:r>
            <a:r>
              <a:rPr lang="en-US" sz="2400" dirty="0">
                <a:latin typeface="Arial" panose="020B0604020202020204" pitchFamily="34" charset="0"/>
                <a:cs typeface="Arial" panose="020B0604020202020204" pitchFamily="34" charset="0"/>
              </a:rPr>
              <a:t> 241 </a:t>
            </a:r>
            <a:r>
              <a:rPr lang="en-US" sz="2400" dirty="0" err="1">
                <a:latin typeface="Arial" panose="020B0604020202020204" pitchFamily="34" charset="0"/>
                <a:cs typeface="Arial" panose="020B0604020202020204" pitchFamily="34" charset="0"/>
              </a:rPr>
              <a:t>mujeres</a:t>
            </a:r>
            <a:r>
              <a:rPr lang="en-US" sz="2400" dirty="0">
                <a:latin typeface="Arial" panose="020B0604020202020204" pitchFamily="34" charset="0"/>
                <a:cs typeface="Arial" panose="020B0604020202020204" pitchFamily="34" charset="0"/>
              </a:rPr>
              <a:t> (48.2%) </a:t>
            </a:r>
            <a:r>
              <a:rPr lang="en-US" sz="2400" dirty="0" err="1">
                <a:latin typeface="Arial" panose="020B0604020202020204" pitchFamily="34" charset="0"/>
                <a:cs typeface="Arial" panose="020B0604020202020204" pitchFamily="34" charset="0"/>
              </a:rPr>
              <a:t>como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diputadas</a:t>
            </a:r>
            <a:r>
              <a:rPr lang="en-US" sz="2400" dirty="0">
                <a:latin typeface="Arial" panose="020B0604020202020204" pitchFamily="34" charset="0"/>
                <a:cs typeface="Arial" panose="020B0604020202020204" pitchFamily="34" charset="0"/>
              </a:rPr>
              <a:t> federales y 63 </a:t>
            </a:r>
            <a:r>
              <a:rPr lang="en-US" sz="2400" dirty="0" err="1">
                <a:latin typeface="Arial" panose="020B0604020202020204" pitchFamily="34" charset="0"/>
                <a:cs typeface="Arial" panose="020B0604020202020204" pitchFamily="34" charset="0"/>
              </a:rPr>
              <a:t>mujeres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como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senadoras</a:t>
            </a:r>
            <a:r>
              <a:rPr lang="en-US" sz="2400" dirty="0">
                <a:latin typeface="Arial" panose="020B0604020202020204" pitchFamily="34" charset="0"/>
                <a:cs typeface="Arial" panose="020B0604020202020204" pitchFamily="34" charset="0"/>
              </a:rPr>
              <a:t> (49.2%).</a:t>
            </a:r>
          </a:p>
          <a:p>
            <a:pPr lvl="1">
              <a:buSzPct val="100000"/>
              <a:buFont typeface="Arial" panose="020B0604020202020204" pitchFamily="34" charset="0"/>
              <a:buChar char="•"/>
            </a:pPr>
            <a:r>
              <a:rPr lang="en-US" sz="2400" b="1" dirty="0" err="1">
                <a:latin typeface="Arial" panose="020B0604020202020204" pitchFamily="34" charset="0"/>
                <a:cs typeface="Arial" panose="020B0604020202020204" pitchFamily="34" charset="0"/>
              </a:rPr>
              <a:t>En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octubre</a:t>
            </a:r>
            <a:r>
              <a:rPr lang="en-US" sz="2400" b="1" dirty="0">
                <a:latin typeface="Arial" panose="020B0604020202020204" pitchFamily="34" charset="0"/>
                <a:cs typeface="Arial" panose="020B0604020202020204" pitchFamily="34" charset="0"/>
              </a:rPr>
              <a:t> 2019</a:t>
            </a:r>
            <a:r>
              <a:rPr lang="en-US" sz="2400" dirty="0">
                <a:latin typeface="Arial" panose="020B0604020202020204" pitchFamily="34" charset="0"/>
                <a:cs typeface="Arial" panose="020B0604020202020204" pitchFamily="34" charset="0"/>
              </a:rPr>
              <a:t>: México </a:t>
            </a:r>
            <a:r>
              <a:rPr lang="en-US" sz="2400" dirty="0" err="1">
                <a:latin typeface="Arial" panose="020B0604020202020204" pitchFamily="34" charset="0"/>
                <a:cs typeface="Arial" panose="020B0604020202020204" pitchFamily="34" charset="0"/>
              </a:rPr>
              <a:t>ocupaba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el</a:t>
            </a:r>
            <a:r>
              <a:rPr lang="en-US" sz="2400" dirty="0">
                <a:latin typeface="Arial" panose="020B0604020202020204" pitchFamily="34" charset="0"/>
                <a:cs typeface="Arial" panose="020B0604020202020204" pitchFamily="34" charset="0"/>
              </a:rPr>
              <a:t> 5º </a:t>
            </a:r>
            <a:r>
              <a:rPr lang="en-US" sz="2400" dirty="0" err="1">
                <a:latin typeface="Arial" panose="020B0604020202020204" pitchFamily="34" charset="0"/>
                <a:cs typeface="Arial" panose="020B0604020202020204" pitchFamily="34" charset="0"/>
              </a:rPr>
              <a:t>lugar</a:t>
            </a:r>
            <a:r>
              <a:rPr lang="en-US" sz="2400" dirty="0">
                <a:latin typeface="Arial" panose="020B0604020202020204" pitchFamily="34" charset="0"/>
                <a:cs typeface="Arial" panose="020B0604020202020204" pitchFamily="34" charset="0"/>
              </a:rPr>
              <a:t> a </a:t>
            </a:r>
            <a:r>
              <a:rPr lang="en-US" sz="2400" dirty="0" err="1">
                <a:latin typeface="Arial" panose="020B0604020202020204" pitchFamily="34" charset="0"/>
                <a:cs typeface="Arial" panose="020B0604020202020204" pitchFamily="34" charset="0"/>
              </a:rPr>
              <a:t>nivel</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mundial</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representación</a:t>
            </a:r>
            <a:r>
              <a:rPr lang="en-US" sz="2400" dirty="0">
                <a:latin typeface="Arial" panose="020B0604020202020204" pitchFamily="34" charset="0"/>
                <a:cs typeface="Arial" panose="020B0604020202020204" pitchFamily="34" charset="0"/>
              </a:rPr>
              <a:t> de </a:t>
            </a:r>
            <a:r>
              <a:rPr lang="en-US" sz="2400" dirty="0" err="1">
                <a:latin typeface="Arial" panose="020B0604020202020204" pitchFamily="34" charset="0"/>
                <a:cs typeface="Arial" panose="020B0604020202020204" pitchFamily="34" charset="0"/>
              </a:rPr>
              <a:t>mujeres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en</a:t>
            </a:r>
            <a:r>
              <a:rPr lang="en-US" sz="2400" dirty="0">
                <a:latin typeface="Arial" panose="020B0604020202020204" pitchFamily="34" charset="0"/>
                <a:cs typeface="Arial" panose="020B0604020202020204" pitchFamily="34" charset="0"/>
              </a:rPr>
              <a:t> los </a:t>
            </a:r>
            <a:r>
              <a:rPr lang="en-US" sz="2400" dirty="0" err="1">
                <a:latin typeface="Arial" panose="020B0604020202020204" pitchFamily="34" charset="0"/>
                <a:cs typeface="Arial" panose="020B0604020202020204" pitchFamily="34" charset="0"/>
              </a:rPr>
              <a:t>Parlamentos</a:t>
            </a:r>
            <a:r>
              <a:rPr lang="en-US" sz="2400" dirty="0">
                <a:latin typeface="Arial" panose="020B0604020202020204" pitchFamily="34" charset="0"/>
                <a:cs typeface="Arial" panose="020B0604020202020204" pitchFamily="34" charset="0"/>
              </a:rPr>
              <a:t>. </a:t>
            </a:r>
          </a:p>
          <a:p>
            <a:pPr lvl="1">
              <a:buSzPct val="100000"/>
              <a:buFont typeface="Arial" panose="020B0604020202020204" pitchFamily="34" charset="0"/>
              <a:buChar char="•"/>
            </a:pPr>
            <a:r>
              <a:rPr lang="en-US" sz="2400" dirty="0" err="1">
                <a:latin typeface="Arial" panose="020B0604020202020204" pitchFamily="34" charset="0"/>
                <a:cs typeface="Arial" panose="020B0604020202020204" pitchFamily="34" charset="0"/>
              </a:rPr>
              <a:t>En</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2021</a:t>
            </a:r>
            <a:r>
              <a:rPr lang="en-US" sz="2400" dirty="0">
                <a:latin typeface="Arial" panose="020B0604020202020204" pitchFamily="34" charset="0"/>
                <a:cs typeface="Arial" panose="020B0604020202020204" pitchFamily="34" charset="0"/>
              </a:rPr>
              <a:t>: México se </a:t>
            </a:r>
            <a:r>
              <a:rPr lang="en-US" sz="2400" dirty="0" err="1">
                <a:latin typeface="Arial" panose="020B0604020202020204" pitchFamily="34" charset="0"/>
                <a:cs typeface="Arial" panose="020B0604020202020204" pitchFamily="34" charset="0"/>
              </a:rPr>
              <a:t>posiciona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el</a:t>
            </a:r>
            <a:r>
              <a:rPr lang="en-US" sz="2400" dirty="0">
                <a:latin typeface="Arial" panose="020B0604020202020204" pitchFamily="34" charset="0"/>
                <a:cs typeface="Arial" panose="020B0604020202020204" pitchFamily="34" charset="0"/>
              </a:rPr>
              <a:t> 3º </a:t>
            </a:r>
            <a:r>
              <a:rPr lang="en-US" sz="2400" dirty="0" err="1">
                <a:latin typeface="Arial" panose="020B0604020202020204" pitchFamily="34" charset="0"/>
                <a:cs typeface="Arial" panose="020B0604020202020204" pitchFamily="34" charset="0"/>
              </a:rPr>
              <a:t>lugar</a:t>
            </a:r>
            <a:r>
              <a:rPr lang="en-US" sz="2400" dirty="0">
                <a:latin typeface="Arial" panose="020B0604020202020204" pitchFamily="34" charset="0"/>
                <a:cs typeface="Arial" panose="020B0604020202020204" pitchFamily="34" charset="0"/>
              </a:rPr>
              <a:t> a </a:t>
            </a:r>
            <a:r>
              <a:rPr lang="en-US" sz="2400" dirty="0" err="1">
                <a:latin typeface="Arial" panose="020B0604020202020204" pitchFamily="34" charset="0"/>
                <a:cs typeface="Arial" panose="020B0604020202020204" pitchFamily="34" charset="0"/>
              </a:rPr>
              <a:t>nivel</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mundial</a:t>
            </a:r>
            <a:r>
              <a:rPr lang="en-US" sz="2400" dirty="0">
                <a:latin typeface="Arial" panose="020B0604020202020204" pitchFamily="34" charset="0"/>
                <a:cs typeface="Arial" panose="020B0604020202020204" pitchFamily="34" charset="0"/>
              </a:rPr>
              <a:t> por </a:t>
            </a:r>
            <a:r>
              <a:rPr lang="en-US" sz="2400" dirty="0" err="1">
                <a:latin typeface="Arial" panose="020B0604020202020204" pitchFamily="34" charset="0"/>
                <a:cs typeface="Arial" panose="020B0604020202020204" pitchFamily="34" charset="0"/>
              </a:rPr>
              <a:t>presencia</a:t>
            </a:r>
            <a:r>
              <a:rPr lang="en-US" sz="2400" dirty="0">
                <a:latin typeface="Arial" panose="020B0604020202020204" pitchFamily="34" charset="0"/>
                <a:cs typeface="Arial" panose="020B0604020202020204" pitchFamily="34" charset="0"/>
              </a:rPr>
              <a:t> de </a:t>
            </a:r>
            <a:r>
              <a:rPr lang="en-US" sz="2400" dirty="0" err="1">
                <a:latin typeface="Arial" panose="020B0604020202020204" pitchFamily="34" charset="0"/>
                <a:cs typeface="Arial" panose="020B0604020202020204" pitchFamily="34" charset="0"/>
              </a:rPr>
              <a:t>mujeres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en</a:t>
            </a:r>
            <a:r>
              <a:rPr lang="en-US" sz="2400" dirty="0">
                <a:latin typeface="Arial" panose="020B0604020202020204" pitchFamily="34" charset="0"/>
                <a:cs typeface="Arial" panose="020B0604020202020204" pitchFamily="34" charset="0"/>
              </a:rPr>
              <a:t> la Cámara Baja al </a:t>
            </a:r>
            <a:r>
              <a:rPr lang="en-US" sz="2400" dirty="0" err="1">
                <a:latin typeface="Arial" panose="020B0604020202020204" pitchFamily="34" charset="0"/>
                <a:cs typeface="Arial" panose="020B0604020202020204" pitchFamily="34" charset="0"/>
              </a:rPr>
              <a:t>lograr</a:t>
            </a:r>
            <a:r>
              <a:rPr lang="en-US" sz="2400" dirty="0">
                <a:latin typeface="Arial" panose="020B0604020202020204" pitchFamily="34" charset="0"/>
                <a:cs typeface="Arial" panose="020B0604020202020204" pitchFamily="34" charset="0"/>
              </a:rPr>
              <a:t> 250 </a:t>
            </a:r>
            <a:r>
              <a:rPr lang="en-US" sz="2400" dirty="0" err="1">
                <a:latin typeface="Arial" panose="020B0604020202020204" pitchFamily="34" charset="0"/>
                <a:cs typeface="Arial" panose="020B0604020202020204" pitchFamily="34" charset="0"/>
              </a:rPr>
              <a:t>diputaciones</a:t>
            </a:r>
            <a:r>
              <a:rPr lang="en-US" sz="2400" dirty="0">
                <a:latin typeface="Arial" panose="020B0604020202020204" pitchFamily="34" charset="0"/>
                <a:cs typeface="Arial" panose="020B0604020202020204" pitchFamily="34" charset="0"/>
              </a:rPr>
              <a:t> (50%), </a:t>
            </a:r>
            <a:r>
              <a:rPr lang="en-US" sz="2400" dirty="0" err="1">
                <a:latin typeface="Arial" panose="020B0604020202020204" pitchFamily="34" charset="0"/>
                <a:cs typeface="Arial" panose="020B0604020202020204" pitchFamily="34" charset="0"/>
              </a:rPr>
              <a:t>empatando</a:t>
            </a:r>
            <a:r>
              <a:rPr lang="en-US" sz="2400" dirty="0">
                <a:latin typeface="Arial" panose="020B0604020202020204" pitchFamily="34" charset="0"/>
                <a:cs typeface="Arial" panose="020B0604020202020204" pitchFamily="34" charset="0"/>
              </a:rPr>
              <a:t> con </a:t>
            </a:r>
            <a:r>
              <a:rPr lang="en-US" sz="2400" dirty="0" err="1">
                <a:latin typeface="Arial" panose="020B0604020202020204" pitchFamily="34" charset="0"/>
                <a:cs typeface="Arial" panose="020B0604020202020204" pitchFamily="34" charset="0"/>
              </a:rPr>
              <a:t>Emiratos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Árabes</a:t>
            </a:r>
            <a:r>
              <a:rPr lang="en-US" sz="2400" dirty="0">
                <a:latin typeface="Arial" panose="020B0604020202020204" pitchFamily="34" charset="0"/>
                <a:cs typeface="Arial" panose="020B0604020202020204" pitchFamily="34" charset="0"/>
              </a:rPr>
              <a:t> Unidos.</a:t>
            </a:r>
          </a:p>
        </p:txBody>
      </p:sp>
    </p:spTree>
    <p:extLst>
      <p:ext uri="{BB962C8B-B14F-4D97-AF65-F5344CB8AC3E}">
        <p14:creationId xmlns:p14="http://schemas.microsoft.com/office/powerpoint/2010/main" val="207607899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7CE021EF-6DBB-4FA0-82F2-47469C51F3BE}"/>
              </a:ext>
            </a:extLst>
          </p:cNvPr>
          <p:cNvSpPr>
            <a:spLocks noGrp="1"/>
          </p:cNvSpPr>
          <p:nvPr>
            <p:ph idx="1"/>
          </p:nvPr>
        </p:nvSpPr>
        <p:spPr>
          <a:xfrm>
            <a:off x="411062" y="892395"/>
            <a:ext cx="11576807" cy="5845756"/>
          </a:xfrm>
        </p:spPr>
        <p:txBody>
          <a:bodyPr/>
          <a:lstStyle/>
          <a:p>
            <a:pPr marL="0" indent="0" algn="just">
              <a:spcBef>
                <a:spcPts val="0"/>
              </a:spcBef>
              <a:spcAft>
                <a:spcPts val="0"/>
              </a:spcAft>
              <a:buNone/>
            </a:pPr>
            <a:r>
              <a:rPr lang="es-ES" sz="1400" b="1" dirty="0">
                <a:latin typeface="Arial" panose="020B0604020202020204" pitchFamily="34" charset="0"/>
                <a:ea typeface="Calibri" panose="020F0502020204030204" pitchFamily="34" charset="0"/>
                <a:cs typeface="Times New Roman" panose="02020603050405020304" pitchFamily="18" charset="0"/>
              </a:rPr>
              <a:t>SRE-PSC-173/2021</a:t>
            </a:r>
            <a:r>
              <a:rPr lang="es-ES" sz="1400" dirty="0">
                <a:latin typeface="Arial" panose="020B0604020202020204" pitchFamily="34" charset="0"/>
                <a:ea typeface="Calibri" panose="020F0502020204030204" pitchFamily="34" charset="0"/>
                <a:cs typeface="Times New Roman" panose="02020603050405020304" pitchFamily="18" charset="0"/>
              </a:rPr>
              <a:t> (28 septiembre 2021) </a:t>
            </a:r>
            <a:r>
              <a:rPr lang="es-MX" sz="1400" dirty="0">
                <a:latin typeface="Arial" panose="020B0604020202020204" pitchFamily="34" charset="0"/>
                <a:ea typeface="Calibri" panose="020F0502020204030204" pitchFamily="34" charset="0"/>
              </a:rPr>
              <a:t>Sala Especializada del TEPJF determinó la existencia de Violencia Política contra las Mujeres por Razón de Género atribuida al Partido Encuentro Solidario, como consecuencia </a:t>
            </a:r>
            <a:r>
              <a:rPr lang="es-MX" sz="1400" b="1" u="sng" dirty="0">
                <a:latin typeface="Arial" panose="020B0604020202020204" pitchFamily="34" charset="0"/>
                <a:ea typeface="Calibri" panose="020F0502020204030204" pitchFamily="34" charset="0"/>
              </a:rPr>
              <a:t>del incumplimiento a su obligación de asignar al menos el 40% de los tiempos en radio y televisión durante el periodo de campaña a sus candidatas,</a:t>
            </a:r>
            <a:r>
              <a:rPr lang="es-MX" sz="1400" dirty="0">
                <a:latin typeface="Arial" panose="020B0604020202020204" pitchFamily="34" charset="0"/>
                <a:ea typeface="Calibri" panose="020F0502020204030204" pitchFamily="34" charset="0"/>
              </a:rPr>
              <a:t> de conformidad con lo establecido en los “Lineamientos para que los partidos políticos nacionales y, en su caso, los partidos políticos locales, prevengan, atiendan, sancionen, reparen y </a:t>
            </a:r>
            <a:r>
              <a:rPr lang="es-MX" sz="1400" dirty="0">
                <a:latin typeface="Arial" panose="020B0604020202020204" pitchFamily="34" charset="0"/>
                <a:ea typeface="Calibri" panose="020F0502020204030204" pitchFamily="34" charset="0"/>
                <a:cs typeface="Arial" panose="020B0604020202020204" pitchFamily="34" charset="0"/>
              </a:rPr>
              <a:t>y erradiquen la violencia política contra las mujeres en razón de género</a:t>
            </a:r>
            <a:r>
              <a:rPr lang="es-MX" sz="1051" dirty="0">
                <a:latin typeface="Arial" panose="020B0604020202020204" pitchFamily="34" charset="0"/>
                <a:ea typeface="Calibri" panose="020F0502020204030204" pitchFamily="34" charset="0"/>
                <a:cs typeface="Times New Roman" panose="02020603050405020304" pitchFamily="18" charset="0"/>
              </a:rPr>
              <a:t>”</a:t>
            </a:r>
            <a:r>
              <a:rPr lang="es-MX" sz="1400" dirty="0">
                <a:latin typeface="Arial" panose="020B0604020202020204" pitchFamily="34" charset="0"/>
                <a:ea typeface="Calibri" panose="020F0502020204030204" pitchFamily="34" charset="0"/>
                <a:cs typeface="Arial" panose="020B0604020202020204" pitchFamily="34" charset="0"/>
              </a:rPr>
              <a:t>.</a:t>
            </a:r>
          </a:p>
          <a:p>
            <a:pPr marL="108264" indent="0" algn="just">
              <a:spcBef>
                <a:spcPts val="0"/>
              </a:spcBef>
              <a:spcAft>
                <a:spcPts val="0"/>
              </a:spcAft>
              <a:buNone/>
              <a:tabLst>
                <a:tab pos="450203" algn="l"/>
                <a:tab pos="771506" algn="l"/>
              </a:tabLst>
            </a:pPr>
            <a:endParaRPr lang="es-MX" sz="700" i="1" dirty="0">
              <a:latin typeface="Arial" panose="020B0604020202020204" pitchFamily="34" charset="0"/>
              <a:ea typeface="Calibri" panose="020F0502020204030204" pitchFamily="34" charset="0"/>
              <a:cs typeface="Arial" panose="020B0604020202020204" pitchFamily="34" charset="0"/>
            </a:endParaRPr>
          </a:p>
          <a:p>
            <a:pPr marL="449569" algn="just">
              <a:spcBef>
                <a:spcPts val="0"/>
              </a:spcBef>
              <a:spcAft>
                <a:spcPts val="0"/>
              </a:spcAft>
              <a:tabLst>
                <a:tab pos="450203" algn="l"/>
                <a:tab pos="771506" algn="l"/>
              </a:tabLst>
            </a:pPr>
            <a:r>
              <a:rPr lang="es-MX" sz="1400" b="1" dirty="0">
                <a:latin typeface="Arial" panose="020B0604020202020204" pitchFamily="34" charset="0"/>
                <a:ea typeface="Calibri" panose="020F0502020204030204" pitchFamily="34" charset="0"/>
                <a:cs typeface="Arial" panose="020B0604020202020204" pitchFamily="34" charset="0"/>
              </a:rPr>
              <a:t>Señalamientos de la DEPPP</a:t>
            </a:r>
            <a:r>
              <a:rPr lang="es-MX" sz="1400" dirty="0">
                <a:latin typeface="Arial" panose="020B0604020202020204" pitchFamily="34" charset="0"/>
                <a:ea typeface="Calibri" panose="020F0502020204030204" pitchFamily="34" charset="0"/>
                <a:cs typeface="Arial" panose="020B0604020202020204" pitchFamily="34" charset="0"/>
              </a:rPr>
              <a:t>. Consideró que el PES con su actuar realizó Violencia Política e impidió que las mujeres pudieran acceder a espacios en radio y televisión en condiciones de igualdad con los hombres por:</a:t>
            </a:r>
          </a:p>
          <a:p>
            <a:pPr marL="541325" indent="-342891" algn="just">
              <a:spcBef>
                <a:spcPts val="0"/>
              </a:spcBef>
              <a:spcAft>
                <a:spcPts val="0"/>
              </a:spcAft>
              <a:buSzPts val="1000"/>
              <a:buFont typeface="+mj-lt"/>
              <a:buAutoNum type="arabicPeriod"/>
            </a:pPr>
            <a:r>
              <a:rPr lang="es-MX" sz="1400" dirty="0">
                <a:latin typeface="Arial" panose="020B0604020202020204" pitchFamily="34" charset="0"/>
                <a:ea typeface="Calibri" panose="020F0502020204030204" pitchFamily="34" charset="0"/>
                <a:cs typeface="Arial" panose="020B0604020202020204" pitchFamily="34" charset="0"/>
              </a:rPr>
              <a:t>El PES incumplió con lo establecido en el artículo 14, fracción XV, de los Lineamientos, al asignar al género femenino únicamente 22.4% de su pauta federal.</a:t>
            </a:r>
            <a:endParaRPr lang="es-MX" sz="1400" dirty="0">
              <a:latin typeface="Arial" panose="020B0604020202020204" pitchFamily="34" charset="0"/>
              <a:ea typeface="Calibri" panose="020F0502020204030204" pitchFamily="34" charset="0"/>
              <a:cs typeface="Times New Roman" panose="02020603050405020304" pitchFamily="18" charset="0"/>
            </a:endParaRPr>
          </a:p>
          <a:p>
            <a:pPr marL="541325" indent="-342891" algn="just">
              <a:spcBef>
                <a:spcPts val="0"/>
              </a:spcBef>
              <a:spcAft>
                <a:spcPts val="0"/>
              </a:spcAft>
              <a:buSzPts val="1000"/>
              <a:buFont typeface="+mj-lt"/>
              <a:buAutoNum type="arabicPeriod"/>
            </a:pPr>
            <a:r>
              <a:rPr lang="es-MX" sz="1400" dirty="0">
                <a:latin typeface="Arial" panose="020B0604020202020204" pitchFamily="34" charset="0"/>
                <a:ea typeface="Calibri" panose="020F0502020204030204" pitchFamily="34" charset="0"/>
                <a:cs typeface="Arial" panose="020B0604020202020204" pitchFamily="34" charset="0"/>
              </a:rPr>
              <a:t>Ya que de los 315 mil 259 impactos, el 64.79% se utilizó en promocionales genéricos y 35.21% para promocionar a candidatos hombres.</a:t>
            </a:r>
          </a:p>
          <a:p>
            <a:pPr marL="541325" indent="-342891" algn="just">
              <a:spcBef>
                <a:spcPts val="0"/>
              </a:spcBef>
              <a:spcAft>
                <a:spcPts val="0"/>
              </a:spcAft>
              <a:buSzPts val="1000"/>
              <a:buFont typeface="+mj-lt"/>
              <a:buAutoNum type="arabicPeriod"/>
            </a:pPr>
            <a:r>
              <a:rPr lang="es-MX" sz="1400" dirty="0">
                <a:latin typeface="Arial" panose="020B0604020202020204" pitchFamily="34" charset="0"/>
                <a:ea typeface="Calibri" panose="020F0502020204030204" pitchFamily="34" charset="0"/>
                <a:cs typeface="Arial" panose="020B0604020202020204" pitchFamily="34" charset="0"/>
              </a:rPr>
              <a:t>Si bien el PES no produjo spots para ninguna candidatura en particular; lo cierto es que al no usar lenguaje incluyente en materiales de invitación global a votar, se considera que utilizó el espacio en pauta para la difusión de candidaturas de hombres.</a:t>
            </a:r>
            <a:endParaRPr lang="es-MX" sz="1400" dirty="0">
              <a:latin typeface="Arial" panose="020B0604020202020204" pitchFamily="34" charset="0"/>
              <a:ea typeface="Calibri" panose="020F0502020204030204" pitchFamily="34" charset="0"/>
              <a:cs typeface="Times New Roman" panose="02020603050405020304" pitchFamily="18" charset="0"/>
            </a:endParaRPr>
          </a:p>
          <a:p>
            <a:pPr marL="541325" indent="-342891" algn="just">
              <a:spcBef>
                <a:spcPts val="0"/>
              </a:spcBef>
              <a:spcAft>
                <a:spcPts val="0"/>
              </a:spcAft>
              <a:buSzPts val="1000"/>
              <a:buFont typeface="+mj-lt"/>
              <a:buAutoNum type="arabicPeriod"/>
            </a:pPr>
            <a:r>
              <a:rPr lang="es-MX" sz="1400" dirty="0">
                <a:latin typeface="Arial" panose="020B0604020202020204" pitchFamily="34" charset="0"/>
                <a:ea typeface="Calibri" panose="020F0502020204030204" pitchFamily="34" charset="0"/>
                <a:cs typeface="Arial" panose="020B0604020202020204" pitchFamily="34" charset="0"/>
              </a:rPr>
              <a:t>Para la pauta federal, el PES registró 10 materiales en total: 5 </a:t>
            </a:r>
            <a:r>
              <a:rPr lang="es-MX" sz="1400" i="1" dirty="0">
                <a:latin typeface="Arial" panose="020B0604020202020204" pitchFamily="34" charset="0"/>
                <a:ea typeface="Calibri" panose="020F0502020204030204" pitchFamily="34" charset="0"/>
                <a:cs typeface="Arial" panose="020B0604020202020204" pitchFamily="34" charset="0"/>
              </a:rPr>
              <a:t>genéricos</a:t>
            </a:r>
            <a:r>
              <a:rPr lang="es-MX" sz="1400" dirty="0">
                <a:latin typeface="Arial" panose="020B0604020202020204" pitchFamily="34" charset="0"/>
                <a:ea typeface="Calibri" panose="020F0502020204030204" pitchFamily="34" charset="0"/>
                <a:cs typeface="Arial" panose="020B0604020202020204" pitchFamily="34" charset="0"/>
              </a:rPr>
              <a:t>, 3 catalogados para </a:t>
            </a:r>
            <a:r>
              <a:rPr lang="es-MX" sz="1400" i="1" dirty="0">
                <a:latin typeface="Arial" panose="020B0604020202020204" pitchFamily="34" charset="0"/>
                <a:ea typeface="Calibri" panose="020F0502020204030204" pitchFamily="34" charset="0"/>
                <a:cs typeface="Arial" panose="020B0604020202020204" pitchFamily="34" charset="0"/>
              </a:rPr>
              <a:t>varias candidaturas hombre</a:t>
            </a:r>
            <a:r>
              <a:rPr lang="es-MX" sz="1400" dirty="0">
                <a:latin typeface="Arial" panose="020B0604020202020204" pitchFamily="34" charset="0"/>
                <a:ea typeface="Calibri" panose="020F0502020204030204" pitchFamily="34" charset="0"/>
                <a:cs typeface="Arial" panose="020B0604020202020204" pitchFamily="34" charset="0"/>
              </a:rPr>
              <a:t> </a:t>
            </a:r>
            <a:r>
              <a:rPr lang="es-MX" sz="1400" dirty="0">
                <a:latin typeface="Arial" panose="020B0604020202020204" pitchFamily="34" charset="0"/>
                <a:ea typeface="Times New Roman" panose="02020603050405020304" pitchFamily="18" charset="0"/>
                <a:cs typeface="Arial" panose="020B0604020202020204" pitchFamily="34" charset="0"/>
              </a:rPr>
              <a:t>─</a:t>
            </a:r>
            <a:r>
              <a:rPr lang="es-MX" sz="1400" dirty="0">
                <a:latin typeface="Arial" panose="020B0604020202020204" pitchFamily="34" charset="0"/>
                <a:ea typeface="Calibri" panose="020F0502020204030204" pitchFamily="34" charset="0"/>
                <a:cs typeface="Arial" panose="020B0604020202020204" pitchFamily="34" charset="0"/>
              </a:rPr>
              <a:t>porque se consideró que en ellos se no se utilizó lenguaje incluyente</a:t>
            </a:r>
            <a:r>
              <a:rPr lang="es-MX" sz="1400" dirty="0">
                <a:latin typeface="Arial" panose="020B0604020202020204" pitchFamily="34" charset="0"/>
                <a:ea typeface="Times New Roman" panose="02020603050405020304" pitchFamily="18" charset="0"/>
                <a:cs typeface="Arial" panose="020B0604020202020204" pitchFamily="34" charset="0"/>
              </a:rPr>
              <a:t>─</a:t>
            </a:r>
            <a:r>
              <a:rPr lang="es-MX" sz="1400" dirty="0">
                <a:latin typeface="Arial" panose="020B0604020202020204" pitchFamily="34" charset="0"/>
                <a:ea typeface="Calibri" panose="020F0502020204030204" pitchFamily="34" charset="0"/>
                <a:cs typeface="Arial" panose="020B0604020202020204" pitchFamily="34" charset="0"/>
              </a:rPr>
              <a:t> y 2 para </a:t>
            </a:r>
            <a:r>
              <a:rPr lang="es-MX" sz="1400" i="1" dirty="0">
                <a:latin typeface="Arial" panose="020B0604020202020204" pitchFamily="34" charset="0"/>
                <a:ea typeface="Calibri" panose="020F0502020204030204" pitchFamily="34" charset="0"/>
                <a:cs typeface="Arial" panose="020B0604020202020204" pitchFamily="34" charset="0"/>
              </a:rPr>
              <a:t>varias candidaturas mixto</a:t>
            </a:r>
            <a:r>
              <a:rPr lang="es-MX" sz="1400" dirty="0">
                <a:latin typeface="Arial" panose="020B0604020202020204" pitchFamily="34" charset="0"/>
                <a:ea typeface="Calibri" panose="020F0502020204030204" pitchFamily="34" charset="0"/>
                <a:cs typeface="Arial" panose="020B0604020202020204" pitchFamily="34" charset="0"/>
              </a:rPr>
              <a:t>.</a:t>
            </a:r>
            <a:endParaRPr lang="es-MX" sz="1400" dirty="0">
              <a:latin typeface="Arial" panose="020B0604020202020204" pitchFamily="34" charset="0"/>
              <a:ea typeface="Calibri" panose="020F0502020204030204" pitchFamily="34" charset="0"/>
              <a:cs typeface="Times New Roman" panose="02020603050405020304" pitchFamily="18" charset="0"/>
            </a:endParaRPr>
          </a:p>
          <a:p>
            <a:pPr algn="just">
              <a:spcBef>
                <a:spcPts val="0"/>
              </a:spcBef>
              <a:spcAft>
                <a:spcPts val="0"/>
              </a:spcAft>
              <a:buSzPts val="1000"/>
            </a:pPr>
            <a:r>
              <a:rPr lang="es-MX" sz="1400" dirty="0">
                <a:latin typeface="Arial" panose="020B0604020202020204" pitchFamily="34" charset="0"/>
                <a:ea typeface="Calibri" panose="020F0502020204030204" pitchFamily="34" charset="0"/>
                <a:cs typeface="Arial" panose="020B0604020202020204" pitchFamily="34" charset="0"/>
              </a:rPr>
              <a:t>Sala Regional Especializada concluyó que el PES ─a través del Coordinador de Comunicación Social y Política─ incumplió con</a:t>
            </a:r>
            <a:r>
              <a:rPr lang="es-MX" sz="1400" dirty="0">
                <a:latin typeface="Arial" panose="020B0604020202020204" pitchFamily="34" charset="0"/>
                <a:ea typeface="Calibri" panose="020F0502020204030204" pitchFamily="34" charset="0"/>
              </a:rPr>
              <a:t> los Lineamientos y generó</a:t>
            </a:r>
            <a:r>
              <a:rPr lang="es-MX" sz="1400" b="1" dirty="0">
                <a:latin typeface="Arial" panose="020B0604020202020204" pitchFamily="34" charset="0"/>
                <a:ea typeface="Calibri" panose="020F0502020204030204" pitchFamily="34" charset="0"/>
              </a:rPr>
              <a:t> discriminación</a:t>
            </a:r>
            <a:r>
              <a:rPr lang="es-MX" sz="1400" dirty="0">
                <a:latin typeface="Arial" panose="020B0604020202020204" pitchFamily="34" charset="0"/>
                <a:ea typeface="Calibri" panose="020F0502020204030204" pitchFamily="34" charset="0"/>
              </a:rPr>
              <a:t> </a:t>
            </a:r>
            <a:r>
              <a:rPr lang="es-MX" sz="1400" b="1" dirty="0">
                <a:latin typeface="Arial" panose="020B0604020202020204" pitchFamily="34" charset="0"/>
                <a:ea typeface="Calibri" panose="020F0502020204030204" pitchFamily="34" charset="0"/>
              </a:rPr>
              <a:t>de manera directa hacia las mujeres candidatas, al no visibilizarlas en el contexto del proceso electoral federal 2020-2021.</a:t>
            </a:r>
            <a:r>
              <a:rPr lang="es-MX" sz="1400" dirty="0">
                <a:latin typeface="Arial" panose="020B0604020202020204" pitchFamily="34" charset="0"/>
                <a:ea typeface="Calibri" panose="020F0502020204030204" pitchFamily="34" charset="0"/>
              </a:rPr>
              <a:t> Ello, porque el PES únicamente designó el 22.4% de los espacios de radio y televisión pautados para sus candidatas y no el 40% al que estaba obligado</a:t>
            </a:r>
          </a:p>
          <a:p>
            <a:pPr algn="just">
              <a:spcBef>
                <a:spcPts val="0"/>
              </a:spcBef>
              <a:spcAft>
                <a:spcPts val="0"/>
              </a:spcAft>
              <a:buSzPts val="1000"/>
            </a:pPr>
            <a:r>
              <a:rPr lang="es-MX" sz="1400" b="1" dirty="0">
                <a:latin typeface="Arial" panose="020B0604020202020204" pitchFamily="34" charset="0"/>
                <a:ea typeface="Calibri" panose="020F0502020204030204" pitchFamily="34" charset="0"/>
                <a:cs typeface="Times New Roman" panose="02020603050405020304" pitchFamily="18" charset="0"/>
              </a:rPr>
              <a:t>Calificación de la Sanción: </a:t>
            </a:r>
            <a:r>
              <a:rPr lang="es-ES" sz="1400" b="1" dirty="0">
                <a:latin typeface="Arial" panose="020B0604020202020204" pitchFamily="34" charset="0"/>
                <a:ea typeface="Calibri" panose="020F0502020204030204" pitchFamily="34" charset="0"/>
              </a:rPr>
              <a:t>Grave especial</a:t>
            </a:r>
            <a:r>
              <a:rPr lang="es-ES" sz="1400" dirty="0">
                <a:latin typeface="Arial" panose="020B0604020202020204" pitchFamily="34" charset="0"/>
                <a:ea typeface="Calibri" panose="020F0502020204030204" pitchFamily="34" charset="0"/>
              </a:rPr>
              <a:t>, en atención a que se involucra la tutela de</a:t>
            </a:r>
            <a:r>
              <a:rPr lang="es-MX" sz="1400" dirty="0">
                <a:latin typeface="Arial" panose="020B0604020202020204" pitchFamily="34" charset="0"/>
                <a:ea typeface="Calibri" panose="020F0502020204030204" pitchFamily="34" charset="0"/>
              </a:rPr>
              <a:t> los principios rectores del voto, como lo es el acceso en condiciones de igualdad en los procesos electorales.</a:t>
            </a:r>
          </a:p>
          <a:p>
            <a:pPr algn="just">
              <a:spcBef>
                <a:spcPts val="0"/>
              </a:spcBef>
              <a:spcAft>
                <a:spcPts val="0"/>
              </a:spcAft>
              <a:buSzPts val="1000"/>
            </a:pPr>
            <a:r>
              <a:rPr lang="es-MX" sz="1400" b="1" dirty="0">
                <a:solidFill>
                  <a:srgbClr val="000000"/>
                </a:solidFill>
                <a:latin typeface="Arial" panose="020B0604020202020204" pitchFamily="34" charset="0"/>
                <a:ea typeface="Calibri" panose="020F0502020204030204" pitchFamily="34" charset="0"/>
              </a:rPr>
              <a:t>Impuso multa</a:t>
            </a:r>
          </a:p>
          <a:p>
            <a:pPr algn="just">
              <a:spcBef>
                <a:spcPts val="0"/>
              </a:spcBef>
              <a:spcAft>
                <a:spcPts val="0"/>
              </a:spcAft>
              <a:buSzPts val="1000"/>
            </a:pPr>
            <a:r>
              <a:rPr lang="es-MX" sz="1400" b="1" dirty="0">
                <a:solidFill>
                  <a:srgbClr val="000000"/>
                </a:solidFill>
                <a:latin typeface="Arial" panose="020B0604020202020204" pitchFamily="34" charset="0"/>
                <a:ea typeface="Calibri" panose="020F0502020204030204" pitchFamily="34" charset="0"/>
              </a:rPr>
              <a:t>PES: </a:t>
            </a:r>
            <a:r>
              <a:rPr lang="es-MX" sz="1400" b="1" dirty="0">
                <a:solidFill>
                  <a:srgbClr val="000000"/>
                </a:solidFill>
                <a:latin typeface="Arial" panose="020B0604020202020204" pitchFamily="34" charset="0"/>
                <a:ea typeface="Calibri" panose="020F0502020204030204" pitchFamily="34" charset="0"/>
                <a:cs typeface="Arial" panose="020B0604020202020204" pitchFamily="34" charset="0"/>
              </a:rPr>
              <a:t>$448,100.00 (5,000 UMAS)</a:t>
            </a:r>
            <a:endParaRPr lang="es-MX" sz="1400" dirty="0">
              <a:latin typeface="Arial" panose="020B0604020202020204" pitchFamily="34" charset="0"/>
              <a:ea typeface="Calibri" panose="020F0502020204030204" pitchFamily="34" charset="0"/>
              <a:cs typeface="Times New Roman" panose="02020603050405020304" pitchFamily="18" charset="0"/>
            </a:endParaRPr>
          </a:p>
          <a:p>
            <a:pPr algn="just">
              <a:spcBef>
                <a:spcPts val="0"/>
              </a:spcBef>
              <a:spcAft>
                <a:spcPts val="0"/>
              </a:spcAft>
              <a:buSzPts val="1000"/>
            </a:pPr>
            <a:r>
              <a:rPr lang="es-MX" sz="1400" b="1" dirty="0">
                <a:latin typeface="Arial" panose="020B0604020202020204" pitchFamily="34" charset="0"/>
                <a:ea typeface="Calibri" panose="020F0502020204030204" pitchFamily="34" charset="0"/>
              </a:rPr>
              <a:t>Coordinador de Comunicación Social y Política</a:t>
            </a:r>
            <a:r>
              <a:rPr lang="es-MX" sz="1400" b="1" dirty="0">
                <a:solidFill>
                  <a:srgbClr val="000000"/>
                </a:solidFill>
                <a:latin typeface="Arial" panose="020B0604020202020204" pitchFamily="34" charset="0"/>
                <a:ea typeface="Calibri" panose="020F0502020204030204" pitchFamily="34" charset="0"/>
              </a:rPr>
              <a:t>: $8,962.00  (100 UMAS).</a:t>
            </a:r>
          </a:p>
          <a:p>
            <a:pPr algn="just">
              <a:spcBef>
                <a:spcPts val="0"/>
              </a:spcBef>
              <a:spcAft>
                <a:spcPts val="0"/>
              </a:spcAft>
              <a:buSzPts val="1000"/>
            </a:pPr>
            <a:r>
              <a:rPr lang="es-ES" sz="1400" dirty="0">
                <a:latin typeface="Arial" panose="020B0604020202020204" pitchFamily="34" charset="0"/>
                <a:ea typeface="Calibri" panose="020F0502020204030204" pitchFamily="34" charset="0"/>
                <a:cs typeface="Times New Roman" panose="02020603050405020304" pitchFamily="18" charset="0"/>
              </a:rPr>
              <a:t>Confirmó la sanción la Sala Superior del TEPJF en el SUP-REP-456/2021, 1 diciembre 2021.</a:t>
            </a:r>
          </a:p>
          <a:p>
            <a:pPr marL="0" indent="0" algn="just">
              <a:spcBef>
                <a:spcPts val="0"/>
              </a:spcBef>
              <a:spcAft>
                <a:spcPts val="0"/>
              </a:spcAft>
              <a:buSzPts val="1000"/>
              <a:buNone/>
            </a:pPr>
            <a:endParaRPr lang="es-MX" sz="1400" b="1" dirty="0">
              <a:latin typeface="Arial" panose="020B0604020202020204" pitchFamily="34" charset="0"/>
              <a:ea typeface="Calibri" panose="020F0502020204030204" pitchFamily="34" charset="0"/>
              <a:cs typeface="Times New Roman" panose="02020603050405020304" pitchFamily="18" charset="0"/>
            </a:endParaRPr>
          </a:p>
          <a:p>
            <a:pPr marL="0" indent="0" algn="just">
              <a:spcBef>
                <a:spcPts val="0"/>
              </a:spcBef>
              <a:spcAft>
                <a:spcPts val="0"/>
              </a:spcAft>
              <a:buSzPts val="1000"/>
              <a:buNone/>
            </a:pPr>
            <a:r>
              <a:rPr lang="es-MX" sz="1800" b="1" dirty="0">
                <a:latin typeface="Arial" panose="020B0604020202020204" pitchFamily="34" charset="0"/>
                <a:ea typeface="Calibri" panose="020F0502020204030204" pitchFamily="34" charset="0"/>
                <a:cs typeface="Times New Roman" panose="02020603050405020304" pitchFamily="18" charset="0"/>
              </a:rPr>
              <a:t>Sala Superior </a:t>
            </a:r>
            <a:r>
              <a:rPr lang="es-MX" sz="1800" dirty="0">
                <a:latin typeface="Arial" panose="020B0604020202020204" pitchFamily="34" charset="0"/>
                <a:ea typeface="Calibri" panose="020F0502020204030204" pitchFamily="34" charset="0"/>
                <a:cs typeface="Times New Roman" panose="02020603050405020304" pitchFamily="18" charset="0"/>
              </a:rPr>
              <a:t>en el SUP-REP-456/2021 (1 diciembre 2021) </a:t>
            </a:r>
            <a:r>
              <a:rPr lang="es-MX" sz="1800" b="1" dirty="0">
                <a:latin typeface="Arial" panose="020B0604020202020204" pitchFamily="34" charset="0"/>
                <a:ea typeface="Calibri" panose="020F0502020204030204" pitchFamily="34" charset="0"/>
                <a:cs typeface="Times New Roman" panose="02020603050405020304" pitchFamily="18" charset="0"/>
              </a:rPr>
              <a:t>confirmó</a:t>
            </a:r>
            <a:r>
              <a:rPr lang="es-MX" sz="1800" dirty="0">
                <a:latin typeface="Arial" panose="020B0604020202020204" pitchFamily="34" charset="0"/>
                <a:ea typeface="Calibri" panose="020F0502020204030204" pitchFamily="34" charset="0"/>
                <a:cs typeface="Times New Roman" panose="02020603050405020304" pitchFamily="18" charset="0"/>
              </a:rPr>
              <a:t> la sentencia de la Sala Especializada.</a:t>
            </a:r>
            <a:endParaRPr lang="es-MX" sz="1800" b="1" dirty="0">
              <a:latin typeface="Arial" panose="020B0604020202020204" pitchFamily="34" charset="0"/>
              <a:ea typeface="Calibri" panose="020F0502020204030204" pitchFamily="34" charset="0"/>
              <a:cs typeface="Times New Roman" panose="02020603050405020304" pitchFamily="18" charset="0"/>
            </a:endParaRPr>
          </a:p>
        </p:txBody>
      </p:sp>
      <p:sp>
        <p:nvSpPr>
          <p:cNvPr id="4" name="Título 3">
            <a:extLst>
              <a:ext uri="{FF2B5EF4-FFF2-40B4-BE49-F238E27FC236}">
                <a16:creationId xmlns:a16="http://schemas.microsoft.com/office/drawing/2014/main" id="{B2784919-4B15-4426-BCD0-0179AFA87F78}"/>
              </a:ext>
            </a:extLst>
          </p:cNvPr>
          <p:cNvSpPr>
            <a:spLocks noGrp="1"/>
          </p:cNvSpPr>
          <p:nvPr>
            <p:ph type="title"/>
          </p:nvPr>
        </p:nvSpPr>
        <p:spPr>
          <a:xfrm>
            <a:off x="5517501" y="340446"/>
            <a:ext cx="5150499" cy="551951"/>
          </a:xfrm>
        </p:spPr>
        <p:txBody>
          <a:bodyPr>
            <a:noAutofit/>
          </a:bodyPr>
          <a:lstStyle/>
          <a:p>
            <a:r>
              <a:rPr lang="es-MX" sz="1400" b="1" dirty="0"/>
              <a:t>Violencia política por i</a:t>
            </a:r>
            <a:r>
              <a:rPr lang="es-MX" sz="1400" b="1" dirty="0">
                <a:latin typeface="Arial" panose="020B0604020202020204" pitchFamily="34" charset="0"/>
                <a:ea typeface="Calibri" panose="020F0502020204030204" pitchFamily="34" charset="0"/>
              </a:rPr>
              <a:t>ncumplimiento de asignar al menos el 40% de los tiempos en radio y televisión a candidatas</a:t>
            </a:r>
            <a:endParaRPr lang="es-MX" sz="1400" b="1" dirty="0"/>
          </a:p>
        </p:txBody>
      </p:sp>
    </p:spTree>
    <p:extLst>
      <p:ext uri="{BB962C8B-B14F-4D97-AF65-F5344CB8AC3E}">
        <p14:creationId xmlns:p14="http://schemas.microsoft.com/office/powerpoint/2010/main" val="401624609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0D39BF-1365-4396-85E4-B282C97F2348}"/>
              </a:ext>
            </a:extLst>
          </p:cNvPr>
          <p:cNvSpPr/>
          <p:nvPr/>
        </p:nvSpPr>
        <p:spPr>
          <a:xfrm>
            <a:off x="1524000" y="1982760"/>
            <a:ext cx="9144000" cy="2915273"/>
          </a:xfrm>
          <a:prstGeom prst="rect">
            <a:avLst/>
          </a:prstGeom>
          <a:pattFill prst="dkUpDiag">
            <a:fgClr>
              <a:schemeClr val="tx2"/>
            </a:fgClr>
            <a:bgClr>
              <a:schemeClr val="tx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dirty="0">
              <a:solidFill>
                <a:prstClr val="white"/>
              </a:solidFill>
              <a:latin typeface="Segoe UI Light"/>
            </a:endParaRPr>
          </a:p>
        </p:txBody>
      </p:sp>
      <p:sp>
        <p:nvSpPr>
          <p:cNvPr id="5" name="Rectangle 4">
            <a:extLst>
              <a:ext uri="{FF2B5EF4-FFF2-40B4-BE49-F238E27FC236}">
                <a16:creationId xmlns:a16="http://schemas.microsoft.com/office/drawing/2014/main" id="{4354DE71-EDF1-454A-98CB-6A5B30AE1215}"/>
              </a:ext>
            </a:extLst>
          </p:cNvPr>
          <p:cNvSpPr/>
          <p:nvPr/>
        </p:nvSpPr>
        <p:spPr>
          <a:xfrm>
            <a:off x="2171701" y="1628619"/>
            <a:ext cx="2962275" cy="3600451"/>
          </a:xfrm>
          <a:prstGeom prst="rect">
            <a:avLst/>
          </a:prstGeom>
          <a:solidFill>
            <a:srgbClr val="7C2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dirty="0">
              <a:solidFill>
                <a:prstClr val="white"/>
              </a:solidFill>
              <a:latin typeface="Segoe UI Light"/>
            </a:endParaRPr>
          </a:p>
        </p:txBody>
      </p:sp>
      <p:sp>
        <p:nvSpPr>
          <p:cNvPr id="6" name="Right Triangle 5">
            <a:extLst>
              <a:ext uri="{FF2B5EF4-FFF2-40B4-BE49-F238E27FC236}">
                <a16:creationId xmlns:a16="http://schemas.microsoft.com/office/drawing/2014/main" id="{0F414CA8-9AAD-4C2C-A88A-8A74E8E805B8}"/>
              </a:ext>
            </a:extLst>
          </p:cNvPr>
          <p:cNvSpPr/>
          <p:nvPr/>
        </p:nvSpPr>
        <p:spPr>
          <a:xfrm flipV="1">
            <a:off x="5133975" y="4897407"/>
            <a:ext cx="171451" cy="342900"/>
          </a:xfrm>
          <a:prstGeom prst="rtTriangle">
            <a:avLst/>
          </a:prstGeom>
          <a:solidFill>
            <a:srgbClr val="E5A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dirty="0">
              <a:solidFill>
                <a:prstClr val="white"/>
              </a:solidFill>
              <a:latin typeface="Segoe UI Light"/>
            </a:endParaRPr>
          </a:p>
        </p:txBody>
      </p:sp>
      <p:sp>
        <p:nvSpPr>
          <p:cNvPr id="9" name="Right Triangle 8">
            <a:extLst>
              <a:ext uri="{FF2B5EF4-FFF2-40B4-BE49-F238E27FC236}">
                <a16:creationId xmlns:a16="http://schemas.microsoft.com/office/drawing/2014/main" id="{2C375972-9C28-4C3B-94C7-BDAC3A5EB1C4}"/>
              </a:ext>
            </a:extLst>
          </p:cNvPr>
          <p:cNvSpPr/>
          <p:nvPr/>
        </p:nvSpPr>
        <p:spPr>
          <a:xfrm>
            <a:off x="5133975" y="1639857"/>
            <a:ext cx="171451" cy="342900"/>
          </a:xfrm>
          <a:prstGeom prst="rtTriangle">
            <a:avLst/>
          </a:prstGeom>
          <a:solidFill>
            <a:srgbClr val="E5A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dirty="0">
              <a:solidFill>
                <a:prstClr val="white"/>
              </a:solidFill>
              <a:latin typeface="Segoe UI Light"/>
            </a:endParaRPr>
          </a:p>
        </p:txBody>
      </p:sp>
      <p:sp>
        <p:nvSpPr>
          <p:cNvPr id="7" name="TextBox 6">
            <a:extLst>
              <a:ext uri="{FF2B5EF4-FFF2-40B4-BE49-F238E27FC236}">
                <a16:creationId xmlns:a16="http://schemas.microsoft.com/office/drawing/2014/main" id="{E32DB6D3-732C-4FB9-AA9C-FCB2162A76E6}"/>
              </a:ext>
            </a:extLst>
          </p:cNvPr>
          <p:cNvSpPr txBox="1"/>
          <p:nvPr/>
        </p:nvSpPr>
        <p:spPr>
          <a:xfrm>
            <a:off x="5449715" y="2803098"/>
            <a:ext cx="5094188" cy="1281120"/>
          </a:xfrm>
          <a:prstGeom prst="rect">
            <a:avLst/>
          </a:prstGeom>
          <a:noFill/>
        </p:spPr>
        <p:txBody>
          <a:bodyPr wrap="square" lIns="0" tIns="0" rIns="0" bIns="0" rtlCol="0">
            <a:spAutoFit/>
          </a:bodyPr>
          <a:lstStyle/>
          <a:p>
            <a:pPr defTabSz="685783">
              <a:defRPr/>
            </a:pPr>
            <a:r>
              <a:rPr lang="es-MX" sz="2775" b="1" dirty="0">
                <a:solidFill>
                  <a:prstClr val="white"/>
                </a:solidFill>
                <a:latin typeface="Century Gothic"/>
              </a:rPr>
              <a:t>Nulidades de elección</a:t>
            </a:r>
          </a:p>
          <a:p>
            <a:pPr algn="just" defTabSz="685783">
              <a:defRPr/>
            </a:pPr>
            <a:r>
              <a:rPr lang="es-MX" sz="2775" b="1" dirty="0">
                <a:solidFill>
                  <a:prstClr val="white"/>
                </a:solidFill>
                <a:latin typeface="Century Gothic"/>
              </a:rPr>
              <a:t>Violencia política de género y acciones afirmativas</a:t>
            </a:r>
            <a:endParaRPr lang="id-ID" sz="2775" b="1" dirty="0">
              <a:solidFill>
                <a:prstClr val="white"/>
              </a:solidFill>
              <a:latin typeface="Century Gothic"/>
            </a:endParaRPr>
          </a:p>
        </p:txBody>
      </p:sp>
      <p:pic>
        <p:nvPicPr>
          <p:cNvPr id="14" name="Imagen 13"/>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895601" y="2374019"/>
            <a:ext cx="3198603" cy="1995128"/>
          </a:xfrm>
          <a:prstGeom prst="rect">
            <a:avLst/>
          </a:prstGeom>
        </p:spPr>
      </p:pic>
    </p:spTree>
    <p:extLst>
      <p:ext uri="{BB962C8B-B14F-4D97-AF65-F5344CB8AC3E}">
        <p14:creationId xmlns:p14="http://schemas.microsoft.com/office/powerpoint/2010/main" val="236982210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69D153-035E-445F-A22C-A0A4A7E7FA01}"/>
              </a:ext>
            </a:extLst>
          </p:cNvPr>
          <p:cNvSpPr/>
          <p:nvPr/>
        </p:nvSpPr>
        <p:spPr>
          <a:xfrm>
            <a:off x="1524000" y="71439"/>
            <a:ext cx="9144000" cy="777648"/>
          </a:xfrm>
          <a:prstGeom prst="rect">
            <a:avLst/>
          </a:prstGeom>
          <a:pattFill prst="dkUpDiag">
            <a:fgClr>
              <a:schemeClr val="tx2"/>
            </a:fgClr>
            <a:bgClr>
              <a:schemeClr val="tx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dirty="0">
              <a:solidFill>
                <a:prstClr val="white"/>
              </a:solidFill>
              <a:latin typeface="Century Gothic"/>
            </a:endParaRPr>
          </a:p>
        </p:txBody>
      </p:sp>
      <p:grpSp>
        <p:nvGrpSpPr>
          <p:cNvPr id="8" name="Group 7">
            <a:extLst>
              <a:ext uri="{FF2B5EF4-FFF2-40B4-BE49-F238E27FC236}">
                <a16:creationId xmlns:a16="http://schemas.microsoft.com/office/drawing/2014/main" id="{4EAFA0D3-4F02-4564-868F-7B23A92CA5DA}"/>
              </a:ext>
            </a:extLst>
          </p:cNvPr>
          <p:cNvGrpSpPr/>
          <p:nvPr/>
        </p:nvGrpSpPr>
        <p:grpSpPr>
          <a:xfrm>
            <a:off x="1727600" y="2"/>
            <a:ext cx="592931" cy="557213"/>
            <a:chOff x="11182350" y="171450"/>
            <a:chExt cx="790575" cy="742950"/>
          </a:xfrm>
        </p:grpSpPr>
        <p:sp>
          <p:nvSpPr>
            <p:cNvPr id="3" name="Rectangle 2">
              <a:extLst>
                <a:ext uri="{FF2B5EF4-FFF2-40B4-BE49-F238E27FC236}">
                  <a16:creationId xmlns:a16="http://schemas.microsoft.com/office/drawing/2014/main" id="{7F67F46E-4DB3-4EFD-82B7-61C976CE2B84}"/>
                </a:ext>
              </a:extLst>
            </p:cNvPr>
            <p:cNvSpPr/>
            <p:nvPr/>
          </p:nvSpPr>
          <p:spPr>
            <a:xfrm>
              <a:off x="11182350" y="171450"/>
              <a:ext cx="742950" cy="7429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dirty="0">
                <a:solidFill>
                  <a:prstClr val="white"/>
                </a:solidFill>
                <a:latin typeface="Century Gothic"/>
              </a:endParaRPr>
            </a:p>
          </p:txBody>
        </p:sp>
        <p:sp>
          <p:nvSpPr>
            <p:cNvPr id="5" name="Right Triangle 4">
              <a:extLst>
                <a:ext uri="{FF2B5EF4-FFF2-40B4-BE49-F238E27FC236}">
                  <a16:creationId xmlns:a16="http://schemas.microsoft.com/office/drawing/2014/main" id="{DA0FFA55-54B3-40E8-B647-2537CB6023FA}"/>
                </a:ext>
              </a:extLst>
            </p:cNvPr>
            <p:cNvSpPr/>
            <p:nvPr/>
          </p:nvSpPr>
          <p:spPr>
            <a:xfrm>
              <a:off x="11925300" y="171450"/>
              <a:ext cx="47625" cy="95250"/>
            </a:xfrm>
            <a:prstGeom prst="rtTriangle">
              <a:avLst/>
            </a:prstGeom>
            <a:solidFill>
              <a:srgbClr val="E5A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dirty="0">
                <a:solidFill>
                  <a:prstClr val="white"/>
                </a:solidFill>
                <a:latin typeface="Century Gothic"/>
              </a:endParaRPr>
            </a:p>
          </p:txBody>
        </p:sp>
        <p:sp>
          <p:nvSpPr>
            <p:cNvPr id="6" name="Right Triangle 5">
              <a:extLst>
                <a:ext uri="{FF2B5EF4-FFF2-40B4-BE49-F238E27FC236}">
                  <a16:creationId xmlns:a16="http://schemas.microsoft.com/office/drawing/2014/main" id="{16CA8BD4-DBFF-47F9-A57B-47E2AE2D4939}"/>
                </a:ext>
              </a:extLst>
            </p:cNvPr>
            <p:cNvSpPr/>
            <p:nvPr/>
          </p:nvSpPr>
          <p:spPr>
            <a:xfrm flipV="1">
              <a:off x="11925300" y="819150"/>
              <a:ext cx="47625" cy="95250"/>
            </a:xfrm>
            <a:prstGeom prst="rtTriangle">
              <a:avLst/>
            </a:prstGeom>
            <a:solidFill>
              <a:srgbClr val="E5A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dirty="0">
                <a:solidFill>
                  <a:prstClr val="white"/>
                </a:solidFill>
                <a:latin typeface="Century Gothic"/>
              </a:endParaRPr>
            </a:p>
          </p:txBody>
        </p:sp>
      </p:grpSp>
      <p:sp>
        <p:nvSpPr>
          <p:cNvPr id="48" name="Freeform 950">
            <a:extLst>
              <a:ext uri="{FF2B5EF4-FFF2-40B4-BE49-F238E27FC236}">
                <a16:creationId xmlns:a16="http://schemas.microsoft.com/office/drawing/2014/main" id="{9E70EA9E-929E-444E-8A72-611F521BF5E6}"/>
              </a:ext>
            </a:extLst>
          </p:cNvPr>
          <p:cNvSpPr>
            <a:spLocks noEditPoints="1"/>
          </p:cNvSpPr>
          <p:nvPr/>
        </p:nvSpPr>
        <p:spPr bwMode="auto">
          <a:xfrm>
            <a:off x="1625799" y="152628"/>
            <a:ext cx="491436" cy="610147"/>
          </a:xfrm>
          <a:custGeom>
            <a:avLst/>
            <a:gdLst>
              <a:gd name="T0" fmla="*/ 542 w 553"/>
              <a:gd name="T1" fmla="*/ 205 h 722"/>
              <a:gd name="T2" fmla="*/ 323 w 553"/>
              <a:gd name="T3" fmla="*/ 313 h 722"/>
              <a:gd name="T4" fmla="*/ 312 w 553"/>
              <a:gd name="T5" fmla="*/ 306 h 722"/>
              <a:gd name="T6" fmla="*/ 315 w 553"/>
              <a:gd name="T7" fmla="*/ 293 h 722"/>
              <a:gd name="T8" fmla="*/ 444 w 553"/>
              <a:gd name="T9" fmla="*/ 289 h 722"/>
              <a:gd name="T10" fmla="*/ 455 w 553"/>
              <a:gd name="T11" fmla="*/ 297 h 722"/>
              <a:gd name="T12" fmla="*/ 452 w 553"/>
              <a:gd name="T13" fmla="*/ 310 h 722"/>
              <a:gd name="T14" fmla="*/ 444 w 553"/>
              <a:gd name="T15" fmla="*/ 433 h 722"/>
              <a:gd name="T16" fmla="*/ 315 w 553"/>
              <a:gd name="T17" fmla="*/ 430 h 722"/>
              <a:gd name="T18" fmla="*/ 312 w 553"/>
              <a:gd name="T19" fmla="*/ 417 h 722"/>
              <a:gd name="T20" fmla="*/ 323 w 553"/>
              <a:gd name="T21" fmla="*/ 409 h 722"/>
              <a:gd name="T22" fmla="*/ 452 w 553"/>
              <a:gd name="T23" fmla="*/ 413 h 722"/>
              <a:gd name="T24" fmla="*/ 455 w 553"/>
              <a:gd name="T25" fmla="*/ 426 h 722"/>
              <a:gd name="T26" fmla="*/ 444 w 553"/>
              <a:gd name="T27" fmla="*/ 433 h 722"/>
              <a:gd name="T28" fmla="*/ 318 w 553"/>
              <a:gd name="T29" fmla="*/ 577 h 722"/>
              <a:gd name="T30" fmla="*/ 311 w 553"/>
              <a:gd name="T31" fmla="*/ 566 h 722"/>
              <a:gd name="T32" fmla="*/ 318 w 553"/>
              <a:gd name="T33" fmla="*/ 555 h 722"/>
              <a:gd name="T34" fmla="*/ 449 w 553"/>
              <a:gd name="T35" fmla="*/ 555 h 722"/>
              <a:gd name="T36" fmla="*/ 456 w 553"/>
              <a:gd name="T37" fmla="*/ 566 h 722"/>
              <a:gd name="T38" fmla="*/ 449 w 553"/>
              <a:gd name="T39" fmla="*/ 577 h 722"/>
              <a:gd name="T40" fmla="*/ 194 w 553"/>
              <a:gd name="T41" fmla="*/ 325 h 722"/>
              <a:gd name="T42" fmla="*/ 181 w 553"/>
              <a:gd name="T43" fmla="*/ 327 h 722"/>
              <a:gd name="T44" fmla="*/ 129 w 553"/>
              <a:gd name="T45" fmla="*/ 275 h 722"/>
              <a:gd name="T46" fmla="*/ 132 w 553"/>
              <a:gd name="T47" fmla="*/ 262 h 722"/>
              <a:gd name="T48" fmla="*/ 145 w 553"/>
              <a:gd name="T49" fmla="*/ 260 h 722"/>
              <a:gd name="T50" fmla="*/ 253 w 553"/>
              <a:gd name="T51" fmla="*/ 232 h 722"/>
              <a:gd name="T52" fmla="*/ 267 w 553"/>
              <a:gd name="T53" fmla="*/ 230 h 722"/>
              <a:gd name="T54" fmla="*/ 274 w 553"/>
              <a:gd name="T55" fmla="*/ 240 h 722"/>
              <a:gd name="T56" fmla="*/ 271 w 553"/>
              <a:gd name="T57" fmla="*/ 386 h 722"/>
              <a:gd name="T58" fmla="*/ 186 w 553"/>
              <a:gd name="T59" fmla="*/ 465 h 722"/>
              <a:gd name="T60" fmla="*/ 132 w 553"/>
              <a:gd name="T61" fmla="*/ 415 h 722"/>
              <a:gd name="T62" fmla="*/ 129 w 553"/>
              <a:gd name="T63" fmla="*/ 403 h 722"/>
              <a:gd name="T64" fmla="*/ 140 w 553"/>
              <a:gd name="T65" fmla="*/ 395 h 722"/>
              <a:gd name="T66" fmla="*/ 186 w 553"/>
              <a:gd name="T67" fmla="*/ 436 h 722"/>
              <a:gd name="T68" fmla="*/ 262 w 553"/>
              <a:gd name="T69" fmla="*/ 365 h 722"/>
              <a:gd name="T70" fmla="*/ 273 w 553"/>
              <a:gd name="T71" fmla="*/ 372 h 722"/>
              <a:gd name="T72" fmla="*/ 271 w 553"/>
              <a:gd name="T73" fmla="*/ 386 h 722"/>
              <a:gd name="T74" fmla="*/ 190 w 553"/>
              <a:gd name="T75" fmla="*/ 601 h 722"/>
              <a:gd name="T76" fmla="*/ 178 w 553"/>
              <a:gd name="T77" fmla="*/ 599 h 722"/>
              <a:gd name="T78" fmla="*/ 128 w 553"/>
              <a:gd name="T79" fmla="*/ 545 h 722"/>
              <a:gd name="T80" fmla="*/ 136 w 553"/>
              <a:gd name="T81" fmla="*/ 533 h 722"/>
              <a:gd name="T82" fmla="*/ 149 w 553"/>
              <a:gd name="T83" fmla="*/ 535 h 722"/>
              <a:gd name="T84" fmla="*/ 258 w 553"/>
              <a:gd name="T85" fmla="*/ 502 h 722"/>
              <a:gd name="T86" fmla="*/ 271 w 553"/>
              <a:gd name="T87" fmla="*/ 505 h 722"/>
              <a:gd name="T88" fmla="*/ 273 w 553"/>
              <a:gd name="T89" fmla="*/ 518 h 722"/>
              <a:gd name="T90" fmla="*/ 357 w 553"/>
              <a:gd name="T91" fmla="*/ 3 h 722"/>
              <a:gd name="T92" fmla="*/ 12 w 553"/>
              <a:gd name="T93" fmla="*/ 0 h 722"/>
              <a:gd name="T94" fmla="*/ 1 w 553"/>
              <a:gd name="T95" fmla="*/ 7 h 722"/>
              <a:gd name="T96" fmla="*/ 1 w 553"/>
              <a:gd name="T97" fmla="*/ 715 h 722"/>
              <a:gd name="T98" fmla="*/ 12 w 553"/>
              <a:gd name="T99" fmla="*/ 722 h 722"/>
              <a:gd name="T100" fmla="*/ 550 w 553"/>
              <a:gd name="T101" fmla="*/ 719 h 722"/>
              <a:gd name="T102" fmla="*/ 553 w 553"/>
              <a:gd name="T103" fmla="*/ 205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53" h="722">
                <a:moveTo>
                  <a:pt x="349" y="205"/>
                </a:moveTo>
                <a:lnTo>
                  <a:pt x="349" y="12"/>
                </a:lnTo>
                <a:lnTo>
                  <a:pt x="542" y="205"/>
                </a:lnTo>
                <a:lnTo>
                  <a:pt x="349" y="205"/>
                </a:lnTo>
                <a:close/>
                <a:moveTo>
                  <a:pt x="444" y="313"/>
                </a:moveTo>
                <a:lnTo>
                  <a:pt x="323" y="313"/>
                </a:lnTo>
                <a:lnTo>
                  <a:pt x="318" y="312"/>
                </a:lnTo>
                <a:lnTo>
                  <a:pt x="315" y="310"/>
                </a:lnTo>
                <a:lnTo>
                  <a:pt x="312" y="306"/>
                </a:lnTo>
                <a:lnTo>
                  <a:pt x="311" y="301"/>
                </a:lnTo>
                <a:lnTo>
                  <a:pt x="312" y="297"/>
                </a:lnTo>
                <a:lnTo>
                  <a:pt x="315" y="293"/>
                </a:lnTo>
                <a:lnTo>
                  <a:pt x="318" y="290"/>
                </a:lnTo>
                <a:lnTo>
                  <a:pt x="323" y="289"/>
                </a:lnTo>
                <a:lnTo>
                  <a:pt x="444" y="289"/>
                </a:lnTo>
                <a:lnTo>
                  <a:pt x="449" y="290"/>
                </a:lnTo>
                <a:lnTo>
                  <a:pt x="452" y="293"/>
                </a:lnTo>
                <a:lnTo>
                  <a:pt x="455" y="297"/>
                </a:lnTo>
                <a:lnTo>
                  <a:pt x="456" y="301"/>
                </a:lnTo>
                <a:lnTo>
                  <a:pt x="455" y="306"/>
                </a:lnTo>
                <a:lnTo>
                  <a:pt x="452" y="310"/>
                </a:lnTo>
                <a:lnTo>
                  <a:pt x="449" y="312"/>
                </a:lnTo>
                <a:lnTo>
                  <a:pt x="444" y="313"/>
                </a:lnTo>
                <a:close/>
                <a:moveTo>
                  <a:pt x="444" y="433"/>
                </a:moveTo>
                <a:lnTo>
                  <a:pt x="323" y="433"/>
                </a:lnTo>
                <a:lnTo>
                  <a:pt x="318" y="432"/>
                </a:lnTo>
                <a:lnTo>
                  <a:pt x="315" y="430"/>
                </a:lnTo>
                <a:lnTo>
                  <a:pt x="312" y="426"/>
                </a:lnTo>
                <a:lnTo>
                  <a:pt x="311" y="421"/>
                </a:lnTo>
                <a:lnTo>
                  <a:pt x="312" y="417"/>
                </a:lnTo>
                <a:lnTo>
                  <a:pt x="315" y="413"/>
                </a:lnTo>
                <a:lnTo>
                  <a:pt x="318" y="410"/>
                </a:lnTo>
                <a:lnTo>
                  <a:pt x="323" y="409"/>
                </a:lnTo>
                <a:lnTo>
                  <a:pt x="444" y="409"/>
                </a:lnTo>
                <a:lnTo>
                  <a:pt x="449" y="410"/>
                </a:lnTo>
                <a:lnTo>
                  <a:pt x="452" y="413"/>
                </a:lnTo>
                <a:lnTo>
                  <a:pt x="455" y="417"/>
                </a:lnTo>
                <a:lnTo>
                  <a:pt x="456" y="421"/>
                </a:lnTo>
                <a:lnTo>
                  <a:pt x="455" y="426"/>
                </a:lnTo>
                <a:lnTo>
                  <a:pt x="452" y="430"/>
                </a:lnTo>
                <a:lnTo>
                  <a:pt x="449" y="432"/>
                </a:lnTo>
                <a:lnTo>
                  <a:pt x="444" y="433"/>
                </a:lnTo>
                <a:close/>
                <a:moveTo>
                  <a:pt x="444" y="578"/>
                </a:moveTo>
                <a:lnTo>
                  <a:pt x="323" y="578"/>
                </a:lnTo>
                <a:lnTo>
                  <a:pt x="318" y="577"/>
                </a:lnTo>
                <a:lnTo>
                  <a:pt x="315" y="574"/>
                </a:lnTo>
                <a:lnTo>
                  <a:pt x="312" y="571"/>
                </a:lnTo>
                <a:lnTo>
                  <a:pt x="311" y="566"/>
                </a:lnTo>
                <a:lnTo>
                  <a:pt x="312" y="561"/>
                </a:lnTo>
                <a:lnTo>
                  <a:pt x="315" y="558"/>
                </a:lnTo>
                <a:lnTo>
                  <a:pt x="318" y="555"/>
                </a:lnTo>
                <a:lnTo>
                  <a:pt x="323" y="554"/>
                </a:lnTo>
                <a:lnTo>
                  <a:pt x="444" y="554"/>
                </a:lnTo>
                <a:lnTo>
                  <a:pt x="449" y="555"/>
                </a:lnTo>
                <a:lnTo>
                  <a:pt x="452" y="558"/>
                </a:lnTo>
                <a:lnTo>
                  <a:pt x="455" y="561"/>
                </a:lnTo>
                <a:lnTo>
                  <a:pt x="456" y="566"/>
                </a:lnTo>
                <a:lnTo>
                  <a:pt x="455" y="571"/>
                </a:lnTo>
                <a:lnTo>
                  <a:pt x="452" y="574"/>
                </a:lnTo>
                <a:lnTo>
                  <a:pt x="449" y="577"/>
                </a:lnTo>
                <a:lnTo>
                  <a:pt x="444" y="578"/>
                </a:lnTo>
                <a:close/>
                <a:moveTo>
                  <a:pt x="271" y="249"/>
                </a:moveTo>
                <a:lnTo>
                  <a:pt x="194" y="325"/>
                </a:lnTo>
                <a:lnTo>
                  <a:pt x="190" y="327"/>
                </a:lnTo>
                <a:lnTo>
                  <a:pt x="186" y="328"/>
                </a:lnTo>
                <a:lnTo>
                  <a:pt x="181" y="327"/>
                </a:lnTo>
                <a:lnTo>
                  <a:pt x="178" y="325"/>
                </a:lnTo>
                <a:lnTo>
                  <a:pt x="132" y="280"/>
                </a:lnTo>
                <a:lnTo>
                  <a:pt x="129" y="275"/>
                </a:lnTo>
                <a:lnTo>
                  <a:pt x="128" y="270"/>
                </a:lnTo>
                <a:lnTo>
                  <a:pt x="129" y="266"/>
                </a:lnTo>
                <a:lnTo>
                  <a:pt x="132" y="262"/>
                </a:lnTo>
                <a:lnTo>
                  <a:pt x="136" y="260"/>
                </a:lnTo>
                <a:lnTo>
                  <a:pt x="140" y="259"/>
                </a:lnTo>
                <a:lnTo>
                  <a:pt x="145" y="260"/>
                </a:lnTo>
                <a:lnTo>
                  <a:pt x="149" y="262"/>
                </a:lnTo>
                <a:lnTo>
                  <a:pt x="186" y="299"/>
                </a:lnTo>
                <a:lnTo>
                  <a:pt x="253" y="232"/>
                </a:lnTo>
                <a:lnTo>
                  <a:pt x="258" y="230"/>
                </a:lnTo>
                <a:lnTo>
                  <a:pt x="262" y="229"/>
                </a:lnTo>
                <a:lnTo>
                  <a:pt x="267" y="230"/>
                </a:lnTo>
                <a:lnTo>
                  <a:pt x="271" y="232"/>
                </a:lnTo>
                <a:lnTo>
                  <a:pt x="273" y="236"/>
                </a:lnTo>
                <a:lnTo>
                  <a:pt x="274" y="240"/>
                </a:lnTo>
                <a:lnTo>
                  <a:pt x="273" y="245"/>
                </a:lnTo>
                <a:lnTo>
                  <a:pt x="271" y="249"/>
                </a:lnTo>
                <a:close/>
                <a:moveTo>
                  <a:pt x="271" y="386"/>
                </a:moveTo>
                <a:lnTo>
                  <a:pt x="194" y="461"/>
                </a:lnTo>
                <a:lnTo>
                  <a:pt x="190" y="464"/>
                </a:lnTo>
                <a:lnTo>
                  <a:pt x="186" y="465"/>
                </a:lnTo>
                <a:lnTo>
                  <a:pt x="181" y="464"/>
                </a:lnTo>
                <a:lnTo>
                  <a:pt x="178" y="461"/>
                </a:lnTo>
                <a:lnTo>
                  <a:pt x="132" y="415"/>
                </a:lnTo>
                <a:lnTo>
                  <a:pt x="129" y="411"/>
                </a:lnTo>
                <a:lnTo>
                  <a:pt x="128" y="407"/>
                </a:lnTo>
                <a:lnTo>
                  <a:pt x="129" y="403"/>
                </a:lnTo>
                <a:lnTo>
                  <a:pt x="132" y="399"/>
                </a:lnTo>
                <a:lnTo>
                  <a:pt x="136" y="396"/>
                </a:lnTo>
                <a:lnTo>
                  <a:pt x="140" y="395"/>
                </a:lnTo>
                <a:lnTo>
                  <a:pt x="145" y="396"/>
                </a:lnTo>
                <a:lnTo>
                  <a:pt x="149" y="399"/>
                </a:lnTo>
                <a:lnTo>
                  <a:pt x="186" y="436"/>
                </a:lnTo>
                <a:lnTo>
                  <a:pt x="253" y="368"/>
                </a:lnTo>
                <a:lnTo>
                  <a:pt x="258" y="365"/>
                </a:lnTo>
                <a:lnTo>
                  <a:pt x="262" y="365"/>
                </a:lnTo>
                <a:lnTo>
                  <a:pt x="267" y="365"/>
                </a:lnTo>
                <a:lnTo>
                  <a:pt x="271" y="368"/>
                </a:lnTo>
                <a:lnTo>
                  <a:pt x="273" y="372"/>
                </a:lnTo>
                <a:lnTo>
                  <a:pt x="274" y="376"/>
                </a:lnTo>
                <a:lnTo>
                  <a:pt x="273" y="381"/>
                </a:lnTo>
                <a:lnTo>
                  <a:pt x="271" y="386"/>
                </a:lnTo>
                <a:close/>
                <a:moveTo>
                  <a:pt x="271" y="522"/>
                </a:moveTo>
                <a:lnTo>
                  <a:pt x="194" y="599"/>
                </a:lnTo>
                <a:lnTo>
                  <a:pt x="190" y="601"/>
                </a:lnTo>
                <a:lnTo>
                  <a:pt x="186" y="602"/>
                </a:lnTo>
                <a:lnTo>
                  <a:pt x="181" y="601"/>
                </a:lnTo>
                <a:lnTo>
                  <a:pt x="178" y="599"/>
                </a:lnTo>
                <a:lnTo>
                  <a:pt x="132" y="553"/>
                </a:lnTo>
                <a:lnTo>
                  <a:pt x="129" y="549"/>
                </a:lnTo>
                <a:lnTo>
                  <a:pt x="128" y="545"/>
                </a:lnTo>
                <a:lnTo>
                  <a:pt x="129" y="540"/>
                </a:lnTo>
                <a:lnTo>
                  <a:pt x="132" y="535"/>
                </a:lnTo>
                <a:lnTo>
                  <a:pt x="136" y="533"/>
                </a:lnTo>
                <a:lnTo>
                  <a:pt x="140" y="532"/>
                </a:lnTo>
                <a:lnTo>
                  <a:pt x="145" y="533"/>
                </a:lnTo>
                <a:lnTo>
                  <a:pt x="149" y="535"/>
                </a:lnTo>
                <a:lnTo>
                  <a:pt x="186" y="572"/>
                </a:lnTo>
                <a:lnTo>
                  <a:pt x="253" y="505"/>
                </a:lnTo>
                <a:lnTo>
                  <a:pt x="258" y="502"/>
                </a:lnTo>
                <a:lnTo>
                  <a:pt x="262" y="501"/>
                </a:lnTo>
                <a:lnTo>
                  <a:pt x="267" y="502"/>
                </a:lnTo>
                <a:lnTo>
                  <a:pt x="271" y="505"/>
                </a:lnTo>
                <a:lnTo>
                  <a:pt x="273" y="509"/>
                </a:lnTo>
                <a:lnTo>
                  <a:pt x="274" y="513"/>
                </a:lnTo>
                <a:lnTo>
                  <a:pt x="273" y="518"/>
                </a:lnTo>
                <a:lnTo>
                  <a:pt x="271" y="522"/>
                </a:lnTo>
                <a:close/>
                <a:moveTo>
                  <a:pt x="550" y="196"/>
                </a:moveTo>
                <a:lnTo>
                  <a:pt x="357" y="3"/>
                </a:lnTo>
                <a:lnTo>
                  <a:pt x="353" y="1"/>
                </a:lnTo>
                <a:lnTo>
                  <a:pt x="349" y="0"/>
                </a:lnTo>
                <a:lnTo>
                  <a:pt x="12" y="0"/>
                </a:lnTo>
                <a:lnTo>
                  <a:pt x="7" y="1"/>
                </a:lnTo>
                <a:lnTo>
                  <a:pt x="4" y="3"/>
                </a:lnTo>
                <a:lnTo>
                  <a:pt x="1" y="7"/>
                </a:lnTo>
                <a:lnTo>
                  <a:pt x="0" y="12"/>
                </a:lnTo>
                <a:lnTo>
                  <a:pt x="0" y="711"/>
                </a:lnTo>
                <a:lnTo>
                  <a:pt x="1" y="715"/>
                </a:lnTo>
                <a:lnTo>
                  <a:pt x="4" y="719"/>
                </a:lnTo>
                <a:lnTo>
                  <a:pt x="7" y="721"/>
                </a:lnTo>
                <a:lnTo>
                  <a:pt x="12" y="722"/>
                </a:lnTo>
                <a:lnTo>
                  <a:pt x="542" y="722"/>
                </a:lnTo>
                <a:lnTo>
                  <a:pt x="546" y="721"/>
                </a:lnTo>
                <a:lnTo>
                  <a:pt x="550" y="719"/>
                </a:lnTo>
                <a:lnTo>
                  <a:pt x="552" y="715"/>
                </a:lnTo>
                <a:lnTo>
                  <a:pt x="553" y="711"/>
                </a:lnTo>
                <a:lnTo>
                  <a:pt x="553" y="205"/>
                </a:lnTo>
                <a:lnTo>
                  <a:pt x="552" y="200"/>
                </a:lnTo>
                <a:lnTo>
                  <a:pt x="550" y="196"/>
                </a:lnTo>
                <a:close/>
              </a:path>
            </a:pathLst>
          </a:custGeom>
          <a:solidFill>
            <a:schemeClr val="bg1"/>
          </a:solidFill>
          <a:ln>
            <a:noFill/>
          </a:ln>
        </p:spPr>
        <p:txBody>
          <a:bodyPr vert="horz" wrap="square" lIns="68580" tIns="34291" rIns="68580" bIns="34291" numCol="1" anchor="t" anchorCtr="0" compatLnSpc="1">
            <a:prstTxWarp prst="textNoShape">
              <a:avLst/>
            </a:prstTxWarp>
          </a:bodyPr>
          <a:lstStyle/>
          <a:p>
            <a:pPr defTabSz="685783">
              <a:defRPr/>
            </a:pPr>
            <a:endParaRPr lang="en-US" sz="1351" dirty="0">
              <a:solidFill>
                <a:srgbClr val="595959"/>
              </a:solidFill>
              <a:latin typeface="Century Gothic"/>
            </a:endParaRPr>
          </a:p>
        </p:txBody>
      </p:sp>
      <p:sp>
        <p:nvSpPr>
          <p:cNvPr id="50" name="TextBox 6">
            <a:extLst>
              <a:ext uri="{FF2B5EF4-FFF2-40B4-BE49-F238E27FC236}">
                <a16:creationId xmlns:a16="http://schemas.microsoft.com/office/drawing/2014/main" id="{45C74FCE-67F3-40E5-8E00-405A2EB291D1}"/>
              </a:ext>
            </a:extLst>
          </p:cNvPr>
          <p:cNvSpPr txBox="1"/>
          <p:nvPr/>
        </p:nvSpPr>
        <p:spPr>
          <a:xfrm>
            <a:off x="2386610" y="208776"/>
            <a:ext cx="8179593" cy="553998"/>
          </a:xfrm>
          <a:prstGeom prst="rect">
            <a:avLst/>
          </a:prstGeom>
          <a:noFill/>
        </p:spPr>
        <p:txBody>
          <a:bodyPr wrap="square" lIns="0" tIns="0" rIns="0" bIns="0" rtlCol="0" anchor="ctr">
            <a:spAutoFit/>
          </a:bodyPr>
          <a:lstStyle/>
          <a:p>
            <a:pPr algn="ctr" defTabSz="685783">
              <a:defRPr/>
            </a:pPr>
            <a:r>
              <a:rPr lang="en-US" b="1" dirty="0">
                <a:solidFill>
                  <a:prstClr val="white"/>
                </a:solidFill>
                <a:latin typeface="Century Gothic"/>
              </a:rPr>
              <a:t>NULIDAD DE ELECCIONES VIOLENCIA POLÍTICA DE GÉNERO Y ACCIONES AFIRMATIVAS</a:t>
            </a:r>
            <a:endParaRPr lang="id-ID" b="1" dirty="0">
              <a:solidFill>
                <a:prstClr val="white"/>
              </a:solidFill>
              <a:latin typeface="Century Gothic"/>
            </a:endParaRPr>
          </a:p>
        </p:txBody>
      </p:sp>
      <p:sp>
        <p:nvSpPr>
          <p:cNvPr id="53" name="Rectangle 6">
            <a:extLst>
              <a:ext uri="{FF2B5EF4-FFF2-40B4-BE49-F238E27FC236}">
                <a16:creationId xmlns:a16="http://schemas.microsoft.com/office/drawing/2014/main" id="{B1FE91B1-9CED-4650-A308-A2E21C89983C}"/>
              </a:ext>
            </a:extLst>
          </p:cNvPr>
          <p:cNvSpPr/>
          <p:nvPr/>
        </p:nvSpPr>
        <p:spPr>
          <a:xfrm>
            <a:off x="385895" y="984943"/>
            <a:ext cx="11694253" cy="5761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gn="just" defTabSz="685783">
              <a:defRPr/>
            </a:pPr>
            <a:r>
              <a:rPr lang="es-MX" sz="1600" b="1" dirty="0">
                <a:solidFill>
                  <a:srgbClr val="595959">
                    <a:lumMod val="50000"/>
                  </a:srgbClr>
                </a:solidFill>
                <a:latin typeface="Arial" panose="020B0604020202020204" pitchFamily="34" charset="0"/>
                <a:cs typeface="Arial" panose="020B0604020202020204" pitchFamily="34" charset="0"/>
              </a:rPr>
              <a:t>Nulidad de Elección por Violencia Política de Género. Caso María Rojo e Inchaustegui.</a:t>
            </a:r>
          </a:p>
          <a:p>
            <a:pPr algn="just" defTabSz="685783">
              <a:defRPr/>
            </a:pPr>
            <a:r>
              <a:rPr lang="es-MX" sz="1600" dirty="0">
                <a:solidFill>
                  <a:srgbClr val="595959">
                    <a:lumMod val="50000"/>
                  </a:srgbClr>
                </a:solidFill>
                <a:latin typeface="Arial" panose="020B0604020202020204" pitchFamily="34" charset="0"/>
                <a:cs typeface="Arial" panose="020B0604020202020204" pitchFamily="34" charset="0"/>
              </a:rPr>
              <a:t>Antecedente. SRE-PSC-266/2018</a:t>
            </a:r>
          </a:p>
          <a:p>
            <a:pPr marL="255979" indent="-255979" algn="just" defTabSz="341702" fontAlgn="base">
              <a:spcBef>
                <a:spcPct val="20000"/>
              </a:spcBef>
              <a:spcAft>
                <a:spcPct val="0"/>
              </a:spcAft>
              <a:buClr>
                <a:srgbClr val="641345"/>
              </a:buClr>
              <a:buSzPct val="100000"/>
              <a:buFont typeface="Webdings" pitchFamily="18" charset="2"/>
              <a:buChar char=""/>
              <a:defRPr/>
            </a:pPr>
            <a:r>
              <a:rPr lang="es-MX" sz="1600" dirty="0">
                <a:solidFill>
                  <a:srgbClr val="595959">
                    <a:lumMod val="50000"/>
                  </a:srgbClr>
                </a:solidFill>
                <a:latin typeface="Arial" panose="020B0604020202020204" pitchFamily="34" charset="0"/>
                <a:cs typeface="Arial" panose="020B0604020202020204" pitchFamily="34" charset="0"/>
              </a:rPr>
              <a:t>24 agosto 2018: Sala Regional Especializada TEPJF (SRE-PSC-266/2018) determinó existencia de violencia política de género causada por Miguel Ángel López Farías (periodista) por manifestaciones en contra de María Rojo, candidata de Morena a la Alcandía de Coyoacán, Ciudad de México.</a:t>
            </a:r>
          </a:p>
          <a:p>
            <a:pPr marL="255979" indent="-255979" defTabSz="341702" fontAlgn="base">
              <a:spcBef>
                <a:spcPct val="20000"/>
              </a:spcBef>
              <a:spcAft>
                <a:spcPct val="0"/>
              </a:spcAft>
              <a:buClr>
                <a:srgbClr val="641345"/>
              </a:buClr>
              <a:buSzPct val="100000"/>
              <a:buFont typeface="Webdings" pitchFamily="18" charset="2"/>
              <a:buChar char=""/>
              <a:defRPr/>
            </a:pPr>
            <a:endParaRPr lang="es-MX" sz="1600" dirty="0">
              <a:solidFill>
                <a:srgbClr val="595959">
                  <a:lumMod val="50000"/>
                </a:srgbClr>
              </a:solidFill>
              <a:latin typeface="Arial" panose="020B0604020202020204" pitchFamily="34" charset="0"/>
              <a:cs typeface="Arial" panose="020B0604020202020204" pitchFamily="34" charset="0"/>
            </a:endParaRPr>
          </a:p>
          <a:p>
            <a:pPr marL="255979" indent="-255979" algn="just" defTabSz="341702" fontAlgn="base">
              <a:spcBef>
                <a:spcPct val="20000"/>
              </a:spcBef>
              <a:spcAft>
                <a:spcPct val="0"/>
              </a:spcAft>
              <a:buClr>
                <a:srgbClr val="641345"/>
              </a:buClr>
              <a:buSzPct val="100000"/>
              <a:buFont typeface="Webdings" pitchFamily="18" charset="2"/>
              <a:buChar char=""/>
              <a:defRPr/>
            </a:pPr>
            <a:r>
              <a:rPr lang="es-MX" sz="1600" dirty="0">
                <a:solidFill>
                  <a:srgbClr val="595959">
                    <a:lumMod val="50000"/>
                  </a:srgbClr>
                </a:solidFill>
                <a:latin typeface="Arial" panose="020B0604020202020204" pitchFamily="34" charset="0"/>
                <a:cs typeface="Arial" panose="020B0604020202020204" pitchFamily="34" charset="0"/>
              </a:rPr>
              <a:t>Manifestaciones se formularon el 26/junio/2018 en estación ABC Radio 760AM, a través del programa EN LA NOTICIA conducido por Miguel Ángel López Farías, y dicho contenido se difundió en redes sociales como Twitter, Facebook y WhatsApp.</a:t>
            </a:r>
          </a:p>
          <a:p>
            <a:pPr marL="255979" indent="-255979" defTabSz="341702" fontAlgn="base">
              <a:spcBef>
                <a:spcPct val="20000"/>
              </a:spcBef>
              <a:spcAft>
                <a:spcPct val="0"/>
              </a:spcAft>
              <a:buClr>
                <a:srgbClr val="641345"/>
              </a:buClr>
              <a:buSzPct val="100000"/>
              <a:buFont typeface="Webdings" pitchFamily="18" charset="2"/>
              <a:buChar char=""/>
              <a:defRPr/>
            </a:pPr>
            <a:endParaRPr lang="es-MX" sz="1600" dirty="0">
              <a:solidFill>
                <a:srgbClr val="595959">
                  <a:lumMod val="50000"/>
                </a:srgbClr>
              </a:solidFill>
              <a:latin typeface="Arial" panose="020B0604020202020204" pitchFamily="34" charset="0"/>
              <a:cs typeface="Arial" panose="020B0604020202020204" pitchFamily="34" charset="0"/>
            </a:endParaRPr>
          </a:p>
          <a:p>
            <a:pPr marL="255979" indent="-255979" algn="just" defTabSz="341702" fontAlgn="base">
              <a:spcBef>
                <a:spcPct val="20000"/>
              </a:spcBef>
              <a:spcAft>
                <a:spcPct val="0"/>
              </a:spcAft>
              <a:buClr>
                <a:srgbClr val="641345"/>
              </a:buClr>
              <a:buSzPct val="100000"/>
              <a:buFont typeface="Webdings" pitchFamily="18" charset="2"/>
              <a:buChar char=""/>
              <a:defRPr/>
            </a:pPr>
            <a:r>
              <a:rPr lang="es-MX" sz="1600" dirty="0">
                <a:solidFill>
                  <a:srgbClr val="595959">
                    <a:lumMod val="50000"/>
                  </a:srgbClr>
                </a:solidFill>
                <a:latin typeface="Arial" panose="020B0604020202020204" pitchFamily="34" charset="0"/>
                <a:cs typeface="Arial" panose="020B0604020202020204" pitchFamily="34" charset="0"/>
              </a:rPr>
              <a:t>“María Rojo, ustedes la ubican, la actriz, bueno es de las consentidas de MORENA; bueno pues ella sí supo hacer la tarea, tal y como aquel título de aquella película, donde muchos jovencitos vimos a esta actriz como se desnudaba. Así con las arcas de Coyoacán, encueradas, perdóneme usted el término, tras su paso.</a:t>
            </a:r>
          </a:p>
          <a:p>
            <a:pPr marL="255979" indent="-255979" defTabSz="341702" fontAlgn="base">
              <a:spcBef>
                <a:spcPct val="20000"/>
              </a:spcBef>
              <a:spcAft>
                <a:spcPct val="0"/>
              </a:spcAft>
              <a:buClr>
                <a:srgbClr val="641345"/>
              </a:buClr>
              <a:buSzPct val="100000"/>
              <a:buFont typeface="Webdings" pitchFamily="18" charset="2"/>
              <a:buChar char=""/>
              <a:defRPr/>
            </a:pPr>
            <a:endParaRPr lang="es-MX" sz="1600" dirty="0">
              <a:solidFill>
                <a:srgbClr val="595959">
                  <a:lumMod val="50000"/>
                </a:srgbClr>
              </a:solidFill>
              <a:latin typeface="Arial" panose="020B0604020202020204" pitchFamily="34" charset="0"/>
              <a:cs typeface="Arial" panose="020B0604020202020204" pitchFamily="34" charset="0"/>
            </a:endParaRPr>
          </a:p>
          <a:p>
            <a:pPr marL="255979" indent="-255979" algn="just" defTabSz="341702" fontAlgn="base">
              <a:spcBef>
                <a:spcPct val="20000"/>
              </a:spcBef>
              <a:spcAft>
                <a:spcPct val="0"/>
              </a:spcAft>
              <a:buClr>
                <a:srgbClr val="641345"/>
              </a:buClr>
              <a:buSzPct val="100000"/>
              <a:buFont typeface="Webdings" pitchFamily="18" charset="2"/>
              <a:buChar char=""/>
              <a:defRPr/>
            </a:pPr>
            <a:r>
              <a:rPr lang="es-MX" sz="1600" dirty="0">
                <a:solidFill>
                  <a:srgbClr val="595959">
                    <a:lumMod val="50000"/>
                  </a:srgbClr>
                </a:solidFill>
                <a:latin typeface="Arial" panose="020B0604020202020204" pitchFamily="34" charset="0"/>
                <a:cs typeface="Arial" panose="020B0604020202020204" pitchFamily="34" charset="0"/>
              </a:rPr>
              <a:t>… Pero ella no lo pudo haber hecho solita, para eso contaba con la firma y la asesoría de aquel inolvidable apostador del casino Bellagio, se acuerda usted del casino de Las Vegas, el señor que traía un Porsche precioso; bueno era Secretario de Finanzas, ¿de quién? De Andrés Manuel López Obrador. Usted se acuerda de Gustavo Ponce, como ya sabemos fue a parar a prisión, pero no por esto del Parían, pues lo mismo le habría ocurrido a María Rojo, no a ella le vino del cielo la providencial ayuda de su todo poderoso tutor y fue enviada a la comodidad de una curul con todo y bolsa de aire llena de fuego. Porque hacia adentro, en la zona de las solvencias económicas personales, bueno pues ella nos salió… resulto ser una experta en negocios inmobiliarios”.</a:t>
            </a:r>
          </a:p>
          <a:p>
            <a:pPr algn="just" defTabSz="685783">
              <a:defRPr/>
            </a:pPr>
            <a:endParaRPr lang="es-MX" sz="1600" dirty="0">
              <a:solidFill>
                <a:srgbClr val="595959">
                  <a:lumMod val="5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453891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69D153-035E-445F-A22C-A0A4A7E7FA01}"/>
              </a:ext>
            </a:extLst>
          </p:cNvPr>
          <p:cNvSpPr/>
          <p:nvPr/>
        </p:nvSpPr>
        <p:spPr>
          <a:xfrm>
            <a:off x="1524000" y="71439"/>
            <a:ext cx="9144000" cy="777648"/>
          </a:xfrm>
          <a:prstGeom prst="rect">
            <a:avLst/>
          </a:prstGeom>
          <a:pattFill prst="dkUpDiag">
            <a:fgClr>
              <a:schemeClr val="tx2"/>
            </a:fgClr>
            <a:bgClr>
              <a:schemeClr val="tx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dirty="0">
              <a:solidFill>
                <a:prstClr val="white"/>
              </a:solidFill>
              <a:latin typeface="Century Gothic"/>
            </a:endParaRPr>
          </a:p>
        </p:txBody>
      </p:sp>
      <p:grpSp>
        <p:nvGrpSpPr>
          <p:cNvPr id="8" name="Group 7">
            <a:extLst>
              <a:ext uri="{FF2B5EF4-FFF2-40B4-BE49-F238E27FC236}">
                <a16:creationId xmlns:a16="http://schemas.microsoft.com/office/drawing/2014/main" id="{4EAFA0D3-4F02-4564-868F-7B23A92CA5DA}"/>
              </a:ext>
            </a:extLst>
          </p:cNvPr>
          <p:cNvGrpSpPr/>
          <p:nvPr/>
        </p:nvGrpSpPr>
        <p:grpSpPr>
          <a:xfrm>
            <a:off x="1727600" y="2"/>
            <a:ext cx="592931" cy="557213"/>
            <a:chOff x="11182350" y="171450"/>
            <a:chExt cx="790575" cy="742950"/>
          </a:xfrm>
        </p:grpSpPr>
        <p:sp>
          <p:nvSpPr>
            <p:cNvPr id="3" name="Rectangle 2">
              <a:extLst>
                <a:ext uri="{FF2B5EF4-FFF2-40B4-BE49-F238E27FC236}">
                  <a16:creationId xmlns:a16="http://schemas.microsoft.com/office/drawing/2014/main" id="{7F67F46E-4DB3-4EFD-82B7-61C976CE2B84}"/>
                </a:ext>
              </a:extLst>
            </p:cNvPr>
            <p:cNvSpPr/>
            <p:nvPr/>
          </p:nvSpPr>
          <p:spPr>
            <a:xfrm>
              <a:off x="11182350" y="171450"/>
              <a:ext cx="742950" cy="7429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dirty="0">
                <a:solidFill>
                  <a:prstClr val="white"/>
                </a:solidFill>
                <a:latin typeface="Century Gothic"/>
              </a:endParaRPr>
            </a:p>
          </p:txBody>
        </p:sp>
        <p:sp>
          <p:nvSpPr>
            <p:cNvPr id="5" name="Right Triangle 4">
              <a:extLst>
                <a:ext uri="{FF2B5EF4-FFF2-40B4-BE49-F238E27FC236}">
                  <a16:creationId xmlns:a16="http://schemas.microsoft.com/office/drawing/2014/main" id="{DA0FFA55-54B3-40E8-B647-2537CB6023FA}"/>
                </a:ext>
              </a:extLst>
            </p:cNvPr>
            <p:cNvSpPr/>
            <p:nvPr/>
          </p:nvSpPr>
          <p:spPr>
            <a:xfrm>
              <a:off x="11925300" y="171450"/>
              <a:ext cx="47625" cy="95250"/>
            </a:xfrm>
            <a:prstGeom prst="rtTriangle">
              <a:avLst/>
            </a:prstGeom>
            <a:solidFill>
              <a:srgbClr val="E5A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dirty="0">
                <a:solidFill>
                  <a:prstClr val="white"/>
                </a:solidFill>
                <a:latin typeface="Century Gothic"/>
              </a:endParaRPr>
            </a:p>
          </p:txBody>
        </p:sp>
        <p:sp>
          <p:nvSpPr>
            <p:cNvPr id="6" name="Right Triangle 5">
              <a:extLst>
                <a:ext uri="{FF2B5EF4-FFF2-40B4-BE49-F238E27FC236}">
                  <a16:creationId xmlns:a16="http://schemas.microsoft.com/office/drawing/2014/main" id="{16CA8BD4-DBFF-47F9-A57B-47E2AE2D4939}"/>
                </a:ext>
              </a:extLst>
            </p:cNvPr>
            <p:cNvSpPr/>
            <p:nvPr/>
          </p:nvSpPr>
          <p:spPr>
            <a:xfrm flipV="1">
              <a:off x="11925300" y="819150"/>
              <a:ext cx="47625" cy="95250"/>
            </a:xfrm>
            <a:prstGeom prst="rtTriangle">
              <a:avLst/>
            </a:prstGeom>
            <a:solidFill>
              <a:srgbClr val="E5A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dirty="0">
                <a:solidFill>
                  <a:prstClr val="white"/>
                </a:solidFill>
                <a:latin typeface="Century Gothic"/>
              </a:endParaRPr>
            </a:p>
          </p:txBody>
        </p:sp>
      </p:grpSp>
      <p:sp>
        <p:nvSpPr>
          <p:cNvPr id="48" name="Freeform 950">
            <a:extLst>
              <a:ext uri="{FF2B5EF4-FFF2-40B4-BE49-F238E27FC236}">
                <a16:creationId xmlns:a16="http://schemas.microsoft.com/office/drawing/2014/main" id="{9E70EA9E-929E-444E-8A72-611F521BF5E6}"/>
              </a:ext>
            </a:extLst>
          </p:cNvPr>
          <p:cNvSpPr>
            <a:spLocks noEditPoints="1"/>
          </p:cNvSpPr>
          <p:nvPr/>
        </p:nvSpPr>
        <p:spPr bwMode="auto">
          <a:xfrm>
            <a:off x="1625799" y="152628"/>
            <a:ext cx="491436" cy="610147"/>
          </a:xfrm>
          <a:custGeom>
            <a:avLst/>
            <a:gdLst>
              <a:gd name="T0" fmla="*/ 542 w 553"/>
              <a:gd name="T1" fmla="*/ 205 h 722"/>
              <a:gd name="T2" fmla="*/ 323 w 553"/>
              <a:gd name="T3" fmla="*/ 313 h 722"/>
              <a:gd name="T4" fmla="*/ 312 w 553"/>
              <a:gd name="T5" fmla="*/ 306 h 722"/>
              <a:gd name="T6" fmla="*/ 315 w 553"/>
              <a:gd name="T7" fmla="*/ 293 h 722"/>
              <a:gd name="T8" fmla="*/ 444 w 553"/>
              <a:gd name="T9" fmla="*/ 289 h 722"/>
              <a:gd name="T10" fmla="*/ 455 w 553"/>
              <a:gd name="T11" fmla="*/ 297 h 722"/>
              <a:gd name="T12" fmla="*/ 452 w 553"/>
              <a:gd name="T13" fmla="*/ 310 h 722"/>
              <a:gd name="T14" fmla="*/ 444 w 553"/>
              <a:gd name="T15" fmla="*/ 433 h 722"/>
              <a:gd name="T16" fmla="*/ 315 w 553"/>
              <a:gd name="T17" fmla="*/ 430 h 722"/>
              <a:gd name="T18" fmla="*/ 312 w 553"/>
              <a:gd name="T19" fmla="*/ 417 h 722"/>
              <a:gd name="T20" fmla="*/ 323 w 553"/>
              <a:gd name="T21" fmla="*/ 409 h 722"/>
              <a:gd name="T22" fmla="*/ 452 w 553"/>
              <a:gd name="T23" fmla="*/ 413 h 722"/>
              <a:gd name="T24" fmla="*/ 455 w 553"/>
              <a:gd name="T25" fmla="*/ 426 h 722"/>
              <a:gd name="T26" fmla="*/ 444 w 553"/>
              <a:gd name="T27" fmla="*/ 433 h 722"/>
              <a:gd name="T28" fmla="*/ 318 w 553"/>
              <a:gd name="T29" fmla="*/ 577 h 722"/>
              <a:gd name="T30" fmla="*/ 311 w 553"/>
              <a:gd name="T31" fmla="*/ 566 h 722"/>
              <a:gd name="T32" fmla="*/ 318 w 553"/>
              <a:gd name="T33" fmla="*/ 555 h 722"/>
              <a:gd name="T34" fmla="*/ 449 w 553"/>
              <a:gd name="T35" fmla="*/ 555 h 722"/>
              <a:gd name="T36" fmla="*/ 456 w 553"/>
              <a:gd name="T37" fmla="*/ 566 h 722"/>
              <a:gd name="T38" fmla="*/ 449 w 553"/>
              <a:gd name="T39" fmla="*/ 577 h 722"/>
              <a:gd name="T40" fmla="*/ 194 w 553"/>
              <a:gd name="T41" fmla="*/ 325 h 722"/>
              <a:gd name="T42" fmla="*/ 181 w 553"/>
              <a:gd name="T43" fmla="*/ 327 h 722"/>
              <a:gd name="T44" fmla="*/ 129 w 553"/>
              <a:gd name="T45" fmla="*/ 275 h 722"/>
              <a:gd name="T46" fmla="*/ 132 w 553"/>
              <a:gd name="T47" fmla="*/ 262 h 722"/>
              <a:gd name="T48" fmla="*/ 145 w 553"/>
              <a:gd name="T49" fmla="*/ 260 h 722"/>
              <a:gd name="T50" fmla="*/ 253 w 553"/>
              <a:gd name="T51" fmla="*/ 232 h 722"/>
              <a:gd name="T52" fmla="*/ 267 w 553"/>
              <a:gd name="T53" fmla="*/ 230 h 722"/>
              <a:gd name="T54" fmla="*/ 274 w 553"/>
              <a:gd name="T55" fmla="*/ 240 h 722"/>
              <a:gd name="T56" fmla="*/ 271 w 553"/>
              <a:gd name="T57" fmla="*/ 386 h 722"/>
              <a:gd name="T58" fmla="*/ 186 w 553"/>
              <a:gd name="T59" fmla="*/ 465 h 722"/>
              <a:gd name="T60" fmla="*/ 132 w 553"/>
              <a:gd name="T61" fmla="*/ 415 h 722"/>
              <a:gd name="T62" fmla="*/ 129 w 553"/>
              <a:gd name="T63" fmla="*/ 403 h 722"/>
              <a:gd name="T64" fmla="*/ 140 w 553"/>
              <a:gd name="T65" fmla="*/ 395 h 722"/>
              <a:gd name="T66" fmla="*/ 186 w 553"/>
              <a:gd name="T67" fmla="*/ 436 h 722"/>
              <a:gd name="T68" fmla="*/ 262 w 553"/>
              <a:gd name="T69" fmla="*/ 365 h 722"/>
              <a:gd name="T70" fmla="*/ 273 w 553"/>
              <a:gd name="T71" fmla="*/ 372 h 722"/>
              <a:gd name="T72" fmla="*/ 271 w 553"/>
              <a:gd name="T73" fmla="*/ 386 h 722"/>
              <a:gd name="T74" fmla="*/ 190 w 553"/>
              <a:gd name="T75" fmla="*/ 601 h 722"/>
              <a:gd name="T76" fmla="*/ 178 w 553"/>
              <a:gd name="T77" fmla="*/ 599 h 722"/>
              <a:gd name="T78" fmla="*/ 128 w 553"/>
              <a:gd name="T79" fmla="*/ 545 h 722"/>
              <a:gd name="T80" fmla="*/ 136 w 553"/>
              <a:gd name="T81" fmla="*/ 533 h 722"/>
              <a:gd name="T82" fmla="*/ 149 w 553"/>
              <a:gd name="T83" fmla="*/ 535 h 722"/>
              <a:gd name="T84" fmla="*/ 258 w 553"/>
              <a:gd name="T85" fmla="*/ 502 h 722"/>
              <a:gd name="T86" fmla="*/ 271 w 553"/>
              <a:gd name="T87" fmla="*/ 505 h 722"/>
              <a:gd name="T88" fmla="*/ 273 w 553"/>
              <a:gd name="T89" fmla="*/ 518 h 722"/>
              <a:gd name="T90" fmla="*/ 357 w 553"/>
              <a:gd name="T91" fmla="*/ 3 h 722"/>
              <a:gd name="T92" fmla="*/ 12 w 553"/>
              <a:gd name="T93" fmla="*/ 0 h 722"/>
              <a:gd name="T94" fmla="*/ 1 w 553"/>
              <a:gd name="T95" fmla="*/ 7 h 722"/>
              <a:gd name="T96" fmla="*/ 1 w 553"/>
              <a:gd name="T97" fmla="*/ 715 h 722"/>
              <a:gd name="T98" fmla="*/ 12 w 553"/>
              <a:gd name="T99" fmla="*/ 722 h 722"/>
              <a:gd name="T100" fmla="*/ 550 w 553"/>
              <a:gd name="T101" fmla="*/ 719 h 722"/>
              <a:gd name="T102" fmla="*/ 553 w 553"/>
              <a:gd name="T103" fmla="*/ 205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53" h="722">
                <a:moveTo>
                  <a:pt x="349" y="205"/>
                </a:moveTo>
                <a:lnTo>
                  <a:pt x="349" y="12"/>
                </a:lnTo>
                <a:lnTo>
                  <a:pt x="542" y="205"/>
                </a:lnTo>
                <a:lnTo>
                  <a:pt x="349" y="205"/>
                </a:lnTo>
                <a:close/>
                <a:moveTo>
                  <a:pt x="444" y="313"/>
                </a:moveTo>
                <a:lnTo>
                  <a:pt x="323" y="313"/>
                </a:lnTo>
                <a:lnTo>
                  <a:pt x="318" y="312"/>
                </a:lnTo>
                <a:lnTo>
                  <a:pt x="315" y="310"/>
                </a:lnTo>
                <a:lnTo>
                  <a:pt x="312" y="306"/>
                </a:lnTo>
                <a:lnTo>
                  <a:pt x="311" y="301"/>
                </a:lnTo>
                <a:lnTo>
                  <a:pt x="312" y="297"/>
                </a:lnTo>
                <a:lnTo>
                  <a:pt x="315" y="293"/>
                </a:lnTo>
                <a:lnTo>
                  <a:pt x="318" y="290"/>
                </a:lnTo>
                <a:lnTo>
                  <a:pt x="323" y="289"/>
                </a:lnTo>
                <a:lnTo>
                  <a:pt x="444" y="289"/>
                </a:lnTo>
                <a:lnTo>
                  <a:pt x="449" y="290"/>
                </a:lnTo>
                <a:lnTo>
                  <a:pt x="452" y="293"/>
                </a:lnTo>
                <a:lnTo>
                  <a:pt x="455" y="297"/>
                </a:lnTo>
                <a:lnTo>
                  <a:pt x="456" y="301"/>
                </a:lnTo>
                <a:lnTo>
                  <a:pt x="455" y="306"/>
                </a:lnTo>
                <a:lnTo>
                  <a:pt x="452" y="310"/>
                </a:lnTo>
                <a:lnTo>
                  <a:pt x="449" y="312"/>
                </a:lnTo>
                <a:lnTo>
                  <a:pt x="444" y="313"/>
                </a:lnTo>
                <a:close/>
                <a:moveTo>
                  <a:pt x="444" y="433"/>
                </a:moveTo>
                <a:lnTo>
                  <a:pt x="323" y="433"/>
                </a:lnTo>
                <a:lnTo>
                  <a:pt x="318" y="432"/>
                </a:lnTo>
                <a:lnTo>
                  <a:pt x="315" y="430"/>
                </a:lnTo>
                <a:lnTo>
                  <a:pt x="312" y="426"/>
                </a:lnTo>
                <a:lnTo>
                  <a:pt x="311" y="421"/>
                </a:lnTo>
                <a:lnTo>
                  <a:pt x="312" y="417"/>
                </a:lnTo>
                <a:lnTo>
                  <a:pt x="315" y="413"/>
                </a:lnTo>
                <a:lnTo>
                  <a:pt x="318" y="410"/>
                </a:lnTo>
                <a:lnTo>
                  <a:pt x="323" y="409"/>
                </a:lnTo>
                <a:lnTo>
                  <a:pt x="444" y="409"/>
                </a:lnTo>
                <a:lnTo>
                  <a:pt x="449" y="410"/>
                </a:lnTo>
                <a:lnTo>
                  <a:pt x="452" y="413"/>
                </a:lnTo>
                <a:lnTo>
                  <a:pt x="455" y="417"/>
                </a:lnTo>
                <a:lnTo>
                  <a:pt x="456" y="421"/>
                </a:lnTo>
                <a:lnTo>
                  <a:pt x="455" y="426"/>
                </a:lnTo>
                <a:lnTo>
                  <a:pt x="452" y="430"/>
                </a:lnTo>
                <a:lnTo>
                  <a:pt x="449" y="432"/>
                </a:lnTo>
                <a:lnTo>
                  <a:pt x="444" y="433"/>
                </a:lnTo>
                <a:close/>
                <a:moveTo>
                  <a:pt x="444" y="578"/>
                </a:moveTo>
                <a:lnTo>
                  <a:pt x="323" y="578"/>
                </a:lnTo>
                <a:lnTo>
                  <a:pt x="318" y="577"/>
                </a:lnTo>
                <a:lnTo>
                  <a:pt x="315" y="574"/>
                </a:lnTo>
                <a:lnTo>
                  <a:pt x="312" y="571"/>
                </a:lnTo>
                <a:lnTo>
                  <a:pt x="311" y="566"/>
                </a:lnTo>
                <a:lnTo>
                  <a:pt x="312" y="561"/>
                </a:lnTo>
                <a:lnTo>
                  <a:pt x="315" y="558"/>
                </a:lnTo>
                <a:lnTo>
                  <a:pt x="318" y="555"/>
                </a:lnTo>
                <a:lnTo>
                  <a:pt x="323" y="554"/>
                </a:lnTo>
                <a:lnTo>
                  <a:pt x="444" y="554"/>
                </a:lnTo>
                <a:lnTo>
                  <a:pt x="449" y="555"/>
                </a:lnTo>
                <a:lnTo>
                  <a:pt x="452" y="558"/>
                </a:lnTo>
                <a:lnTo>
                  <a:pt x="455" y="561"/>
                </a:lnTo>
                <a:lnTo>
                  <a:pt x="456" y="566"/>
                </a:lnTo>
                <a:lnTo>
                  <a:pt x="455" y="571"/>
                </a:lnTo>
                <a:lnTo>
                  <a:pt x="452" y="574"/>
                </a:lnTo>
                <a:lnTo>
                  <a:pt x="449" y="577"/>
                </a:lnTo>
                <a:lnTo>
                  <a:pt x="444" y="578"/>
                </a:lnTo>
                <a:close/>
                <a:moveTo>
                  <a:pt x="271" y="249"/>
                </a:moveTo>
                <a:lnTo>
                  <a:pt x="194" y="325"/>
                </a:lnTo>
                <a:lnTo>
                  <a:pt x="190" y="327"/>
                </a:lnTo>
                <a:lnTo>
                  <a:pt x="186" y="328"/>
                </a:lnTo>
                <a:lnTo>
                  <a:pt x="181" y="327"/>
                </a:lnTo>
                <a:lnTo>
                  <a:pt x="178" y="325"/>
                </a:lnTo>
                <a:lnTo>
                  <a:pt x="132" y="280"/>
                </a:lnTo>
                <a:lnTo>
                  <a:pt x="129" y="275"/>
                </a:lnTo>
                <a:lnTo>
                  <a:pt x="128" y="270"/>
                </a:lnTo>
                <a:lnTo>
                  <a:pt x="129" y="266"/>
                </a:lnTo>
                <a:lnTo>
                  <a:pt x="132" y="262"/>
                </a:lnTo>
                <a:lnTo>
                  <a:pt x="136" y="260"/>
                </a:lnTo>
                <a:lnTo>
                  <a:pt x="140" y="259"/>
                </a:lnTo>
                <a:lnTo>
                  <a:pt x="145" y="260"/>
                </a:lnTo>
                <a:lnTo>
                  <a:pt x="149" y="262"/>
                </a:lnTo>
                <a:lnTo>
                  <a:pt x="186" y="299"/>
                </a:lnTo>
                <a:lnTo>
                  <a:pt x="253" y="232"/>
                </a:lnTo>
                <a:lnTo>
                  <a:pt x="258" y="230"/>
                </a:lnTo>
                <a:lnTo>
                  <a:pt x="262" y="229"/>
                </a:lnTo>
                <a:lnTo>
                  <a:pt x="267" y="230"/>
                </a:lnTo>
                <a:lnTo>
                  <a:pt x="271" y="232"/>
                </a:lnTo>
                <a:lnTo>
                  <a:pt x="273" y="236"/>
                </a:lnTo>
                <a:lnTo>
                  <a:pt x="274" y="240"/>
                </a:lnTo>
                <a:lnTo>
                  <a:pt x="273" y="245"/>
                </a:lnTo>
                <a:lnTo>
                  <a:pt x="271" y="249"/>
                </a:lnTo>
                <a:close/>
                <a:moveTo>
                  <a:pt x="271" y="386"/>
                </a:moveTo>
                <a:lnTo>
                  <a:pt x="194" y="461"/>
                </a:lnTo>
                <a:lnTo>
                  <a:pt x="190" y="464"/>
                </a:lnTo>
                <a:lnTo>
                  <a:pt x="186" y="465"/>
                </a:lnTo>
                <a:lnTo>
                  <a:pt x="181" y="464"/>
                </a:lnTo>
                <a:lnTo>
                  <a:pt x="178" y="461"/>
                </a:lnTo>
                <a:lnTo>
                  <a:pt x="132" y="415"/>
                </a:lnTo>
                <a:lnTo>
                  <a:pt x="129" y="411"/>
                </a:lnTo>
                <a:lnTo>
                  <a:pt x="128" y="407"/>
                </a:lnTo>
                <a:lnTo>
                  <a:pt x="129" y="403"/>
                </a:lnTo>
                <a:lnTo>
                  <a:pt x="132" y="399"/>
                </a:lnTo>
                <a:lnTo>
                  <a:pt x="136" y="396"/>
                </a:lnTo>
                <a:lnTo>
                  <a:pt x="140" y="395"/>
                </a:lnTo>
                <a:lnTo>
                  <a:pt x="145" y="396"/>
                </a:lnTo>
                <a:lnTo>
                  <a:pt x="149" y="399"/>
                </a:lnTo>
                <a:lnTo>
                  <a:pt x="186" y="436"/>
                </a:lnTo>
                <a:lnTo>
                  <a:pt x="253" y="368"/>
                </a:lnTo>
                <a:lnTo>
                  <a:pt x="258" y="365"/>
                </a:lnTo>
                <a:lnTo>
                  <a:pt x="262" y="365"/>
                </a:lnTo>
                <a:lnTo>
                  <a:pt x="267" y="365"/>
                </a:lnTo>
                <a:lnTo>
                  <a:pt x="271" y="368"/>
                </a:lnTo>
                <a:lnTo>
                  <a:pt x="273" y="372"/>
                </a:lnTo>
                <a:lnTo>
                  <a:pt x="274" y="376"/>
                </a:lnTo>
                <a:lnTo>
                  <a:pt x="273" y="381"/>
                </a:lnTo>
                <a:lnTo>
                  <a:pt x="271" y="386"/>
                </a:lnTo>
                <a:close/>
                <a:moveTo>
                  <a:pt x="271" y="522"/>
                </a:moveTo>
                <a:lnTo>
                  <a:pt x="194" y="599"/>
                </a:lnTo>
                <a:lnTo>
                  <a:pt x="190" y="601"/>
                </a:lnTo>
                <a:lnTo>
                  <a:pt x="186" y="602"/>
                </a:lnTo>
                <a:lnTo>
                  <a:pt x="181" y="601"/>
                </a:lnTo>
                <a:lnTo>
                  <a:pt x="178" y="599"/>
                </a:lnTo>
                <a:lnTo>
                  <a:pt x="132" y="553"/>
                </a:lnTo>
                <a:lnTo>
                  <a:pt x="129" y="549"/>
                </a:lnTo>
                <a:lnTo>
                  <a:pt x="128" y="545"/>
                </a:lnTo>
                <a:lnTo>
                  <a:pt x="129" y="540"/>
                </a:lnTo>
                <a:lnTo>
                  <a:pt x="132" y="535"/>
                </a:lnTo>
                <a:lnTo>
                  <a:pt x="136" y="533"/>
                </a:lnTo>
                <a:lnTo>
                  <a:pt x="140" y="532"/>
                </a:lnTo>
                <a:lnTo>
                  <a:pt x="145" y="533"/>
                </a:lnTo>
                <a:lnTo>
                  <a:pt x="149" y="535"/>
                </a:lnTo>
                <a:lnTo>
                  <a:pt x="186" y="572"/>
                </a:lnTo>
                <a:lnTo>
                  <a:pt x="253" y="505"/>
                </a:lnTo>
                <a:lnTo>
                  <a:pt x="258" y="502"/>
                </a:lnTo>
                <a:lnTo>
                  <a:pt x="262" y="501"/>
                </a:lnTo>
                <a:lnTo>
                  <a:pt x="267" y="502"/>
                </a:lnTo>
                <a:lnTo>
                  <a:pt x="271" y="505"/>
                </a:lnTo>
                <a:lnTo>
                  <a:pt x="273" y="509"/>
                </a:lnTo>
                <a:lnTo>
                  <a:pt x="274" y="513"/>
                </a:lnTo>
                <a:lnTo>
                  <a:pt x="273" y="518"/>
                </a:lnTo>
                <a:lnTo>
                  <a:pt x="271" y="522"/>
                </a:lnTo>
                <a:close/>
                <a:moveTo>
                  <a:pt x="550" y="196"/>
                </a:moveTo>
                <a:lnTo>
                  <a:pt x="357" y="3"/>
                </a:lnTo>
                <a:lnTo>
                  <a:pt x="353" y="1"/>
                </a:lnTo>
                <a:lnTo>
                  <a:pt x="349" y="0"/>
                </a:lnTo>
                <a:lnTo>
                  <a:pt x="12" y="0"/>
                </a:lnTo>
                <a:lnTo>
                  <a:pt x="7" y="1"/>
                </a:lnTo>
                <a:lnTo>
                  <a:pt x="4" y="3"/>
                </a:lnTo>
                <a:lnTo>
                  <a:pt x="1" y="7"/>
                </a:lnTo>
                <a:lnTo>
                  <a:pt x="0" y="12"/>
                </a:lnTo>
                <a:lnTo>
                  <a:pt x="0" y="711"/>
                </a:lnTo>
                <a:lnTo>
                  <a:pt x="1" y="715"/>
                </a:lnTo>
                <a:lnTo>
                  <a:pt x="4" y="719"/>
                </a:lnTo>
                <a:lnTo>
                  <a:pt x="7" y="721"/>
                </a:lnTo>
                <a:lnTo>
                  <a:pt x="12" y="722"/>
                </a:lnTo>
                <a:lnTo>
                  <a:pt x="542" y="722"/>
                </a:lnTo>
                <a:lnTo>
                  <a:pt x="546" y="721"/>
                </a:lnTo>
                <a:lnTo>
                  <a:pt x="550" y="719"/>
                </a:lnTo>
                <a:lnTo>
                  <a:pt x="552" y="715"/>
                </a:lnTo>
                <a:lnTo>
                  <a:pt x="553" y="711"/>
                </a:lnTo>
                <a:lnTo>
                  <a:pt x="553" y="205"/>
                </a:lnTo>
                <a:lnTo>
                  <a:pt x="552" y="200"/>
                </a:lnTo>
                <a:lnTo>
                  <a:pt x="550" y="196"/>
                </a:lnTo>
                <a:close/>
              </a:path>
            </a:pathLst>
          </a:custGeom>
          <a:solidFill>
            <a:schemeClr val="bg1"/>
          </a:solidFill>
          <a:ln>
            <a:noFill/>
          </a:ln>
        </p:spPr>
        <p:txBody>
          <a:bodyPr vert="horz" wrap="square" lIns="68580" tIns="34291" rIns="68580" bIns="34291" numCol="1" anchor="t" anchorCtr="0" compatLnSpc="1">
            <a:prstTxWarp prst="textNoShape">
              <a:avLst/>
            </a:prstTxWarp>
          </a:bodyPr>
          <a:lstStyle/>
          <a:p>
            <a:pPr defTabSz="685783">
              <a:defRPr/>
            </a:pPr>
            <a:endParaRPr lang="en-US" sz="1351" dirty="0">
              <a:solidFill>
                <a:srgbClr val="595959"/>
              </a:solidFill>
              <a:latin typeface="Century Gothic"/>
            </a:endParaRPr>
          </a:p>
        </p:txBody>
      </p:sp>
      <p:sp>
        <p:nvSpPr>
          <p:cNvPr id="50" name="TextBox 6">
            <a:extLst>
              <a:ext uri="{FF2B5EF4-FFF2-40B4-BE49-F238E27FC236}">
                <a16:creationId xmlns:a16="http://schemas.microsoft.com/office/drawing/2014/main" id="{45C74FCE-67F3-40E5-8E00-405A2EB291D1}"/>
              </a:ext>
            </a:extLst>
          </p:cNvPr>
          <p:cNvSpPr txBox="1"/>
          <p:nvPr/>
        </p:nvSpPr>
        <p:spPr>
          <a:xfrm>
            <a:off x="2386610" y="208776"/>
            <a:ext cx="8179593" cy="553998"/>
          </a:xfrm>
          <a:prstGeom prst="rect">
            <a:avLst/>
          </a:prstGeom>
          <a:noFill/>
        </p:spPr>
        <p:txBody>
          <a:bodyPr wrap="square" lIns="0" tIns="0" rIns="0" bIns="0" rtlCol="0" anchor="ctr">
            <a:spAutoFit/>
          </a:bodyPr>
          <a:lstStyle/>
          <a:p>
            <a:pPr algn="ctr" defTabSz="685783">
              <a:defRPr/>
            </a:pPr>
            <a:r>
              <a:rPr lang="en-US" b="1" dirty="0">
                <a:solidFill>
                  <a:prstClr val="white"/>
                </a:solidFill>
                <a:latin typeface="Century Gothic"/>
              </a:rPr>
              <a:t>NULIDAD DE ELECCIONES VIOLENCIA POLÍTICA DE GÉNERO Y ACCIONES AFIRMATIVAS</a:t>
            </a:r>
            <a:endParaRPr lang="id-ID" b="1" dirty="0">
              <a:solidFill>
                <a:prstClr val="white"/>
              </a:solidFill>
              <a:latin typeface="Century Gothic"/>
            </a:endParaRPr>
          </a:p>
        </p:txBody>
      </p:sp>
      <p:sp>
        <p:nvSpPr>
          <p:cNvPr id="10" name="Rectangle 6">
            <a:extLst>
              <a:ext uri="{FF2B5EF4-FFF2-40B4-BE49-F238E27FC236}">
                <a16:creationId xmlns:a16="http://schemas.microsoft.com/office/drawing/2014/main" id="{930839EB-89CA-44E2-8BFB-2E4865C0A92B}"/>
              </a:ext>
            </a:extLst>
          </p:cNvPr>
          <p:cNvSpPr/>
          <p:nvPr/>
        </p:nvSpPr>
        <p:spPr>
          <a:xfrm>
            <a:off x="240486" y="843964"/>
            <a:ext cx="11711031" cy="6250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gn="just" defTabSz="685783">
              <a:defRPr/>
            </a:pPr>
            <a:r>
              <a:rPr lang="es-MX" sz="1751" b="1" dirty="0">
                <a:solidFill>
                  <a:srgbClr val="595959">
                    <a:lumMod val="50000"/>
                  </a:srgbClr>
                </a:solidFill>
                <a:latin typeface="Arial" panose="020B0604020202020204" pitchFamily="34" charset="0"/>
                <a:cs typeface="Arial" panose="020B0604020202020204" pitchFamily="34" charset="0"/>
              </a:rPr>
              <a:t>Nulidad de Elección por Violencia Política de Género. Caso María Rojo e Inchaustegui.</a:t>
            </a:r>
          </a:p>
          <a:p>
            <a:pPr algn="just" defTabSz="685783">
              <a:defRPr/>
            </a:pPr>
            <a:r>
              <a:rPr lang="es-MX" sz="1751" b="1" dirty="0">
                <a:solidFill>
                  <a:srgbClr val="595959">
                    <a:lumMod val="50000"/>
                  </a:srgbClr>
                </a:solidFill>
                <a:latin typeface="Arial" panose="020B0604020202020204" pitchFamily="34" charset="0"/>
                <a:cs typeface="Arial" panose="020B0604020202020204" pitchFamily="34" charset="0"/>
              </a:rPr>
              <a:t>Antecedente. SRE-PSC-266/2018</a:t>
            </a:r>
          </a:p>
          <a:p>
            <a:pPr marL="255979" indent="-255979" algn="just" defTabSz="341702" fontAlgn="base">
              <a:spcAft>
                <a:spcPct val="0"/>
              </a:spcAft>
              <a:buClr>
                <a:srgbClr val="641345"/>
              </a:buClr>
              <a:buSzPct val="100000"/>
              <a:buFont typeface="Webdings" pitchFamily="18" charset="2"/>
              <a:buChar char=""/>
              <a:defRPr/>
            </a:pPr>
            <a:r>
              <a:rPr lang="es-MX" sz="1751" dirty="0">
                <a:solidFill>
                  <a:srgbClr val="595959">
                    <a:lumMod val="50000"/>
                  </a:srgbClr>
                </a:solidFill>
                <a:latin typeface="Arial" panose="020B0604020202020204" pitchFamily="34" charset="0"/>
                <a:cs typeface="Arial" panose="020B0604020202020204" pitchFamily="34" charset="0"/>
              </a:rPr>
              <a:t>Estas expresiones constituyen mensaje estereotipado demeritan capacidad política de María Rojo para desempeñarse tanto en los puestos partidistas o de la función pública, como en su entonces candidatura; ello al señalar que su gestión como Jefa Delegacional de Coyoacán fue mala y decir que ella sí supo hacer la tarea, así como cuando se desnudaba en una película como actriz, ya que así había dejado las arcas de Coyoacán, encueradas tras su paso. </a:t>
            </a:r>
          </a:p>
          <a:p>
            <a:pPr marL="255979" indent="-255979" algn="just" defTabSz="341702" fontAlgn="base">
              <a:spcAft>
                <a:spcPct val="0"/>
              </a:spcAft>
              <a:buClr>
                <a:srgbClr val="641345"/>
              </a:buClr>
              <a:buSzPct val="100000"/>
              <a:buFont typeface="Webdings" pitchFamily="18" charset="2"/>
              <a:buChar char=""/>
              <a:defRPr/>
            </a:pPr>
            <a:r>
              <a:rPr lang="es-MX" sz="1751" dirty="0">
                <a:solidFill>
                  <a:srgbClr val="595959">
                    <a:lumMod val="50000"/>
                  </a:srgbClr>
                </a:solidFill>
                <a:latin typeface="Arial" panose="020B0604020202020204" pitchFamily="34" charset="0"/>
                <a:cs typeface="Arial" panose="020B0604020202020204" pitchFamily="34" charset="0"/>
              </a:rPr>
              <a:t>Se refiere a María Rojo por la supuesta relación o vínculo con un hombre (Gustavo Ponce).</a:t>
            </a:r>
          </a:p>
          <a:p>
            <a:pPr marL="255979" indent="-255979" algn="just" defTabSz="341702" fontAlgn="base">
              <a:spcAft>
                <a:spcPct val="0"/>
              </a:spcAft>
              <a:buClr>
                <a:srgbClr val="641345"/>
              </a:buClr>
              <a:buSzPct val="100000"/>
              <a:buFont typeface="Webdings" pitchFamily="18" charset="2"/>
              <a:buChar char=""/>
              <a:defRPr/>
            </a:pPr>
            <a:r>
              <a:rPr lang="es-MX" sz="1751" dirty="0">
                <a:solidFill>
                  <a:srgbClr val="595959">
                    <a:lumMod val="50000"/>
                  </a:srgbClr>
                </a:solidFill>
                <a:latin typeface="Arial" panose="020B0604020202020204" pitchFamily="34" charset="0"/>
                <a:cs typeface="Arial" panose="020B0604020202020204" pitchFamily="34" charset="0"/>
              </a:rPr>
              <a:t>Menciona que ella no lo pudo hacer solita y que llegó a la curul por la ayuda de su tutor (Andrés Manuel López Obrador) y no como resultado de su capacidad política. Representa a la mujer como inferior al hombre.</a:t>
            </a:r>
          </a:p>
          <a:p>
            <a:pPr algn="just" defTabSz="341702" fontAlgn="base">
              <a:spcAft>
                <a:spcPct val="0"/>
              </a:spcAft>
              <a:buClr>
                <a:srgbClr val="641345"/>
              </a:buClr>
              <a:buSzPct val="100000"/>
              <a:defRPr/>
            </a:pPr>
            <a:endParaRPr lang="es-MX" sz="1751" b="1" dirty="0">
              <a:solidFill>
                <a:srgbClr val="595959">
                  <a:lumMod val="50000"/>
                </a:srgbClr>
              </a:solidFill>
              <a:latin typeface="Arial" panose="020B0604020202020204" pitchFamily="34" charset="0"/>
              <a:cs typeface="Arial" panose="020B0604020202020204" pitchFamily="34" charset="0"/>
            </a:endParaRPr>
          </a:p>
          <a:p>
            <a:pPr algn="just" defTabSz="341702" fontAlgn="base">
              <a:spcAft>
                <a:spcPct val="0"/>
              </a:spcAft>
              <a:buClr>
                <a:srgbClr val="641345"/>
              </a:buClr>
              <a:buSzPct val="100000"/>
              <a:defRPr/>
            </a:pPr>
            <a:r>
              <a:rPr lang="es-MX" sz="1751" b="1" dirty="0">
                <a:solidFill>
                  <a:srgbClr val="595959">
                    <a:lumMod val="50000"/>
                  </a:srgbClr>
                </a:solidFill>
                <a:latin typeface="Arial" panose="020B0604020202020204" pitchFamily="34" charset="0"/>
                <a:cs typeface="Arial" panose="020B0604020202020204" pitchFamily="34" charset="0"/>
              </a:rPr>
              <a:t>MEDIDAS DE SENSIBILIZACIÓN Y DE PROTECCIÓN </a:t>
            </a:r>
          </a:p>
          <a:p>
            <a:pPr marL="255979" indent="-255979" algn="just" defTabSz="341702" fontAlgn="base">
              <a:spcAft>
                <a:spcPct val="0"/>
              </a:spcAft>
              <a:buClr>
                <a:srgbClr val="641345"/>
              </a:buClr>
              <a:buSzPct val="100000"/>
              <a:buFont typeface="Webdings" pitchFamily="18" charset="2"/>
              <a:buChar char=""/>
              <a:defRPr/>
            </a:pPr>
            <a:r>
              <a:rPr lang="es-MX" sz="1751" dirty="0">
                <a:solidFill>
                  <a:srgbClr val="595959">
                    <a:lumMod val="50000"/>
                  </a:srgbClr>
                </a:solidFill>
                <a:latin typeface="Arial" panose="020B0604020202020204" pitchFamily="34" charset="0"/>
                <a:cs typeface="Arial" panose="020B0604020202020204" pitchFamily="34" charset="0"/>
              </a:rPr>
              <a:t>Se ordenó a Miguel Ángel López Farías que en sus publicaciones, programas y comentarios que difunda a través de medios de comunicación, incorpore la perspectiva de género y evite un uso sexista del lenguaje, reproducir estereotipos o violencia por razones de género en contra de María Rojo o cualquier otra candidatas o mujer que participe en la vida política y pública.</a:t>
            </a:r>
          </a:p>
          <a:p>
            <a:pPr marL="255979" indent="-255979" algn="just" defTabSz="341702" fontAlgn="base">
              <a:spcAft>
                <a:spcPct val="0"/>
              </a:spcAft>
              <a:buClr>
                <a:srgbClr val="641345"/>
              </a:buClr>
              <a:buSzPct val="100000"/>
              <a:buFont typeface="Webdings" pitchFamily="18" charset="2"/>
              <a:buChar char=""/>
              <a:defRPr/>
            </a:pPr>
            <a:r>
              <a:rPr lang="es-MX" sz="1751" dirty="0">
                <a:solidFill>
                  <a:srgbClr val="595959">
                    <a:lumMod val="50000"/>
                  </a:srgbClr>
                </a:solidFill>
                <a:latin typeface="Arial" panose="020B0604020202020204" pitchFamily="34" charset="0"/>
                <a:cs typeface="Arial" panose="020B0604020202020204" pitchFamily="34" charset="0"/>
              </a:rPr>
              <a:t>Ordenó que denunciado retirara de su perfil personal de Facebook la publicación denunciada.</a:t>
            </a:r>
          </a:p>
          <a:p>
            <a:pPr marL="255979" indent="-255979" algn="just" defTabSz="341702" fontAlgn="base">
              <a:spcAft>
                <a:spcPct val="0"/>
              </a:spcAft>
              <a:buClr>
                <a:srgbClr val="641345"/>
              </a:buClr>
              <a:buSzPct val="100000"/>
              <a:buFont typeface="Webdings" pitchFamily="18" charset="2"/>
              <a:buChar char=""/>
              <a:defRPr/>
            </a:pPr>
            <a:r>
              <a:rPr lang="es-MX" sz="1751" dirty="0">
                <a:solidFill>
                  <a:srgbClr val="595959">
                    <a:lumMod val="50000"/>
                  </a:srgbClr>
                </a:solidFill>
                <a:latin typeface="Arial" panose="020B0604020202020204" pitchFamily="34" charset="0"/>
                <a:cs typeface="Arial" panose="020B0604020202020204" pitchFamily="34" charset="0"/>
              </a:rPr>
              <a:t>Se le hizo llegar al denunciado algunas publicaciones con perspectiva de género.</a:t>
            </a:r>
          </a:p>
          <a:p>
            <a:pPr marL="255979" indent="-255979" algn="just" defTabSz="341702" fontAlgn="base">
              <a:spcAft>
                <a:spcPct val="0"/>
              </a:spcAft>
              <a:buClr>
                <a:srgbClr val="641345"/>
              </a:buClr>
              <a:buSzPct val="100000"/>
              <a:buFont typeface="Webdings" pitchFamily="18" charset="2"/>
              <a:buChar char=""/>
              <a:defRPr/>
            </a:pPr>
            <a:r>
              <a:rPr lang="es-MX" sz="1751" dirty="0">
                <a:solidFill>
                  <a:srgbClr val="595959">
                    <a:lumMod val="50000"/>
                  </a:srgbClr>
                </a:solidFill>
                <a:latin typeface="Arial" panose="020B0604020202020204" pitchFamily="34" charset="0"/>
                <a:cs typeface="Arial" panose="020B0604020202020204" pitchFamily="34" charset="0"/>
              </a:rPr>
              <a:t>Multa de 50 UMAS $4,030 al denunciado y publicación de la sentencia para su difusión.</a:t>
            </a:r>
          </a:p>
          <a:p>
            <a:pPr marL="255979" indent="-255979" algn="just" defTabSz="341702" fontAlgn="base">
              <a:spcBef>
                <a:spcPct val="20000"/>
              </a:spcBef>
              <a:spcAft>
                <a:spcPct val="0"/>
              </a:spcAft>
              <a:buClr>
                <a:srgbClr val="641345"/>
              </a:buClr>
              <a:buSzPct val="100000"/>
              <a:buFont typeface="Webdings" pitchFamily="18" charset="2"/>
              <a:buChar char=""/>
              <a:defRPr/>
            </a:pPr>
            <a:r>
              <a:rPr lang="es-MX" sz="1751" dirty="0">
                <a:solidFill>
                  <a:srgbClr val="595959">
                    <a:lumMod val="50000"/>
                  </a:srgbClr>
                </a:solidFill>
                <a:latin typeface="Arial" panose="020B0604020202020204" pitchFamily="34" charset="0"/>
                <a:cs typeface="Arial" panose="020B0604020202020204" pitchFamily="34" charset="0"/>
              </a:rPr>
              <a:t>24 agosto 2018: Sala Regional Especializada TEPJF (SRE-PSC-266/2018) determinó existencia de violencia política de género causada por Miguel Ángel López Farías (periodista) por manifestaciones en contra de María Rojo, candidata de Morena a la Alcandía de Coyoacán, Ciudad de México.</a:t>
            </a:r>
          </a:p>
          <a:p>
            <a:pPr algn="just" defTabSz="685783">
              <a:defRPr/>
            </a:pPr>
            <a:endParaRPr lang="es-MX" sz="1751" dirty="0">
              <a:solidFill>
                <a:srgbClr val="595959">
                  <a:lumMod val="5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951130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69D153-035E-445F-A22C-A0A4A7E7FA01}"/>
              </a:ext>
            </a:extLst>
          </p:cNvPr>
          <p:cNvSpPr/>
          <p:nvPr/>
        </p:nvSpPr>
        <p:spPr>
          <a:xfrm>
            <a:off x="1524000" y="71439"/>
            <a:ext cx="9144000" cy="777648"/>
          </a:xfrm>
          <a:prstGeom prst="rect">
            <a:avLst/>
          </a:prstGeom>
          <a:pattFill prst="dkUpDiag">
            <a:fgClr>
              <a:schemeClr val="tx2"/>
            </a:fgClr>
            <a:bgClr>
              <a:schemeClr val="tx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dirty="0">
              <a:solidFill>
                <a:prstClr val="white"/>
              </a:solidFill>
              <a:latin typeface="Century Gothic"/>
            </a:endParaRPr>
          </a:p>
        </p:txBody>
      </p:sp>
      <p:grpSp>
        <p:nvGrpSpPr>
          <p:cNvPr id="8" name="Group 7">
            <a:extLst>
              <a:ext uri="{FF2B5EF4-FFF2-40B4-BE49-F238E27FC236}">
                <a16:creationId xmlns:a16="http://schemas.microsoft.com/office/drawing/2014/main" id="{4EAFA0D3-4F02-4564-868F-7B23A92CA5DA}"/>
              </a:ext>
            </a:extLst>
          </p:cNvPr>
          <p:cNvGrpSpPr/>
          <p:nvPr/>
        </p:nvGrpSpPr>
        <p:grpSpPr>
          <a:xfrm>
            <a:off x="1727600" y="2"/>
            <a:ext cx="592931" cy="557213"/>
            <a:chOff x="11182350" y="171450"/>
            <a:chExt cx="790575" cy="742950"/>
          </a:xfrm>
        </p:grpSpPr>
        <p:sp>
          <p:nvSpPr>
            <p:cNvPr id="3" name="Rectangle 2">
              <a:extLst>
                <a:ext uri="{FF2B5EF4-FFF2-40B4-BE49-F238E27FC236}">
                  <a16:creationId xmlns:a16="http://schemas.microsoft.com/office/drawing/2014/main" id="{7F67F46E-4DB3-4EFD-82B7-61C976CE2B84}"/>
                </a:ext>
              </a:extLst>
            </p:cNvPr>
            <p:cNvSpPr/>
            <p:nvPr/>
          </p:nvSpPr>
          <p:spPr>
            <a:xfrm>
              <a:off x="11182350" y="171450"/>
              <a:ext cx="742950" cy="7429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dirty="0">
                <a:solidFill>
                  <a:prstClr val="white"/>
                </a:solidFill>
                <a:latin typeface="Century Gothic"/>
              </a:endParaRPr>
            </a:p>
          </p:txBody>
        </p:sp>
        <p:sp>
          <p:nvSpPr>
            <p:cNvPr id="5" name="Right Triangle 4">
              <a:extLst>
                <a:ext uri="{FF2B5EF4-FFF2-40B4-BE49-F238E27FC236}">
                  <a16:creationId xmlns:a16="http://schemas.microsoft.com/office/drawing/2014/main" id="{DA0FFA55-54B3-40E8-B647-2537CB6023FA}"/>
                </a:ext>
              </a:extLst>
            </p:cNvPr>
            <p:cNvSpPr/>
            <p:nvPr/>
          </p:nvSpPr>
          <p:spPr>
            <a:xfrm>
              <a:off x="11925300" y="171450"/>
              <a:ext cx="47625" cy="95250"/>
            </a:xfrm>
            <a:prstGeom prst="rtTriangle">
              <a:avLst/>
            </a:prstGeom>
            <a:solidFill>
              <a:srgbClr val="E5A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dirty="0">
                <a:solidFill>
                  <a:prstClr val="white"/>
                </a:solidFill>
                <a:latin typeface="Century Gothic"/>
              </a:endParaRPr>
            </a:p>
          </p:txBody>
        </p:sp>
        <p:sp>
          <p:nvSpPr>
            <p:cNvPr id="6" name="Right Triangle 5">
              <a:extLst>
                <a:ext uri="{FF2B5EF4-FFF2-40B4-BE49-F238E27FC236}">
                  <a16:creationId xmlns:a16="http://schemas.microsoft.com/office/drawing/2014/main" id="{16CA8BD4-DBFF-47F9-A57B-47E2AE2D4939}"/>
                </a:ext>
              </a:extLst>
            </p:cNvPr>
            <p:cNvSpPr/>
            <p:nvPr/>
          </p:nvSpPr>
          <p:spPr>
            <a:xfrm flipV="1">
              <a:off x="11925300" y="819150"/>
              <a:ext cx="47625" cy="95250"/>
            </a:xfrm>
            <a:prstGeom prst="rtTriangle">
              <a:avLst/>
            </a:prstGeom>
            <a:solidFill>
              <a:srgbClr val="E5A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dirty="0">
                <a:solidFill>
                  <a:prstClr val="white"/>
                </a:solidFill>
                <a:latin typeface="Century Gothic"/>
              </a:endParaRPr>
            </a:p>
          </p:txBody>
        </p:sp>
      </p:grpSp>
      <p:sp>
        <p:nvSpPr>
          <p:cNvPr id="48" name="Freeform 950">
            <a:extLst>
              <a:ext uri="{FF2B5EF4-FFF2-40B4-BE49-F238E27FC236}">
                <a16:creationId xmlns:a16="http://schemas.microsoft.com/office/drawing/2014/main" id="{9E70EA9E-929E-444E-8A72-611F521BF5E6}"/>
              </a:ext>
            </a:extLst>
          </p:cNvPr>
          <p:cNvSpPr>
            <a:spLocks noEditPoints="1"/>
          </p:cNvSpPr>
          <p:nvPr/>
        </p:nvSpPr>
        <p:spPr bwMode="auto">
          <a:xfrm>
            <a:off x="1625799" y="152628"/>
            <a:ext cx="491436" cy="610147"/>
          </a:xfrm>
          <a:custGeom>
            <a:avLst/>
            <a:gdLst>
              <a:gd name="T0" fmla="*/ 542 w 553"/>
              <a:gd name="T1" fmla="*/ 205 h 722"/>
              <a:gd name="T2" fmla="*/ 323 w 553"/>
              <a:gd name="T3" fmla="*/ 313 h 722"/>
              <a:gd name="T4" fmla="*/ 312 w 553"/>
              <a:gd name="T5" fmla="*/ 306 h 722"/>
              <a:gd name="T6" fmla="*/ 315 w 553"/>
              <a:gd name="T7" fmla="*/ 293 h 722"/>
              <a:gd name="T8" fmla="*/ 444 w 553"/>
              <a:gd name="T9" fmla="*/ 289 h 722"/>
              <a:gd name="T10" fmla="*/ 455 w 553"/>
              <a:gd name="T11" fmla="*/ 297 h 722"/>
              <a:gd name="T12" fmla="*/ 452 w 553"/>
              <a:gd name="T13" fmla="*/ 310 h 722"/>
              <a:gd name="T14" fmla="*/ 444 w 553"/>
              <a:gd name="T15" fmla="*/ 433 h 722"/>
              <a:gd name="T16" fmla="*/ 315 w 553"/>
              <a:gd name="T17" fmla="*/ 430 h 722"/>
              <a:gd name="T18" fmla="*/ 312 w 553"/>
              <a:gd name="T19" fmla="*/ 417 h 722"/>
              <a:gd name="T20" fmla="*/ 323 w 553"/>
              <a:gd name="T21" fmla="*/ 409 h 722"/>
              <a:gd name="T22" fmla="*/ 452 w 553"/>
              <a:gd name="T23" fmla="*/ 413 h 722"/>
              <a:gd name="T24" fmla="*/ 455 w 553"/>
              <a:gd name="T25" fmla="*/ 426 h 722"/>
              <a:gd name="T26" fmla="*/ 444 w 553"/>
              <a:gd name="T27" fmla="*/ 433 h 722"/>
              <a:gd name="T28" fmla="*/ 318 w 553"/>
              <a:gd name="T29" fmla="*/ 577 h 722"/>
              <a:gd name="T30" fmla="*/ 311 w 553"/>
              <a:gd name="T31" fmla="*/ 566 h 722"/>
              <a:gd name="T32" fmla="*/ 318 w 553"/>
              <a:gd name="T33" fmla="*/ 555 h 722"/>
              <a:gd name="T34" fmla="*/ 449 w 553"/>
              <a:gd name="T35" fmla="*/ 555 h 722"/>
              <a:gd name="T36" fmla="*/ 456 w 553"/>
              <a:gd name="T37" fmla="*/ 566 h 722"/>
              <a:gd name="T38" fmla="*/ 449 w 553"/>
              <a:gd name="T39" fmla="*/ 577 h 722"/>
              <a:gd name="T40" fmla="*/ 194 w 553"/>
              <a:gd name="T41" fmla="*/ 325 h 722"/>
              <a:gd name="T42" fmla="*/ 181 w 553"/>
              <a:gd name="T43" fmla="*/ 327 h 722"/>
              <a:gd name="T44" fmla="*/ 129 w 553"/>
              <a:gd name="T45" fmla="*/ 275 h 722"/>
              <a:gd name="T46" fmla="*/ 132 w 553"/>
              <a:gd name="T47" fmla="*/ 262 h 722"/>
              <a:gd name="T48" fmla="*/ 145 w 553"/>
              <a:gd name="T49" fmla="*/ 260 h 722"/>
              <a:gd name="T50" fmla="*/ 253 w 553"/>
              <a:gd name="T51" fmla="*/ 232 h 722"/>
              <a:gd name="T52" fmla="*/ 267 w 553"/>
              <a:gd name="T53" fmla="*/ 230 h 722"/>
              <a:gd name="T54" fmla="*/ 274 w 553"/>
              <a:gd name="T55" fmla="*/ 240 h 722"/>
              <a:gd name="T56" fmla="*/ 271 w 553"/>
              <a:gd name="T57" fmla="*/ 386 h 722"/>
              <a:gd name="T58" fmla="*/ 186 w 553"/>
              <a:gd name="T59" fmla="*/ 465 h 722"/>
              <a:gd name="T60" fmla="*/ 132 w 553"/>
              <a:gd name="T61" fmla="*/ 415 h 722"/>
              <a:gd name="T62" fmla="*/ 129 w 553"/>
              <a:gd name="T63" fmla="*/ 403 h 722"/>
              <a:gd name="T64" fmla="*/ 140 w 553"/>
              <a:gd name="T65" fmla="*/ 395 h 722"/>
              <a:gd name="T66" fmla="*/ 186 w 553"/>
              <a:gd name="T67" fmla="*/ 436 h 722"/>
              <a:gd name="T68" fmla="*/ 262 w 553"/>
              <a:gd name="T69" fmla="*/ 365 h 722"/>
              <a:gd name="T70" fmla="*/ 273 w 553"/>
              <a:gd name="T71" fmla="*/ 372 h 722"/>
              <a:gd name="T72" fmla="*/ 271 w 553"/>
              <a:gd name="T73" fmla="*/ 386 h 722"/>
              <a:gd name="T74" fmla="*/ 190 w 553"/>
              <a:gd name="T75" fmla="*/ 601 h 722"/>
              <a:gd name="T76" fmla="*/ 178 w 553"/>
              <a:gd name="T77" fmla="*/ 599 h 722"/>
              <a:gd name="T78" fmla="*/ 128 w 553"/>
              <a:gd name="T79" fmla="*/ 545 h 722"/>
              <a:gd name="T80" fmla="*/ 136 w 553"/>
              <a:gd name="T81" fmla="*/ 533 h 722"/>
              <a:gd name="T82" fmla="*/ 149 w 553"/>
              <a:gd name="T83" fmla="*/ 535 h 722"/>
              <a:gd name="T84" fmla="*/ 258 w 553"/>
              <a:gd name="T85" fmla="*/ 502 h 722"/>
              <a:gd name="T86" fmla="*/ 271 w 553"/>
              <a:gd name="T87" fmla="*/ 505 h 722"/>
              <a:gd name="T88" fmla="*/ 273 w 553"/>
              <a:gd name="T89" fmla="*/ 518 h 722"/>
              <a:gd name="T90" fmla="*/ 357 w 553"/>
              <a:gd name="T91" fmla="*/ 3 h 722"/>
              <a:gd name="T92" fmla="*/ 12 w 553"/>
              <a:gd name="T93" fmla="*/ 0 h 722"/>
              <a:gd name="T94" fmla="*/ 1 w 553"/>
              <a:gd name="T95" fmla="*/ 7 h 722"/>
              <a:gd name="T96" fmla="*/ 1 w 553"/>
              <a:gd name="T97" fmla="*/ 715 h 722"/>
              <a:gd name="T98" fmla="*/ 12 w 553"/>
              <a:gd name="T99" fmla="*/ 722 h 722"/>
              <a:gd name="T100" fmla="*/ 550 w 553"/>
              <a:gd name="T101" fmla="*/ 719 h 722"/>
              <a:gd name="T102" fmla="*/ 553 w 553"/>
              <a:gd name="T103" fmla="*/ 205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53" h="722">
                <a:moveTo>
                  <a:pt x="349" y="205"/>
                </a:moveTo>
                <a:lnTo>
                  <a:pt x="349" y="12"/>
                </a:lnTo>
                <a:lnTo>
                  <a:pt x="542" y="205"/>
                </a:lnTo>
                <a:lnTo>
                  <a:pt x="349" y="205"/>
                </a:lnTo>
                <a:close/>
                <a:moveTo>
                  <a:pt x="444" y="313"/>
                </a:moveTo>
                <a:lnTo>
                  <a:pt x="323" y="313"/>
                </a:lnTo>
                <a:lnTo>
                  <a:pt x="318" y="312"/>
                </a:lnTo>
                <a:lnTo>
                  <a:pt x="315" y="310"/>
                </a:lnTo>
                <a:lnTo>
                  <a:pt x="312" y="306"/>
                </a:lnTo>
                <a:lnTo>
                  <a:pt x="311" y="301"/>
                </a:lnTo>
                <a:lnTo>
                  <a:pt x="312" y="297"/>
                </a:lnTo>
                <a:lnTo>
                  <a:pt x="315" y="293"/>
                </a:lnTo>
                <a:lnTo>
                  <a:pt x="318" y="290"/>
                </a:lnTo>
                <a:lnTo>
                  <a:pt x="323" y="289"/>
                </a:lnTo>
                <a:lnTo>
                  <a:pt x="444" y="289"/>
                </a:lnTo>
                <a:lnTo>
                  <a:pt x="449" y="290"/>
                </a:lnTo>
                <a:lnTo>
                  <a:pt x="452" y="293"/>
                </a:lnTo>
                <a:lnTo>
                  <a:pt x="455" y="297"/>
                </a:lnTo>
                <a:lnTo>
                  <a:pt x="456" y="301"/>
                </a:lnTo>
                <a:lnTo>
                  <a:pt x="455" y="306"/>
                </a:lnTo>
                <a:lnTo>
                  <a:pt x="452" y="310"/>
                </a:lnTo>
                <a:lnTo>
                  <a:pt x="449" y="312"/>
                </a:lnTo>
                <a:lnTo>
                  <a:pt x="444" y="313"/>
                </a:lnTo>
                <a:close/>
                <a:moveTo>
                  <a:pt x="444" y="433"/>
                </a:moveTo>
                <a:lnTo>
                  <a:pt x="323" y="433"/>
                </a:lnTo>
                <a:lnTo>
                  <a:pt x="318" y="432"/>
                </a:lnTo>
                <a:lnTo>
                  <a:pt x="315" y="430"/>
                </a:lnTo>
                <a:lnTo>
                  <a:pt x="312" y="426"/>
                </a:lnTo>
                <a:lnTo>
                  <a:pt x="311" y="421"/>
                </a:lnTo>
                <a:lnTo>
                  <a:pt x="312" y="417"/>
                </a:lnTo>
                <a:lnTo>
                  <a:pt x="315" y="413"/>
                </a:lnTo>
                <a:lnTo>
                  <a:pt x="318" y="410"/>
                </a:lnTo>
                <a:lnTo>
                  <a:pt x="323" y="409"/>
                </a:lnTo>
                <a:lnTo>
                  <a:pt x="444" y="409"/>
                </a:lnTo>
                <a:lnTo>
                  <a:pt x="449" y="410"/>
                </a:lnTo>
                <a:lnTo>
                  <a:pt x="452" y="413"/>
                </a:lnTo>
                <a:lnTo>
                  <a:pt x="455" y="417"/>
                </a:lnTo>
                <a:lnTo>
                  <a:pt x="456" y="421"/>
                </a:lnTo>
                <a:lnTo>
                  <a:pt x="455" y="426"/>
                </a:lnTo>
                <a:lnTo>
                  <a:pt x="452" y="430"/>
                </a:lnTo>
                <a:lnTo>
                  <a:pt x="449" y="432"/>
                </a:lnTo>
                <a:lnTo>
                  <a:pt x="444" y="433"/>
                </a:lnTo>
                <a:close/>
                <a:moveTo>
                  <a:pt x="444" y="578"/>
                </a:moveTo>
                <a:lnTo>
                  <a:pt x="323" y="578"/>
                </a:lnTo>
                <a:lnTo>
                  <a:pt x="318" y="577"/>
                </a:lnTo>
                <a:lnTo>
                  <a:pt x="315" y="574"/>
                </a:lnTo>
                <a:lnTo>
                  <a:pt x="312" y="571"/>
                </a:lnTo>
                <a:lnTo>
                  <a:pt x="311" y="566"/>
                </a:lnTo>
                <a:lnTo>
                  <a:pt x="312" y="561"/>
                </a:lnTo>
                <a:lnTo>
                  <a:pt x="315" y="558"/>
                </a:lnTo>
                <a:lnTo>
                  <a:pt x="318" y="555"/>
                </a:lnTo>
                <a:lnTo>
                  <a:pt x="323" y="554"/>
                </a:lnTo>
                <a:lnTo>
                  <a:pt x="444" y="554"/>
                </a:lnTo>
                <a:lnTo>
                  <a:pt x="449" y="555"/>
                </a:lnTo>
                <a:lnTo>
                  <a:pt x="452" y="558"/>
                </a:lnTo>
                <a:lnTo>
                  <a:pt x="455" y="561"/>
                </a:lnTo>
                <a:lnTo>
                  <a:pt x="456" y="566"/>
                </a:lnTo>
                <a:lnTo>
                  <a:pt x="455" y="571"/>
                </a:lnTo>
                <a:lnTo>
                  <a:pt x="452" y="574"/>
                </a:lnTo>
                <a:lnTo>
                  <a:pt x="449" y="577"/>
                </a:lnTo>
                <a:lnTo>
                  <a:pt x="444" y="578"/>
                </a:lnTo>
                <a:close/>
                <a:moveTo>
                  <a:pt x="271" y="249"/>
                </a:moveTo>
                <a:lnTo>
                  <a:pt x="194" y="325"/>
                </a:lnTo>
                <a:lnTo>
                  <a:pt x="190" y="327"/>
                </a:lnTo>
                <a:lnTo>
                  <a:pt x="186" y="328"/>
                </a:lnTo>
                <a:lnTo>
                  <a:pt x="181" y="327"/>
                </a:lnTo>
                <a:lnTo>
                  <a:pt x="178" y="325"/>
                </a:lnTo>
                <a:lnTo>
                  <a:pt x="132" y="280"/>
                </a:lnTo>
                <a:lnTo>
                  <a:pt x="129" y="275"/>
                </a:lnTo>
                <a:lnTo>
                  <a:pt x="128" y="270"/>
                </a:lnTo>
                <a:lnTo>
                  <a:pt x="129" y="266"/>
                </a:lnTo>
                <a:lnTo>
                  <a:pt x="132" y="262"/>
                </a:lnTo>
                <a:lnTo>
                  <a:pt x="136" y="260"/>
                </a:lnTo>
                <a:lnTo>
                  <a:pt x="140" y="259"/>
                </a:lnTo>
                <a:lnTo>
                  <a:pt x="145" y="260"/>
                </a:lnTo>
                <a:lnTo>
                  <a:pt x="149" y="262"/>
                </a:lnTo>
                <a:lnTo>
                  <a:pt x="186" y="299"/>
                </a:lnTo>
                <a:lnTo>
                  <a:pt x="253" y="232"/>
                </a:lnTo>
                <a:lnTo>
                  <a:pt x="258" y="230"/>
                </a:lnTo>
                <a:lnTo>
                  <a:pt x="262" y="229"/>
                </a:lnTo>
                <a:lnTo>
                  <a:pt x="267" y="230"/>
                </a:lnTo>
                <a:lnTo>
                  <a:pt x="271" y="232"/>
                </a:lnTo>
                <a:lnTo>
                  <a:pt x="273" y="236"/>
                </a:lnTo>
                <a:lnTo>
                  <a:pt x="274" y="240"/>
                </a:lnTo>
                <a:lnTo>
                  <a:pt x="273" y="245"/>
                </a:lnTo>
                <a:lnTo>
                  <a:pt x="271" y="249"/>
                </a:lnTo>
                <a:close/>
                <a:moveTo>
                  <a:pt x="271" y="386"/>
                </a:moveTo>
                <a:lnTo>
                  <a:pt x="194" y="461"/>
                </a:lnTo>
                <a:lnTo>
                  <a:pt x="190" y="464"/>
                </a:lnTo>
                <a:lnTo>
                  <a:pt x="186" y="465"/>
                </a:lnTo>
                <a:lnTo>
                  <a:pt x="181" y="464"/>
                </a:lnTo>
                <a:lnTo>
                  <a:pt x="178" y="461"/>
                </a:lnTo>
                <a:lnTo>
                  <a:pt x="132" y="415"/>
                </a:lnTo>
                <a:lnTo>
                  <a:pt x="129" y="411"/>
                </a:lnTo>
                <a:lnTo>
                  <a:pt x="128" y="407"/>
                </a:lnTo>
                <a:lnTo>
                  <a:pt x="129" y="403"/>
                </a:lnTo>
                <a:lnTo>
                  <a:pt x="132" y="399"/>
                </a:lnTo>
                <a:lnTo>
                  <a:pt x="136" y="396"/>
                </a:lnTo>
                <a:lnTo>
                  <a:pt x="140" y="395"/>
                </a:lnTo>
                <a:lnTo>
                  <a:pt x="145" y="396"/>
                </a:lnTo>
                <a:lnTo>
                  <a:pt x="149" y="399"/>
                </a:lnTo>
                <a:lnTo>
                  <a:pt x="186" y="436"/>
                </a:lnTo>
                <a:lnTo>
                  <a:pt x="253" y="368"/>
                </a:lnTo>
                <a:lnTo>
                  <a:pt x="258" y="365"/>
                </a:lnTo>
                <a:lnTo>
                  <a:pt x="262" y="365"/>
                </a:lnTo>
                <a:lnTo>
                  <a:pt x="267" y="365"/>
                </a:lnTo>
                <a:lnTo>
                  <a:pt x="271" y="368"/>
                </a:lnTo>
                <a:lnTo>
                  <a:pt x="273" y="372"/>
                </a:lnTo>
                <a:lnTo>
                  <a:pt x="274" y="376"/>
                </a:lnTo>
                <a:lnTo>
                  <a:pt x="273" y="381"/>
                </a:lnTo>
                <a:lnTo>
                  <a:pt x="271" y="386"/>
                </a:lnTo>
                <a:close/>
                <a:moveTo>
                  <a:pt x="271" y="522"/>
                </a:moveTo>
                <a:lnTo>
                  <a:pt x="194" y="599"/>
                </a:lnTo>
                <a:lnTo>
                  <a:pt x="190" y="601"/>
                </a:lnTo>
                <a:lnTo>
                  <a:pt x="186" y="602"/>
                </a:lnTo>
                <a:lnTo>
                  <a:pt x="181" y="601"/>
                </a:lnTo>
                <a:lnTo>
                  <a:pt x="178" y="599"/>
                </a:lnTo>
                <a:lnTo>
                  <a:pt x="132" y="553"/>
                </a:lnTo>
                <a:lnTo>
                  <a:pt x="129" y="549"/>
                </a:lnTo>
                <a:lnTo>
                  <a:pt x="128" y="545"/>
                </a:lnTo>
                <a:lnTo>
                  <a:pt x="129" y="540"/>
                </a:lnTo>
                <a:lnTo>
                  <a:pt x="132" y="535"/>
                </a:lnTo>
                <a:lnTo>
                  <a:pt x="136" y="533"/>
                </a:lnTo>
                <a:lnTo>
                  <a:pt x="140" y="532"/>
                </a:lnTo>
                <a:lnTo>
                  <a:pt x="145" y="533"/>
                </a:lnTo>
                <a:lnTo>
                  <a:pt x="149" y="535"/>
                </a:lnTo>
                <a:lnTo>
                  <a:pt x="186" y="572"/>
                </a:lnTo>
                <a:lnTo>
                  <a:pt x="253" y="505"/>
                </a:lnTo>
                <a:lnTo>
                  <a:pt x="258" y="502"/>
                </a:lnTo>
                <a:lnTo>
                  <a:pt x="262" y="501"/>
                </a:lnTo>
                <a:lnTo>
                  <a:pt x="267" y="502"/>
                </a:lnTo>
                <a:lnTo>
                  <a:pt x="271" y="505"/>
                </a:lnTo>
                <a:lnTo>
                  <a:pt x="273" y="509"/>
                </a:lnTo>
                <a:lnTo>
                  <a:pt x="274" y="513"/>
                </a:lnTo>
                <a:lnTo>
                  <a:pt x="273" y="518"/>
                </a:lnTo>
                <a:lnTo>
                  <a:pt x="271" y="522"/>
                </a:lnTo>
                <a:close/>
                <a:moveTo>
                  <a:pt x="550" y="196"/>
                </a:moveTo>
                <a:lnTo>
                  <a:pt x="357" y="3"/>
                </a:lnTo>
                <a:lnTo>
                  <a:pt x="353" y="1"/>
                </a:lnTo>
                <a:lnTo>
                  <a:pt x="349" y="0"/>
                </a:lnTo>
                <a:lnTo>
                  <a:pt x="12" y="0"/>
                </a:lnTo>
                <a:lnTo>
                  <a:pt x="7" y="1"/>
                </a:lnTo>
                <a:lnTo>
                  <a:pt x="4" y="3"/>
                </a:lnTo>
                <a:lnTo>
                  <a:pt x="1" y="7"/>
                </a:lnTo>
                <a:lnTo>
                  <a:pt x="0" y="12"/>
                </a:lnTo>
                <a:lnTo>
                  <a:pt x="0" y="711"/>
                </a:lnTo>
                <a:lnTo>
                  <a:pt x="1" y="715"/>
                </a:lnTo>
                <a:lnTo>
                  <a:pt x="4" y="719"/>
                </a:lnTo>
                <a:lnTo>
                  <a:pt x="7" y="721"/>
                </a:lnTo>
                <a:lnTo>
                  <a:pt x="12" y="722"/>
                </a:lnTo>
                <a:lnTo>
                  <a:pt x="542" y="722"/>
                </a:lnTo>
                <a:lnTo>
                  <a:pt x="546" y="721"/>
                </a:lnTo>
                <a:lnTo>
                  <a:pt x="550" y="719"/>
                </a:lnTo>
                <a:lnTo>
                  <a:pt x="552" y="715"/>
                </a:lnTo>
                <a:lnTo>
                  <a:pt x="553" y="711"/>
                </a:lnTo>
                <a:lnTo>
                  <a:pt x="553" y="205"/>
                </a:lnTo>
                <a:lnTo>
                  <a:pt x="552" y="200"/>
                </a:lnTo>
                <a:lnTo>
                  <a:pt x="550" y="196"/>
                </a:lnTo>
                <a:close/>
              </a:path>
            </a:pathLst>
          </a:custGeom>
          <a:solidFill>
            <a:schemeClr val="bg1"/>
          </a:solidFill>
          <a:ln>
            <a:noFill/>
          </a:ln>
        </p:spPr>
        <p:txBody>
          <a:bodyPr vert="horz" wrap="square" lIns="68580" tIns="34291" rIns="68580" bIns="34291" numCol="1" anchor="t" anchorCtr="0" compatLnSpc="1">
            <a:prstTxWarp prst="textNoShape">
              <a:avLst/>
            </a:prstTxWarp>
          </a:bodyPr>
          <a:lstStyle/>
          <a:p>
            <a:pPr defTabSz="685783">
              <a:defRPr/>
            </a:pPr>
            <a:endParaRPr lang="en-US" sz="1351" dirty="0">
              <a:solidFill>
                <a:srgbClr val="595959"/>
              </a:solidFill>
              <a:latin typeface="Century Gothic"/>
            </a:endParaRPr>
          </a:p>
        </p:txBody>
      </p:sp>
      <p:sp>
        <p:nvSpPr>
          <p:cNvPr id="50" name="TextBox 6">
            <a:extLst>
              <a:ext uri="{FF2B5EF4-FFF2-40B4-BE49-F238E27FC236}">
                <a16:creationId xmlns:a16="http://schemas.microsoft.com/office/drawing/2014/main" id="{45C74FCE-67F3-40E5-8E00-405A2EB291D1}"/>
              </a:ext>
            </a:extLst>
          </p:cNvPr>
          <p:cNvSpPr txBox="1"/>
          <p:nvPr/>
        </p:nvSpPr>
        <p:spPr>
          <a:xfrm>
            <a:off x="2386610" y="208776"/>
            <a:ext cx="8179593" cy="553998"/>
          </a:xfrm>
          <a:prstGeom prst="rect">
            <a:avLst/>
          </a:prstGeom>
          <a:noFill/>
        </p:spPr>
        <p:txBody>
          <a:bodyPr wrap="square" lIns="0" tIns="0" rIns="0" bIns="0" rtlCol="0" anchor="ctr">
            <a:spAutoFit/>
          </a:bodyPr>
          <a:lstStyle/>
          <a:p>
            <a:pPr algn="ctr" defTabSz="685783">
              <a:defRPr/>
            </a:pPr>
            <a:r>
              <a:rPr lang="en-US" b="1" dirty="0">
                <a:solidFill>
                  <a:prstClr val="white"/>
                </a:solidFill>
                <a:latin typeface="Century Gothic"/>
              </a:rPr>
              <a:t>NULIDAD DE ELECCIONES VIOLENCIA POLÍTICA DE GÉNERO Y ACCIONES AFIRMATIVAS</a:t>
            </a:r>
            <a:endParaRPr lang="id-ID" b="1" dirty="0">
              <a:solidFill>
                <a:prstClr val="white"/>
              </a:solidFill>
              <a:latin typeface="Century Gothic"/>
            </a:endParaRPr>
          </a:p>
        </p:txBody>
      </p:sp>
      <p:sp>
        <p:nvSpPr>
          <p:cNvPr id="11" name="Rectangle 6">
            <a:extLst>
              <a:ext uri="{FF2B5EF4-FFF2-40B4-BE49-F238E27FC236}">
                <a16:creationId xmlns:a16="http://schemas.microsoft.com/office/drawing/2014/main" id="{DE78BEDC-9C5A-410D-9B3B-D11B8BAC5E8A}"/>
              </a:ext>
            </a:extLst>
          </p:cNvPr>
          <p:cNvSpPr/>
          <p:nvPr/>
        </p:nvSpPr>
        <p:spPr>
          <a:xfrm>
            <a:off x="352339" y="1041826"/>
            <a:ext cx="11677475" cy="56015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gn="just" defTabSz="685783">
              <a:defRPr/>
            </a:pPr>
            <a:r>
              <a:rPr lang="es-MX" sz="1400" b="1" dirty="0">
                <a:solidFill>
                  <a:srgbClr val="595959">
                    <a:lumMod val="50000"/>
                  </a:srgbClr>
                </a:solidFill>
                <a:latin typeface="Arial" panose="020B0604020202020204" pitchFamily="34" charset="0"/>
                <a:cs typeface="Arial" panose="020B0604020202020204" pitchFamily="34" charset="0"/>
              </a:rPr>
              <a:t>Nulidad de Elección por Violencia Política de Género. Caso María Rojo e Inchaustegui.</a:t>
            </a:r>
          </a:p>
          <a:p>
            <a:pPr defTabSz="341702" fontAlgn="base">
              <a:buClr>
                <a:srgbClr val="641345"/>
              </a:buClr>
              <a:buSzPct val="100000"/>
              <a:defRPr/>
            </a:pPr>
            <a:r>
              <a:rPr lang="es-MX" sz="1400" b="1" dirty="0">
                <a:solidFill>
                  <a:srgbClr val="595959">
                    <a:lumMod val="50000"/>
                  </a:srgbClr>
                </a:solidFill>
                <a:latin typeface="Arial" panose="020B0604020202020204" pitchFamily="34" charset="0"/>
                <a:cs typeface="Arial" panose="020B0604020202020204" pitchFamily="34" charset="0"/>
              </a:rPr>
              <a:t>SÍ VIOLENCIA POLÍTICA DE GÉNERO CONTRA CANDIDATA MARIA ROJO, PERO NO SE ACREDITÓ SU TRASCENDENCIA EN ELECCIÓN. (Revocación de nulidad de elección de Alcaldía en Coyoacán 2018 y confirmación validez de esa elección y triunfo de Manuel Negrete Arias electo como Alcalde, postulado por coalición Por la Ciudad al Frente (PAN-PRD-MC)</a:t>
            </a:r>
            <a:endParaRPr lang="es-MX" sz="1400" dirty="0">
              <a:solidFill>
                <a:srgbClr val="595959">
                  <a:lumMod val="50000"/>
                </a:srgbClr>
              </a:solidFill>
              <a:latin typeface="Arial" panose="020B0604020202020204" pitchFamily="34" charset="0"/>
              <a:cs typeface="Arial" panose="020B0604020202020204" pitchFamily="34" charset="0"/>
            </a:endParaRPr>
          </a:p>
          <a:p>
            <a:pPr marL="255979" indent="-255979" algn="just" defTabSz="341702" fontAlgn="base">
              <a:buClr>
                <a:srgbClr val="641345"/>
              </a:buClr>
              <a:buSzPct val="100000"/>
              <a:buFont typeface="Webdings" pitchFamily="18" charset="2"/>
              <a:buChar char=""/>
              <a:defRPr/>
            </a:pPr>
            <a:r>
              <a:rPr lang="es-MX" sz="1400" dirty="0">
                <a:solidFill>
                  <a:srgbClr val="595959">
                    <a:lumMod val="50000"/>
                  </a:srgbClr>
                </a:solidFill>
                <a:latin typeface="Arial" panose="020B0604020202020204" pitchFamily="34" charset="0"/>
                <a:cs typeface="Arial" panose="020B0604020202020204" pitchFamily="34" charset="0"/>
              </a:rPr>
              <a:t>30/septiembre/2018: Sala Superior TEPJF (SUP-REC-1388/2018) revocó nulidad de elección de la Alcaldía de Coyoacán, Ciudad de México, decretada por Sala Regional Ciudad de México (SRCM).</a:t>
            </a:r>
          </a:p>
          <a:p>
            <a:pPr marL="255979" indent="-255979" algn="just" defTabSz="341702" fontAlgn="base">
              <a:buClr>
                <a:srgbClr val="641345"/>
              </a:buClr>
              <a:buSzPct val="100000"/>
              <a:buFont typeface="Webdings" pitchFamily="18" charset="2"/>
              <a:buChar char=""/>
              <a:defRPr/>
            </a:pPr>
            <a:r>
              <a:rPr lang="es-MX" sz="1400" dirty="0">
                <a:solidFill>
                  <a:srgbClr val="595959">
                    <a:lumMod val="50000"/>
                  </a:srgbClr>
                </a:solidFill>
                <a:latin typeface="Arial" panose="020B0604020202020204" pitchFamily="34" charset="0"/>
                <a:cs typeface="Arial" panose="020B0604020202020204" pitchFamily="34" charset="0"/>
              </a:rPr>
              <a:t>Ganó la elección Manuel Negrete Arias (coalición PAN-PRD-MC).</a:t>
            </a:r>
          </a:p>
          <a:p>
            <a:pPr marL="255979" indent="-255979" algn="just" defTabSz="341702" fontAlgn="base">
              <a:buClr>
                <a:srgbClr val="641345"/>
              </a:buClr>
              <a:buSzPct val="100000"/>
              <a:buFont typeface="Webdings" pitchFamily="18" charset="2"/>
              <a:buChar char=""/>
              <a:defRPr/>
            </a:pPr>
            <a:r>
              <a:rPr lang="es-MX" sz="1400" dirty="0">
                <a:solidFill>
                  <a:srgbClr val="595959">
                    <a:lumMod val="50000"/>
                  </a:srgbClr>
                </a:solidFill>
                <a:latin typeface="Arial" panose="020B0604020202020204" pitchFamily="34" charset="0"/>
                <a:cs typeface="Arial" panose="020B0604020202020204" pitchFamily="34" charset="0"/>
              </a:rPr>
              <a:t>2º lugar: María de Lourdes Rojo e Inchaustegui (coalición MORENA-PT-ES). Diferencia 45,922 votos.</a:t>
            </a:r>
          </a:p>
          <a:p>
            <a:pPr marL="255979" indent="-255979" algn="just" defTabSz="341702" fontAlgn="base">
              <a:buClr>
                <a:srgbClr val="641345"/>
              </a:buClr>
              <a:buSzPct val="100000"/>
              <a:buFont typeface="Webdings" pitchFamily="18" charset="2"/>
              <a:buChar char=""/>
              <a:defRPr/>
            </a:pPr>
            <a:r>
              <a:rPr lang="es-MX" sz="1400" dirty="0">
                <a:solidFill>
                  <a:srgbClr val="595959">
                    <a:lumMod val="50000"/>
                  </a:srgbClr>
                </a:solidFill>
                <a:latin typeface="Arial" panose="020B0604020202020204" pitchFamily="34" charset="0"/>
                <a:cs typeface="Arial" panose="020B0604020202020204" pitchFamily="34" charset="0"/>
              </a:rPr>
              <a:t>21/septiembre/2018: SRCM anuló la elección por violación a principios constitucionales de equidad y legalidad por uso indebido de recursos públicos (utilización de programas sociales como la implementación y ejecución del programa social A TU LADO que otorgaba $4,040 pesos en 2018 para beneficiar en forma directa a 13,613 personas e indirectamente a 40,839 pero se incrementó en proceso electoral local a 27,226 y 81,678; beneficiarios recibieron una tarjeta para el depósito de recursos) y acreditación de violencia política de género contra María Rojo lo que se consideró violación grave que  trascendió al ánimo del electorado  en detrimento de la candidata.</a:t>
            </a:r>
          </a:p>
          <a:p>
            <a:pPr marL="255979" indent="-255979" algn="just" defTabSz="341702" fontAlgn="base">
              <a:buClr>
                <a:srgbClr val="641345"/>
              </a:buClr>
              <a:buSzPct val="100000"/>
              <a:buFont typeface="Webdings" pitchFamily="18" charset="2"/>
              <a:buChar char=""/>
              <a:defRPr/>
            </a:pPr>
            <a:r>
              <a:rPr lang="es-MX" sz="1400" b="1" dirty="0">
                <a:solidFill>
                  <a:srgbClr val="595959">
                    <a:lumMod val="50000"/>
                  </a:srgbClr>
                </a:solidFill>
                <a:latin typeface="Arial" panose="020B0604020202020204" pitchFamily="34" charset="0"/>
                <a:cs typeface="Arial" panose="020B0604020202020204" pitchFamily="34" charset="0"/>
              </a:rPr>
              <a:t>CONSIDERACIONES SALA SUPERIOR:</a:t>
            </a:r>
            <a:r>
              <a:rPr lang="es-MX" sz="1400" dirty="0">
                <a:solidFill>
                  <a:srgbClr val="595959">
                    <a:lumMod val="50000"/>
                  </a:srgbClr>
                </a:solidFill>
                <a:latin typeface="Arial" panose="020B0604020202020204" pitchFamily="34" charset="0"/>
                <a:cs typeface="Arial" panose="020B0604020202020204" pitchFamily="34" charset="0"/>
              </a:rPr>
              <a:t> No acreditado que programa social tuviera fines electorales, o sea, que se implementara y ejecutara para favorecer a Manuel Negrete Arias. Aun cuando se acreditara que se utilizó programa social que benefició a 27,226 personas, ello no sería determinantes porque diferencia de votos es de 45,922 electores. </a:t>
            </a:r>
          </a:p>
          <a:p>
            <a:pPr marL="255979" indent="-255979" algn="just" defTabSz="341702" fontAlgn="base">
              <a:buClr>
                <a:srgbClr val="641345"/>
              </a:buClr>
              <a:buSzPct val="100000"/>
              <a:buFont typeface="Webdings" pitchFamily="18" charset="2"/>
              <a:buChar char=""/>
              <a:defRPr/>
            </a:pPr>
            <a:r>
              <a:rPr lang="es-MX" sz="1400" b="1" u="sng" dirty="0">
                <a:solidFill>
                  <a:srgbClr val="595959">
                    <a:lumMod val="50000"/>
                  </a:srgbClr>
                </a:solidFill>
                <a:latin typeface="Arial" panose="020B0604020202020204" pitchFamily="34" charset="0"/>
                <a:cs typeface="Arial" panose="020B0604020202020204" pitchFamily="34" charset="0"/>
              </a:rPr>
              <a:t>Valoración incorrecta de alcances de la violencia política por razones de género, ya que no se acreditó el grado de afectación ni la determinancia cuantitativa que esa irregularidad tuvo en el proceso electoral.</a:t>
            </a:r>
          </a:p>
          <a:p>
            <a:pPr marL="255979" indent="-255979" algn="just" defTabSz="341702" fontAlgn="base">
              <a:buClr>
                <a:srgbClr val="641345"/>
              </a:buClr>
              <a:buSzPct val="100000"/>
              <a:buFont typeface="Webdings" pitchFamily="18" charset="2"/>
              <a:buChar char=""/>
              <a:defRPr/>
            </a:pPr>
            <a:r>
              <a:rPr lang="es-MX" sz="1400" dirty="0">
                <a:solidFill>
                  <a:srgbClr val="595959">
                    <a:lumMod val="50000"/>
                  </a:srgbClr>
                </a:solidFill>
                <a:latin typeface="Arial" panose="020B0604020202020204" pitchFamily="34" charset="0"/>
                <a:cs typeface="Arial" panose="020B0604020202020204" pitchFamily="34" charset="0"/>
              </a:rPr>
              <a:t>Según resuelto por TEL y SRCM SÍ EXISTIERON ACTOS DE VIOLENCIA COMETIDOS EN PERJUICIO DE LA CANDIDATA, pero algunos no se cometieron por razón de género de la candidata.</a:t>
            </a:r>
          </a:p>
          <a:p>
            <a:pPr marL="255979" indent="-255979" algn="just" defTabSz="341702" fontAlgn="base">
              <a:buClr>
                <a:srgbClr val="641345"/>
              </a:buClr>
              <a:buSzPct val="100000"/>
              <a:buFont typeface="Webdings" pitchFamily="18" charset="2"/>
              <a:buChar char=""/>
              <a:defRPr/>
            </a:pPr>
            <a:r>
              <a:rPr lang="es-MX" sz="1400" dirty="0">
                <a:solidFill>
                  <a:srgbClr val="595959">
                    <a:lumMod val="50000"/>
                  </a:srgbClr>
                </a:solidFill>
                <a:latin typeface="Arial" panose="020B0604020202020204" pitchFamily="34" charset="0"/>
                <a:cs typeface="Arial" panose="020B0604020202020204" pitchFamily="34" charset="0"/>
              </a:rPr>
              <a:t>Sí VIOLENCIA  POLÍTICA:</a:t>
            </a:r>
          </a:p>
          <a:p>
            <a:pPr marL="255979" indent="-255979" algn="just" defTabSz="341702" fontAlgn="base">
              <a:buClr>
                <a:srgbClr val="641345"/>
              </a:buClr>
              <a:buSzPct val="100000"/>
              <a:buFont typeface="Webdings" pitchFamily="18" charset="2"/>
              <a:buChar char=""/>
              <a:defRPr/>
            </a:pPr>
            <a:r>
              <a:rPr lang="es-MX" sz="1400" dirty="0">
                <a:solidFill>
                  <a:srgbClr val="595959">
                    <a:lumMod val="50000"/>
                  </a:srgbClr>
                </a:solidFill>
                <a:latin typeface="Arial" panose="020B0604020202020204" pitchFamily="34" charset="0"/>
                <a:cs typeface="Arial" panose="020B0604020202020204" pitchFamily="34" charset="0"/>
              </a:rPr>
              <a:t>- Actos de intimidación por presencia de personas en su domicilio con carteles con mensajes denostativos: ASESINA, COYOACÁN NO TE QUIERE, MARÍA ROJO FUERA DE COYOACÁN, MATA VIEJITAS, TÚ  QUIERES REGRESAR Y A EMILIA ¿QUIÉN LA REGRESA?</a:t>
            </a:r>
          </a:p>
          <a:p>
            <a:pPr marL="255979" indent="-255979" algn="just" defTabSz="341702" fontAlgn="base">
              <a:buClr>
                <a:srgbClr val="641345"/>
              </a:buClr>
              <a:buSzPct val="100000"/>
              <a:buFont typeface="Webdings" pitchFamily="18" charset="2"/>
              <a:buChar char=""/>
              <a:defRPr/>
            </a:pPr>
            <a:r>
              <a:rPr lang="es-MX" sz="1400" dirty="0">
                <a:solidFill>
                  <a:srgbClr val="595959">
                    <a:lumMod val="50000"/>
                  </a:srgbClr>
                </a:solidFill>
                <a:latin typeface="Arial" panose="020B0604020202020204" pitchFamily="34" charset="0"/>
                <a:cs typeface="Arial" panose="020B0604020202020204" pitchFamily="34" charset="0"/>
              </a:rPr>
              <a:t>-Ataques a su imagen a través de mensajes contenidos en videos, volantes y calcomanías pegadas en bardas, postes y parabrisas de automóviles: MARÍA ROJO LA ACTRIZ QUE USÓ A COYOACÁN PARA VOLVERSE RICA; CON MARÍA ROJO NO PORQUE ES CORRUPTA; CUANDO FUE DELEGADA DE COYOACÁN … GOBERNÓ DESDE LOS CAMERINOS.</a:t>
            </a:r>
          </a:p>
        </p:txBody>
      </p:sp>
    </p:spTree>
    <p:extLst>
      <p:ext uri="{BB962C8B-B14F-4D97-AF65-F5344CB8AC3E}">
        <p14:creationId xmlns:p14="http://schemas.microsoft.com/office/powerpoint/2010/main" val="182329208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69D153-035E-445F-A22C-A0A4A7E7FA01}"/>
              </a:ext>
            </a:extLst>
          </p:cNvPr>
          <p:cNvSpPr/>
          <p:nvPr/>
        </p:nvSpPr>
        <p:spPr>
          <a:xfrm>
            <a:off x="1524000" y="71439"/>
            <a:ext cx="9144000" cy="777648"/>
          </a:xfrm>
          <a:prstGeom prst="rect">
            <a:avLst/>
          </a:prstGeom>
          <a:pattFill prst="dkUpDiag">
            <a:fgClr>
              <a:schemeClr val="tx2"/>
            </a:fgClr>
            <a:bgClr>
              <a:schemeClr val="tx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dirty="0">
              <a:solidFill>
                <a:prstClr val="white"/>
              </a:solidFill>
              <a:latin typeface="Century Gothic"/>
            </a:endParaRPr>
          </a:p>
        </p:txBody>
      </p:sp>
      <p:grpSp>
        <p:nvGrpSpPr>
          <p:cNvPr id="8" name="Group 7">
            <a:extLst>
              <a:ext uri="{FF2B5EF4-FFF2-40B4-BE49-F238E27FC236}">
                <a16:creationId xmlns:a16="http://schemas.microsoft.com/office/drawing/2014/main" id="{4EAFA0D3-4F02-4564-868F-7B23A92CA5DA}"/>
              </a:ext>
            </a:extLst>
          </p:cNvPr>
          <p:cNvGrpSpPr/>
          <p:nvPr/>
        </p:nvGrpSpPr>
        <p:grpSpPr>
          <a:xfrm>
            <a:off x="1727600" y="2"/>
            <a:ext cx="592931" cy="557213"/>
            <a:chOff x="11182350" y="171450"/>
            <a:chExt cx="790575" cy="742950"/>
          </a:xfrm>
        </p:grpSpPr>
        <p:sp>
          <p:nvSpPr>
            <p:cNvPr id="3" name="Rectangle 2">
              <a:extLst>
                <a:ext uri="{FF2B5EF4-FFF2-40B4-BE49-F238E27FC236}">
                  <a16:creationId xmlns:a16="http://schemas.microsoft.com/office/drawing/2014/main" id="{7F67F46E-4DB3-4EFD-82B7-61C976CE2B84}"/>
                </a:ext>
              </a:extLst>
            </p:cNvPr>
            <p:cNvSpPr/>
            <p:nvPr/>
          </p:nvSpPr>
          <p:spPr>
            <a:xfrm>
              <a:off x="11182350" y="171450"/>
              <a:ext cx="742950" cy="7429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dirty="0">
                <a:solidFill>
                  <a:prstClr val="white"/>
                </a:solidFill>
                <a:latin typeface="Century Gothic"/>
              </a:endParaRPr>
            </a:p>
          </p:txBody>
        </p:sp>
        <p:sp>
          <p:nvSpPr>
            <p:cNvPr id="5" name="Right Triangle 4">
              <a:extLst>
                <a:ext uri="{FF2B5EF4-FFF2-40B4-BE49-F238E27FC236}">
                  <a16:creationId xmlns:a16="http://schemas.microsoft.com/office/drawing/2014/main" id="{DA0FFA55-54B3-40E8-B647-2537CB6023FA}"/>
                </a:ext>
              </a:extLst>
            </p:cNvPr>
            <p:cNvSpPr/>
            <p:nvPr/>
          </p:nvSpPr>
          <p:spPr>
            <a:xfrm>
              <a:off x="11925300" y="171450"/>
              <a:ext cx="47625" cy="95250"/>
            </a:xfrm>
            <a:prstGeom prst="rtTriangle">
              <a:avLst/>
            </a:prstGeom>
            <a:solidFill>
              <a:srgbClr val="E5A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dirty="0">
                <a:solidFill>
                  <a:prstClr val="white"/>
                </a:solidFill>
                <a:latin typeface="Century Gothic"/>
              </a:endParaRPr>
            </a:p>
          </p:txBody>
        </p:sp>
        <p:sp>
          <p:nvSpPr>
            <p:cNvPr id="6" name="Right Triangle 5">
              <a:extLst>
                <a:ext uri="{FF2B5EF4-FFF2-40B4-BE49-F238E27FC236}">
                  <a16:creationId xmlns:a16="http://schemas.microsoft.com/office/drawing/2014/main" id="{16CA8BD4-DBFF-47F9-A57B-47E2AE2D4939}"/>
                </a:ext>
              </a:extLst>
            </p:cNvPr>
            <p:cNvSpPr/>
            <p:nvPr/>
          </p:nvSpPr>
          <p:spPr>
            <a:xfrm flipV="1">
              <a:off x="11925300" y="819150"/>
              <a:ext cx="47625" cy="95250"/>
            </a:xfrm>
            <a:prstGeom prst="rtTriangle">
              <a:avLst/>
            </a:prstGeom>
            <a:solidFill>
              <a:srgbClr val="E5A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dirty="0">
                <a:solidFill>
                  <a:prstClr val="white"/>
                </a:solidFill>
                <a:latin typeface="Century Gothic"/>
              </a:endParaRPr>
            </a:p>
          </p:txBody>
        </p:sp>
      </p:grpSp>
      <p:sp>
        <p:nvSpPr>
          <p:cNvPr id="48" name="Freeform 950">
            <a:extLst>
              <a:ext uri="{FF2B5EF4-FFF2-40B4-BE49-F238E27FC236}">
                <a16:creationId xmlns:a16="http://schemas.microsoft.com/office/drawing/2014/main" id="{9E70EA9E-929E-444E-8A72-611F521BF5E6}"/>
              </a:ext>
            </a:extLst>
          </p:cNvPr>
          <p:cNvSpPr>
            <a:spLocks noEditPoints="1"/>
          </p:cNvSpPr>
          <p:nvPr/>
        </p:nvSpPr>
        <p:spPr bwMode="auto">
          <a:xfrm>
            <a:off x="1625799" y="152628"/>
            <a:ext cx="491436" cy="610147"/>
          </a:xfrm>
          <a:custGeom>
            <a:avLst/>
            <a:gdLst>
              <a:gd name="T0" fmla="*/ 542 w 553"/>
              <a:gd name="T1" fmla="*/ 205 h 722"/>
              <a:gd name="T2" fmla="*/ 323 w 553"/>
              <a:gd name="T3" fmla="*/ 313 h 722"/>
              <a:gd name="T4" fmla="*/ 312 w 553"/>
              <a:gd name="T5" fmla="*/ 306 h 722"/>
              <a:gd name="T6" fmla="*/ 315 w 553"/>
              <a:gd name="T7" fmla="*/ 293 h 722"/>
              <a:gd name="T8" fmla="*/ 444 w 553"/>
              <a:gd name="T9" fmla="*/ 289 h 722"/>
              <a:gd name="T10" fmla="*/ 455 w 553"/>
              <a:gd name="T11" fmla="*/ 297 h 722"/>
              <a:gd name="T12" fmla="*/ 452 w 553"/>
              <a:gd name="T13" fmla="*/ 310 h 722"/>
              <a:gd name="T14" fmla="*/ 444 w 553"/>
              <a:gd name="T15" fmla="*/ 433 h 722"/>
              <a:gd name="T16" fmla="*/ 315 w 553"/>
              <a:gd name="T17" fmla="*/ 430 h 722"/>
              <a:gd name="T18" fmla="*/ 312 w 553"/>
              <a:gd name="T19" fmla="*/ 417 h 722"/>
              <a:gd name="T20" fmla="*/ 323 w 553"/>
              <a:gd name="T21" fmla="*/ 409 h 722"/>
              <a:gd name="T22" fmla="*/ 452 w 553"/>
              <a:gd name="T23" fmla="*/ 413 h 722"/>
              <a:gd name="T24" fmla="*/ 455 w 553"/>
              <a:gd name="T25" fmla="*/ 426 h 722"/>
              <a:gd name="T26" fmla="*/ 444 w 553"/>
              <a:gd name="T27" fmla="*/ 433 h 722"/>
              <a:gd name="T28" fmla="*/ 318 w 553"/>
              <a:gd name="T29" fmla="*/ 577 h 722"/>
              <a:gd name="T30" fmla="*/ 311 w 553"/>
              <a:gd name="T31" fmla="*/ 566 h 722"/>
              <a:gd name="T32" fmla="*/ 318 w 553"/>
              <a:gd name="T33" fmla="*/ 555 h 722"/>
              <a:gd name="T34" fmla="*/ 449 w 553"/>
              <a:gd name="T35" fmla="*/ 555 h 722"/>
              <a:gd name="T36" fmla="*/ 456 w 553"/>
              <a:gd name="T37" fmla="*/ 566 h 722"/>
              <a:gd name="T38" fmla="*/ 449 w 553"/>
              <a:gd name="T39" fmla="*/ 577 h 722"/>
              <a:gd name="T40" fmla="*/ 194 w 553"/>
              <a:gd name="T41" fmla="*/ 325 h 722"/>
              <a:gd name="T42" fmla="*/ 181 w 553"/>
              <a:gd name="T43" fmla="*/ 327 h 722"/>
              <a:gd name="T44" fmla="*/ 129 w 553"/>
              <a:gd name="T45" fmla="*/ 275 h 722"/>
              <a:gd name="T46" fmla="*/ 132 w 553"/>
              <a:gd name="T47" fmla="*/ 262 h 722"/>
              <a:gd name="T48" fmla="*/ 145 w 553"/>
              <a:gd name="T49" fmla="*/ 260 h 722"/>
              <a:gd name="T50" fmla="*/ 253 w 553"/>
              <a:gd name="T51" fmla="*/ 232 h 722"/>
              <a:gd name="T52" fmla="*/ 267 w 553"/>
              <a:gd name="T53" fmla="*/ 230 h 722"/>
              <a:gd name="T54" fmla="*/ 274 w 553"/>
              <a:gd name="T55" fmla="*/ 240 h 722"/>
              <a:gd name="T56" fmla="*/ 271 w 553"/>
              <a:gd name="T57" fmla="*/ 386 h 722"/>
              <a:gd name="T58" fmla="*/ 186 w 553"/>
              <a:gd name="T59" fmla="*/ 465 h 722"/>
              <a:gd name="T60" fmla="*/ 132 w 553"/>
              <a:gd name="T61" fmla="*/ 415 h 722"/>
              <a:gd name="T62" fmla="*/ 129 w 553"/>
              <a:gd name="T63" fmla="*/ 403 h 722"/>
              <a:gd name="T64" fmla="*/ 140 w 553"/>
              <a:gd name="T65" fmla="*/ 395 h 722"/>
              <a:gd name="T66" fmla="*/ 186 w 553"/>
              <a:gd name="T67" fmla="*/ 436 h 722"/>
              <a:gd name="T68" fmla="*/ 262 w 553"/>
              <a:gd name="T69" fmla="*/ 365 h 722"/>
              <a:gd name="T70" fmla="*/ 273 w 553"/>
              <a:gd name="T71" fmla="*/ 372 h 722"/>
              <a:gd name="T72" fmla="*/ 271 w 553"/>
              <a:gd name="T73" fmla="*/ 386 h 722"/>
              <a:gd name="T74" fmla="*/ 190 w 553"/>
              <a:gd name="T75" fmla="*/ 601 h 722"/>
              <a:gd name="T76" fmla="*/ 178 w 553"/>
              <a:gd name="T77" fmla="*/ 599 h 722"/>
              <a:gd name="T78" fmla="*/ 128 w 553"/>
              <a:gd name="T79" fmla="*/ 545 h 722"/>
              <a:gd name="T80" fmla="*/ 136 w 553"/>
              <a:gd name="T81" fmla="*/ 533 h 722"/>
              <a:gd name="T82" fmla="*/ 149 w 553"/>
              <a:gd name="T83" fmla="*/ 535 h 722"/>
              <a:gd name="T84" fmla="*/ 258 w 553"/>
              <a:gd name="T85" fmla="*/ 502 h 722"/>
              <a:gd name="T86" fmla="*/ 271 w 553"/>
              <a:gd name="T87" fmla="*/ 505 h 722"/>
              <a:gd name="T88" fmla="*/ 273 w 553"/>
              <a:gd name="T89" fmla="*/ 518 h 722"/>
              <a:gd name="T90" fmla="*/ 357 w 553"/>
              <a:gd name="T91" fmla="*/ 3 h 722"/>
              <a:gd name="T92" fmla="*/ 12 w 553"/>
              <a:gd name="T93" fmla="*/ 0 h 722"/>
              <a:gd name="T94" fmla="*/ 1 w 553"/>
              <a:gd name="T95" fmla="*/ 7 h 722"/>
              <a:gd name="T96" fmla="*/ 1 w 553"/>
              <a:gd name="T97" fmla="*/ 715 h 722"/>
              <a:gd name="T98" fmla="*/ 12 w 553"/>
              <a:gd name="T99" fmla="*/ 722 h 722"/>
              <a:gd name="T100" fmla="*/ 550 w 553"/>
              <a:gd name="T101" fmla="*/ 719 h 722"/>
              <a:gd name="T102" fmla="*/ 553 w 553"/>
              <a:gd name="T103" fmla="*/ 205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53" h="722">
                <a:moveTo>
                  <a:pt x="349" y="205"/>
                </a:moveTo>
                <a:lnTo>
                  <a:pt x="349" y="12"/>
                </a:lnTo>
                <a:lnTo>
                  <a:pt x="542" y="205"/>
                </a:lnTo>
                <a:lnTo>
                  <a:pt x="349" y="205"/>
                </a:lnTo>
                <a:close/>
                <a:moveTo>
                  <a:pt x="444" y="313"/>
                </a:moveTo>
                <a:lnTo>
                  <a:pt x="323" y="313"/>
                </a:lnTo>
                <a:lnTo>
                  <a:pt x="318" y="312"/>
                </a:lnTo>
                <a:lnTo>
                  <a:pt x="315" y="310"/>
                </a:lnTo>
                <a:lnTo>
                  <a:pt x="312" y="306"/>
                </a:lnTo>
                <a:lnTo>
                  <a:pt x="311" y="301"/>
                </a:lnTo>
                <a:lnTo>
                  <a:pt x="312" y="297"/>
                </a:lnTo>
                <a:lnTo>
                  <a:pt x="315" y="293"/>
                </a:lnTo>
                <a:lnTo>
                  <a:pt x="318" y="290"/>
                </a:lnTo>
                <a:lnTo>
                  <a:pt x="323" y="289"/>
                </a:lnTo>
                <a:lnTo>
                  <a:pt x="444" y="289"/>
                </a:lnTo>
                <a:lnTo>
                  <a:pt x="449" y="290"/>
                </a:lnTo>
                <a:lnTo>
                  <a:pt x="452" y="293"/>
                </a:lnTo>
                <a:lnTo>
                  <a:pt x="455" y="297"/>
                </a:lnTo>
                <a:lnTo>
                  <a:pt x="456" y="301"/>
                </a:lnTo>
                <a:lnTo>
                  <a:pt x="455" y="306"/>
                </a:lnTo>
                <a:lnTo>
                  <a:pt x="452" y="310"/>
                </a:lnTo>
                <a:lnTo>
                  <a:pt x="449" y="312"/>
                </a:lnTo>
                <a:lnTo>
                  <a:pt x="444" y="313"/>
                </a:lnTo>
                <a:close/>
                <a:moveTo>
                  <a:pt x="444" y="433"/>
                </a:moveTo>
                <a:lnTo>
                  <a:pt x="323" y="433"/>
                </a:lnTo>
                <a:lnTo>
                  <a:pt x="318" y="432"/>
                </a:lnTo>
                <a:lnTo>
                  <a:pt x="315" y="430"/>
                </a:lnTo>
                <a:lnTo>
                  <a:pt x="312" y="426"/>
                </a:lnTo>
                <a:lnTo>
                  <a:pt x="311" y="421"/>
                </a:lnTo>
                <a:lnTo>
                  <a:pt x="312" y="417"/>
                </a:lnTo>
                <a:lnTo>
                  <a:pt x="315" y="413"/>
                </a:lnTo>
                <a:lnTo>
                  <a:pt x="318" y="410"/>
                </a:lnTo>
                <a:lnTo>
                  <a:pt x="323" y="409"/>
                </a:lnTo>
                <a:lnTo>
                  <a:pt x="444" y="409"/>
                </a:lnTo>
                <a:lnTo>
                  <a:pt x="449" y="410"/>
                </a:lnTo>
                <a:lnTo>
                  <a:pt x="452" y="413"/>
                </a:lnTo>
                <a:lnTo>
                  <a:pt x="455" y="417"/>
                </a:lnTo>
                <a:lnTo>
                  <a:pt x="456" y="421"/>
                </a:lnTo>
                <a:lnTo>
                  <a:pt x="455" y="426"/>
                </a:lnTo>
                <a:lnTo>
                  <a:pt x="452" y="430"/>
                </a:lnTo>
                <a:lnTo>
                  <a:pt x="449" y="432"/>
                </a:lnTo>
                <a:lnTo>
                  <a:pt x="444" y="433"/>
                </a:lnTo>
                <a:close/>
                <a:moveTo>
                  <a:pt x="444" y="578"/>
                </a:moveTo>
                <a:lnTo>
                  <a:pt x="323" y="578"/>
                </a:lnTo>
                <a:lnTo>
                  <a:pt x="318" y="577"/>
                </a:lnTo>
                <a:lnTo>
                  <a:pt x="315" y="574"/>
                </a:lnTo>
                <a:lnTo>
                  <a:pt x="312" y="571"/>
                </a:lnTo>
                <a:lnTo>
                  <a:pt x="311" y="566"/>
                </a:lnTo>
                <a:lnTo>
                  <a:pt x="312" y="561"/>
                </a:lnTo>
                <a:lnTo>
                  <a:pt x="315" y="558"/>
                </a:lnTo>
                <a:lnTo>
                  <a:pt x="318" y="555"/>
                </a:lnTo>
                <a:lnTo>
                  <a:pt x="323" y="554"/>
                </a:lnTo>
                <a:lnTo>
                  <a:pt x="444" y="554"/>
                </a:lnTo>
                <a:lnTo>
                  <a:pt x="449" y="555"/>
                </a:lnTo>
                <a:lnTo>
                  <a:pt x="452" y="558"/>
                </a:lnTo>
                <a:lnTo>
                  <a:pt x="455" y="561"/>
                </a:lnTo>
                <a:lnTo>
                  <a:pt x="456" y="566"/>
                </a:lnTo>
                <a:lnTo>
                  <a:pt x="455" y="571"/>
                </a:lnTo>
                <a:lnTo>
                  <a:pt x="452" y="574"/>
                </a:lnTo>
                <a:lnTo>
                  <a:pt x="449" y="577"/>
                </a:lnTo>
                <a:lnTo>
                  <a:pt x="444" y="578"/>
                </a:lnTo>
                <a:close/>
                <a:moveTo>
                  <a:pt x="271" y="249"/>
                </a:moveTo>
                <a:lnTo>
                  <a:pt x="194" y="325"/>
                </a:lnTo>
                <a:lnTo>
                  <a:pt x="190" y="327"/>
                </a:lnTo>
                <a:lnTo>
                  <a:pt x="186" y="328"/>
                </a:lnTo>
                <a:lnTo>
                  <a:pt x="181" y="327"/>
                </a:lnTo>
                <a:lnTo>
                  <a:pt x="178" y="325"/>
                </a:lnTo>
                <a:lnTo>
                  <a:pt x="132" y="280"/>
                </a:lnTo>
                <a:lnTo>
                  <a:pt x="129" y="275"/>
                </a:lnTo>
                <a:lnTo>
                  <a:pt x="128" y="270"/>
                </a:lnTo>
                <a:lnTo>
                  <a:pt x="129" y="266"/>
                </a:lnTo>
                <a:lnTo>
                  <a:pt x="132" y="262"/>
                </a:lnTo>
                <a:lnTo>
                  <a:pt x="136" y="260"/>
                </a:lnTo>
                <a:lnTo>
                  <a:pt x="140" y="259"/>
                </a:lnTo>
                <a:lnTo>
                  <a:pt x="145" y="260"/>
                </a:lnTo>
                <a:lnTo>
                  <a:pt x="149" y="262"/>
                </a:lnTo>
                <a:lnTo>
                  <a:pt x="186" y="299"/>
                </a:lnTo>
                <a:lnTo>
                  <a:pt x="253" y="232"/>
                </a:lnTo>
                <a:lnTo>
                  <a:pt x="258" y="230"/>
                </a:lnTo>
                <a:lnTo>
                  <a:pt x="262" y="229"/>
                </a:lnTo>
                <a:lnTo>
                  <a:pt x="267" y="230"/>
                </a:lnTo>
                <a:lnTo>
                  <a:pt x="271" y="232"/>
                </a:lnTo>
                <a:lnTo>
                  <a:pt x="273" y="236"/>
                </a:lnTo>
                <a:lnTo>
                  <a:pt x="274" y="240"/>
                </a:lnTo>
                <a:lnTo>
                  <a:pt x="273" y="245"/>
                </a:lnTo>
                <a:lnTo>
                  <a:pt x="271" y="249"/>
                </a:lnTo>
                <a:close/>
                <a:moveTo>
                  <a:pt x="271" y="386"/>
                </a:moveTo>
                <a:lnTo>
                  <a:pt x="194" y="461"/>
                </a:lnTo>
                <a:lnTo>
                  <a:pt x="190" y="464"/>
                </a:lnTo>
                <a:lnTo>
                  <a:pt x="186" y="465"/>
                </a:lnTo>
                <a:lnTo>
                  <a:pt x="181" y="464"/>
                </a:lnTo>
                <a:lnTo>
                  <a:pt x="178" y="461"/>
                </a:lnTo>
                <a:lnTo>
                  <a:pt x="132" y="415"/>
                </a:lnTo>
                <a:lnTo>
                  <a:pt x="129" y="411"/>
                </a:lnTo>
                <a:lnTo>
                  <a:pt x="128" y="407"/>
                </a:lnTo>
                <a:lnTo>
                  <a:pt x="129" y="403"/>
                </a:lnTo>
                <a:lnTo>
                  <a:pt x="132" y="399"/>
                </a:lnTo>
                <a:lnTo>
                  <a:pt x="136" y="396"/>
                </a:lnTo>
                <a:lnTo>
                  <a:pt x="140" y="395"/>
                </a:lnTo>
                <a:lnTo>
                  <a:pt x="145" y="396"/>
                </a:lnTo>
                <a:lnTo>
                  <a:pt x="149" y="399"/>
                </a:lnTo>
                <a:lnTo>
                  <a:pt x="186" y="436"/>
                </a:lnTo>
                <a:lnTo>
                  <a:pt x="253" y="368"/>
                </a:lnTo>
                <a:lnTo>
                  <a:pt x="258" y="365"/>
                </a:lnTo>
                <a:lnTo>
                  <a:pt x="262" y="365"/>
                </a:lnTo>
                <a:lnTo>
                  <a:pt x="267" y="365"/>
                </a:lnTo>
                <a:lnTo>
                  <a:pt x="271" y="368"/>
                </a:lnTo>
                <a:lnTo>
                  <a:pt x="273" y="372"/>
                </a:lnTo>
                <a:lnTo>
                  <a:pt x="274" y="376"/>
                </a:lnTo>
                <a:lnTo>
                  <a:pt x="273" y="381"/>
                </a:lnTo>
                <a:lnTo>
                  <a:pt x="271" y="386"/>
                </a:lnTo>
                <a:close/>
                <a:moveTo>
                  <a:pt x="271" y="522"/>
                </a:moveTo>
                <a:lnTo>
                  <a:pt x="194" y="599"/>
                </a:lnTo>
                <a:lnTo>
                  <a:pt x="190" y="601"/>
                </a:lnTo>
                <a:lnTo>
                  <a:pt x="186" y="602"/>
                </a:lnTo>
                <a:lnTo>
                  <a:pt x="181" y="601"/>
                </a:lnTo>
                <a:lnTo>
                  <a:pt x="178" y="599"/>
                </a:lnTo>
                <a:lnTo>
                  <a:pt x="132" y="553"/>
                </a:lnTo>
                <a:lnTo>
                  <a:pt x="129" y="549"/>
                </a:lnTo>
                <a:lnTo>
                  <a:pt x="128" y="545"/>
                </a:lnTo>
                <a:lnTo>
                  <a:pt x="129" y="540"/>
                </a:lnTo>
                <a:lnTo>
                  <a:pt x="132" y="535"/>
                </a:lnTo>
                <a:lnTo>
                  <a:pt x="136" y="533"/>
                </a:lnTo>
                <a:lnTo>
                  <a:pt x="140" y="532"/>
                </a:lnTo>
                <a:lnTo>
                  <a:pt x="145" y="533"/>
                </a:lnTo>
                <a:lnTo>
                  <a:pt x="149" y="535"/>
                </a:lnTo>
                <a:lnTo>
                  <a:pt x="186" y="572"/>
                </a:lnTo>
                <a:lnTo>
                  <a:pt x="253" y="505"/>
                </a:lnTo>
                <a:lnTo>
                  <a:pt x="258" y="502"/>
                </a:lnTo>
                <a:lnTo>
                  <a:pt x="262" y="501"/>
                </a:lnTo>
                <a:lnTo>
                  <a:pt x="267" y="502"/>
                </a:lnTo>
                <a:lnTo>
                  <a:pt x="271" y="505"/>
                </a:lnTo>
                <a:lnTo>
                  <a:pt x="273" y="509"/>
                </a:lnTo>
                <a:lnTo>
                  <a:pt x="274" y="513"/>
                </a:lnTo>
                <a:lnTo>
                  <a:pt x="273" y="518"/>
                </a:lnTo>
                <a:lnTo>
                  <a:pt x="271" y="522"/>
                </a:lnTo>
                <a:close/>
                <a:moveTo>
                  <a:pt x="550" y="196"/>
                </a:moveTo>
                <a:lnTo>
                  <a:pt x="357" y="3"/>
                </a:lnTo>
                <a:lnTo>
                  <a:pt x="353" y="1"/>
                </a:lnTo>
                <a:lnTo>
                  <a:pt x="349" y="0"/>
                </a:lnTo>
                <a:lnTo>
                  <a:pt x="12" y="0"/>
                </a:lnTo>
                <a:lnTo>
                  <a:pt x="7" y="1"/>
                </a:lnTo>
                <a:lnTo>
                  <a:pt x="4" y="3"/>
                </a:lnTo>
                <a:lnTo>
                  <a:pt x="1" y="7"/>
                </a:lnTo>
                <a:lnTo>
                  <a:pt x="0" y="12"/>
                </a:lnTo>
                <a:lnTo>
                  <a:pt x="0" y="711"/>
                </a:lnTo>
                <a:lnTo>
                  <a:pt x="1" y="715"/>
                </a:lnTo>
                <a:lnTo>
                  <a:pt x="4" y="719"/>
                </a:lnTo>
                <a:lnTo>
                  <a:pt x="7" y="721"/>
                </a:lnTo>
                <a:lnTo>
                  <a:pt x="12" y="722"/>
                </a:lnTo>
                <a:lnTo>
                  <a:pt x="542" y="722"/>
                </a:lnTo>
                <a:lnTo>
                  <a:pt x="546" y="721"/>
                </a:lnTo>
                <a:lnTo>
                  <a:pt x="550" y="719"/>
                </a:lnTo>
                <a:lnTo>
                  <a:pt x="552" y="715"/>
                </a:lnTo>
                <a:lnTo>
                  <a:pt x="553" y="711"/>
                </a:lnTo>
                <a:lnTo>
                  <a:pt x="553" y="205"/>
                </a:lnTo>
                <a:lnTo>
                  <a:pt x="552" y="200"/>
                </a:lnTo>
                <a:lnTo>
                  <a:pt x="550" y="196"/>
                </a:lnTo>
                <a:close/>
              </a:path>
            </a:pathLst>
          </a:custGeom>
          <a:solidFill>
            <a:schemeClr val="bg1"/>
          </a:solidFill>
          <a:ln>
            <a:noFill/>
          </a:ln>
        </p:spPr>
        <p:txBody>
          <a:bodyPr vert="horz" wrap="square" lIns="68580" tIns="34291" rIns="68580" bIns="34291" numCol="1" anchor="t" anchorCtr="0" compatLnSpc="1">
            <a:prstTxWarp prst="textNoShape">
              <a:avLst/>
            </a:prstTxWarp>
          </a:bodyPr>
          <a:lstStyle/>
          <a:p>
            <a:pPr defTabSz="685783">
              <a:defRPr/>
            </a:pPr>
            <a:endParaRPr lang="en-US" sz="1351" dirty="0">
              <a:solidFill>
                <a:srgbClr val="595959"/>
              </a:solidFill>
              <a:latin typeface="Century Gothic"/>
            </a:endParaRPr>
          </a:p>
        </p:txBody>
      </p:sp>
      <p:sp>
        <p:nvSpPr>
          <p:cNvPr id="50" name="TextBox 6">
            <a:extLst>
              <a:ext uri="{FF2B5EF4-FFF2-40B4-BE49-F238E27FC236}">
                <a16:creationId xmlns:a16="http://schemas.microsoft.com/office/drawing/2014/main" id="{45C74FCE-67F3-40E5-8E00-405A2EB291D1}"/>
              </a:ext>
            </a:extLst>
          </p:cNvPr>
          <p:cNvSpPr txBox="1"/>
          <p:nvPr/>
        </p:nvSpPr>
        <p:spPr>
          <a:xfrm>
            <a:off x="2386610" y="208776"/>
            <a:ext cx="8179593" cy="553998"/>
          </a:xfrm>
          <a:prstGeom prst="rect">
            <a:avLst/>
          </a:prstGeom>
          <a:noFill/>
        </p:spPr>
        <p:txBody>
          <a:bodyPr wrap="square" lIns="0" tIns="0" rIns="0" bIns="0" rtlCol="0" anchor="ctr">
            <a:spAutoFit/>
          </a:bodyPr>
          <a:lstStyle/>
          <a:p>
            <a:pPr algn="ctr" defTabSz="685783">
              <a:defRPr/>
            </a:pPr>
            <a:r>
              <a:rPr lang="en-US" b="1" dirty="0">
                <a:solidFill>
                  <a:prstClr val="white"/>
                </a:solidFill>
                <a:latin typeface="Century Gothic"/>
              </a:rPr>
              <a:t>NULIDAD DE ELECCIONES VIOLENCIA POLÍTICA DE GÉNERO Y ACCIONES AFIRMATIVAS</a:t>
            </a:r>
            <a:endParaRPr lang="id-ID" b="1" dirty="0">
              <a:solidFill>
                <a:prstClr val="white"/>
              </a:solidFill>
              <a:latin typeface="Century Gothic"/>
            </a:endParaRPr>
          </a:p>
        </p:txBody>
      </p:sp>
      <p:sp>
        <p:nvSpPr>
          <p:cNvPr id="9" name="Rectangle 6">
            <a:extLst>
              <a:ext uri="{FF2B5EF4-FFF2-40B4-BE49-F238E27FC236}">
                <a16:creationId xmlns:a16="http://schemas.microsoft.com/office/drawing/2014/main" id="{FE6639AD-325F-41AB-AA39-72F8597F774F}"/>
              </a:ext>
            </a:extLst>
          </p:cNvPr>
          <p:cNvSpPr/>
          <p:nvPr/>
        </p:nvSpPr>
        <p:spPr>
          <a:xfrm>
            <a:off x="357931" y="843964"/>
            <a:ext cx="11661331" cy="5801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gn="just" defTabSz="685783">
              <a:defRPr/>
            </a:pPr>
            <a:r>
              <a:rPr lang="es-MX" sz="1571" b="1" dirty="0">
                <a:solidFill>
                  <a:srgbClr val="595959">
                    <a:lumMod val="50000"/>
                  </a:srgbClr>
                </a:solidFill>
                <a:latin typeface="Arial" panose="020B0604020202020204" pitchFamily="34" charset="0"/>
                <a:cs typeface="Arial" panose="020B0604020202020204" pitchFamily="34" charset="0"/>
              </a:rPr>
              <a:t>Nulidad de Elección por Violencia Política de Género. Caso María Rojo e Inchaustegui.</a:t>
            </a:r>
          </a:p>
          <a:p>
            <a:pPr defTabSz="341702" fontAlgn="base">
              <a:buClr>
                <a:srgbClr val="641345"/>
              </a:buClr>
              <a:buSzPct val="100000"/>
              <a:defRPr/>
            </a:pPr>
            <a:r>
              <a:rPr lang="es-MX" sz="1571" b="1" dirty="0">
                <a:solidFill>
                  <a:srgbClr val="595959">
                    <a:lumMod val="50000"/>
                  </a:srgbClr>
                </a:solidFill>
                <a:latin typeface="Arial" panose="020B0604020202020204" pitchFamily="34" charset="0"/>
                <a:cs typeface="Arial" panose="020B0604020202020204" pitchFamily="34" charset="0"/>
              </a:rPr>
              <a:t>SÍ VIOLENCIA POLÍTICA DE GÉNERO CONTRA CANDIDATA MARIA ROJO, PERO NO SE ACREDITÓ SU TRASCENDENCIA EN ELECCIÓN. (Revocación de nulidad de elección de Alcaldía en Coyoacán 2018 y confirmación validez de esa elección y triunfo de Manuel Negrete Arias electo como Alcalde, postulado por coalición Por la Ciudad al Frente (PAN-PRD-MC)</a:t>
            </a:r>
            <a:endParaRPr lang="es-MX" sz="1571" dirty="0">
              <a:solidFill>
                <a:srgbClr val="595959">
                  <a:lumMod val="50000"/>
                </a:srgbClr>
              </a:solidFill>
              <a:latin typeface="Arial" panose="020B0604020202020204" pitchFamily="34" charset="0"/>
              <a:cs typeface="Arial" panose="020B0604020202020204" pitchFamily="34" charset="0"/>
            </a:endParaRPr>
          </a:p>
          <a:p>
            <a:pPr marL="255979" indent="-255979" algn="just" defTabSz="341702" fontAlgn="base">
              <a:spcBef>
                <a:spcPct val="20000"/>
              </a:spcBef>
              <a:spcAft>
                <a:spcPct val="0"/>
              </a:spcAft>
              <a:buClr>
                <a:srgbClr val="641345"/>
              </a:buClr>
              <a:buSzPct val="100000"/>
              <a:buFont typeface="Webdings" pitchFamily="18" charset="2"/>
              <a:buChar char=""/>
              <a:defRPr/>
            </a:pPr>
            <a:r>
              <a:rPr lang="es-MX" sz="1571" dirty="0">
                <a:solidFill>
                  <a:srgbClr val="595959">
                    <a:lumMod val="50000"/>
                  </a:srgbClr>
                </a:solidFill>
                <a:latin typeface="Arial" panose="020B0604020202020204" pitchFamily="34" charset="0"/>
                <a:cs typeface="Arial" panose="020B0604020202020204" pitchFamily="34" charset="0"/>
              </a:rPr>
              <a:t>SÍ VIOLENCIA POLÍTICA POR RAZÓN DE GÉNERO: difusión de imágenes y mensajes basados en estereotipos de género,  al referir que María Rojo era amante de René Bejarano, quien además era su protector.</a:t>
            </a:r>
          </a:p>
          <a:p>
            <a:pPr marL="255979" indent="-255979" algn="just" defTabSz="341702" fontAlgn="base">
              <a:spcBef>
                <a:spcPct val="20000"/>
              </a:spcBef>
              <a:spcAft>
                <a:spcPct val="0"/>
              </a:spcAft>
              <a:buClr>
                <a:srgbClr val="641345"/>
              </a:buClr>
              <a:buSzPct val="100000"/>
              <a:buFont typeface="Webdings" pitchFamily="18" charset="2"/>
              <a:buChar char=""/>
              <a:defRPr/>
            </a:pPr>
            <a:r>
              <a:rPr lang="es-MX" sz="1571" dirty="0">
                <a:solidFill>
                  <a:srgbClr val="595959">
                    <a:lumMod val="50000"/>
                  </a:srgbClr>
                </a:solidFill>
                <a:latin typeface="Arial" panose="020B0604020202020204" pitchFamily="34" charset="0"/>
                <a:cs typeface="Arial" panose="020B0604020202020204" pitchFamily="34" charset="0"/>
              </a:rPr>
              <a:t>Se referían a su carrera de actriz, señalando que sus desnudos en películas de ficheras denigraban a las mujeres y que resaltaba la falta de valores en la familia. (se repartieron volantes con María Rojo desnuda en una escena de la película LA TAREA)</a:t>
            </a:r>
          </a:p>
          <a:p>
            <a:pPr marL="255979" indent="-255979" algn="just" defTabSz="341702" fontAlgn="base">
              <a:spcBef>
                <a:spcPct val="20000"/>
              </a:spcBef>
              <a:spcAft>
                <a:spcPct val="0"/>
              </a:spcAft>
              <a:buClr>
                <a:srgbClr val="641345"/>
              </a:buClr>
              <a:buSzPct val="100000"/>
              <a:buFont typeface="Webdings" pitchFamily="18" charset="2"/>
              <a:buChar char=""/>
              <a:defRPr/>
            </a:pPr>
            <a:r>
              <a:rPr lang="es-MX" sz="1571" dirty="0">
                <a:solidFill>
                  <a:srgbClr val="595959">
                    <a:lumMod val="50000"/>
                  </a:srgbClr>
                </a:solidFill>
                <a:latin typeface="Arial" panose="020B0604020202020204" pitchFamily="34" charset="0"/>
                <a:cs typeface="Arial" panose="020B0604020202020204" pitchFamily="34" charset="0"/>
              </a:rPr>
              <a:t>CONCLUSIÓN: si bien existió violencia política y violencia política de género en contra de María Rojo, no fue generalizada ni de la entidad  suficiente para invalidar la elección; porque los hechos demostrados (volantes, carteles y manifestaciones en domicilio de la candidata) son acciones respecto de las que no hay forma de conocer su trascendencia en el proceso electoral y, por tanto, debe regir la presunción de validez de la elección.</a:t>
            </a:r>
          </a:p>
          <a:p>
            <a:pPr marL="255979" indent="-255979" algn="just" defTabSz="341702" fontAlgn="base">
              <a:spcBef>
                <a:spcPct val="20000"/>
              </a:spcBef>
              <a:spcAft>
                <a:spcPct val="0"/>
              </a:spcAft>
              <a:buClr>
                <a:srgbClr val="641345"/>
              </a:buClr>
              <a:buSzPct val="100000"/>
              <a:buFont typeface="Webdings" pitchFamily="18" charset="2"/>
              <a:buChar char=""/>
              <a:defRPr/>
            </a:pPr>
            <a:r>
              <a:rPr lang="es-MX" sz="1571" dirty="0">
                <a:solidFill>
                  <a:srgbClr val="595959">
                    <a:lumMod val="50000"/>
                  </a:srgbClr>
                </a:solidFill>
                <a:latin typeface="Arial" panose="020B0604020202020204" pitchFamily="34" charset="0"/>
                <a:cs typeface="Arial" panose="020B0604020202020204" pitchFamily="34" charset="0"/>
              </a:rPr>
              <a:t>La violencia política de género, además de ser conducta reprochable, en algunos casos puede ser una razón de la entidad suficientes para decretar la nulidad de una elección por vulneración a principios constitucionales como equidad y voto  libre; por tanto, siempre se debe analizar si la VPG trascendió o no al resultado de la elección.</a:t>
            </a:r>
          </a:p>
          <a:p>
            <a:pPr marL="255979" indent="-255979" algn="just" defTabSz="341702" fontAlgn="base">
              <a:spcBef>
                <a:spcPct val="20000"/>
              </a:spcBef>
              <a:spcAft>
                <a:spcPct val="0"/>
              </a:spcAft>
              <a:buClr>
                <a:srgbClr val="641345"/>
              </a:buClr>
              <a:buSzPct val="100000"/>
              <a:buFont typeface="Webdings" pitchFamily="18" charset="2"/>
              <a:buChar char=""/>
              <a:defRPr/>
            </a:pPr>
            <a:r>
              <a:rPr lang="es-MX" sz="1571" dirty="0">
                <a:solidFill>
                  <a:srgbClr val="595959">
                    <a:lumMod val="50000"/>
                  </a:srgbClr>
                </a:solidFill>
                <a:latin typeface="Arial" panose="020B0604020202020204" pitchFamily="34" charset="0"/>
                <a:cs typeface="Arial" panose="020B0604020202020204" pitchFamily="34" charset="0"/>
              </a:rPr>
              <a:t>ELEMENTOS PARA ANALIZAR LA DETERMINANCIA POR VIOLENCIA POLÍTICA DE GÉNERO:</a:t>
            </a:r>
          </a:p>
          <a:p>
            <a:pPr marL="255979" indent="-255979" algn="just" defTabSz="341702" fontAlgn="base">
              <a:spcBef>
                <a:spcPct val="20000"/>
              </a:spcBef>
              <a:spcAft>
                <a:spcPct val="0"/>
              </a:spcAft>
              <a:buClr>
                <a:srgbClr val="641345"/>
              </a:buClr>
              <a:buSzPct val="100000"/>
              <a:buFont typeface="Webdings" pitchFamily="18" charset="2"/>
              <a:buChar char=""/>
              <a:defRPr/>
            </a:pPr>
            <a:r>
              <a:rPr lang="es-MX" sz="1571" dirty="0">
                <a:solidFill>
                  <a:srgbClr val="595959">
                    <a:lumMod val="50000"/>
                  </a:srgbClr>
                </a:solidFill>
                <a:latin typeface="Arial" panose="020B0604020202020204" pitchFamily="34" charset="0"/>
                <a:cs typeface="Arial" panose="020B0604020202020204" pitchFamily="34" charset="0"/>
              </a:rPr>
              <a:t>Circunstancias de tiempo, modo y lugar.</a:t>
            </a:r>
          </a:p>
          <a:p>
            <a:pPr marL="255979" indent="-255979" algn="just" defTabSz="341702" fontAlgn="base">
              <a:spcBef>
                <a:spcPct val="20000"/>
              </a:spcBef>
              <a:spcAft>
                <a:spcPct val="0"/>
              </a:spcAft>
              <a:buClr>
                <a:srgbClr val="641345"/>
              </a:buClr>
              <a:buSzPct val="100000"/>
              <a:buFont typeface="Webdings" pitchFamily="18" charset="2"/>
              <a:buChar char=""/>
              <a:defRPr/>
            </a:pPr>
            <a:r>
              <a:rPr lang="es-MX" sz="1571" dirty="0">
                <a:solidFill>
                  <a:srgbClr val="595959">
                    <a:lumMod val="50000"/>
                  </a:srgbClr>
                </a:solidFill>
                <a:latin typeface="Arial" panose="020B0604020202020204" pitchFamily="34" charset="0"/>
                <a:cs typeface="Arial" panose="020B0604020202020204" pitchFamily="34" charset="0"/>
              </a:rPr>
              <a:t>Diferencia de votos entre primer y segundo lugar.</a:t>
            </a:r>
          </a:p>
          <a:p>
            <a:pPr marL="255979" indent="-255979" algn="just" defTabSz="341702" fontAlgn="base">
              <a:spcBef>
                <a:spcPct val="20000"/>
              </a:spcBef>
              <a:spcAft>
                <a:spcPct val="0"/>
              </a:spcAft>
              <a:buClr>
                <a:srgbClr val="641345"/>
              </a:buClr>
              <a:buSzPct val="100000"/>
              <a:buFont typeface="Webdings" pitchFamily="18" charset="2"/>
              <a:buChar char=""/>
              <a:defRPr/>
            </a:pPr>
            <a:r>
              <a:rPr lang="es-MX" sz="1571" dirty="0">
                <a:solidFill>
                  <a:srgbClr val="595959">
                    <a:lumMod val="50000"/>
                  </a:srgbClr>
                </a:solidFill>
                <a:latin typeface="Arial" panose="020B0604020202020204" pitchFamily="34" charset="0"/>
                <a:cs typeface="Arial" panose="020B0604020202020204" pitchFamily="34" charset="0"/>
              </a:rPr>
              <a:t>La atribuibilidad de la conducta.</a:t>
            </a:r>
          </a:p>
          <a:p>
            <a:pPr marL="255979" indent="-255979" algn="just" defTabSz="341702" fontAlgn="base">
              <a:spcBef>
                <a:spcPct val="20000"/>
              </a:spcBef>
              <a:spcAft>
                <a:spcPct val="0"/>
              </a:spcAft>
              <a:buClr>
                <a:srgbClr val="641345"/>
              </a:buClr>
              <a:buSzPct val="100000"/>
              <a:buFont typeface="Webdings" pitchFamily="18" charset="2"/>
              <a:buChar char=""/>
              <a:defRPr/>
            </a:pPr>
            <a:r>
              <a:rPr lang="es-MX" sz="1571" dirty="0">
                <a:solidFill>
                  <a:srgbClr val="595959">
                    <a:lumMod val="50000"/>
                  </a:srgbClr>
                </a:solidFill>
                <a:latin typeface="Arial" panose="020B0604020202020204" pitchFamily="34" charset="0"/>
                <a:cs typeface="Arial" panose="020B0604020202020204" pitchFamily="34" charset="0"/>
              </a:rPr>
              <a:t>Incidencia concreta en el proceso electoral.</a:t>
            </a:r>
          </a:p>
          <a:p>
            <a:pPr marL="255979" indent="-255979" algn="just" defTabSz="341702" fontAlgn="base">
              <a:spcBef>
                <a:spcPct val="20000"/>
              </a:spcBef>
              <a:spcAft>
                <a:spcPct val="0"/>
              </a:spcAft>
              <a:buClr>
                <a:srgbClr val="641345"/>
              </a:buClr>
              <a:buSzPct val="100000"/>
              <a:buFont typeface="Webdings" pitchFamily="18" charset="2"/>
              <a:buChar char=""/>
              <a:defRPr/>
            </a:pPr>
            <a:r>
              <a:rPr lang="es-MX" sz="1571" dirty="0">
                <a:solidFill>
                  <a:srgbClr val="595959">
                    <a:lumMod val="50000"/>
                  </a:srgbClr>
                </a:solidFill>
                <a:latin typeface="Arial" panose="020B0604020202020204" pitchFamily="34" charset="0"/>
                <a:cs typeface="Arial" panose="020B0604020202020204" pitchFamily="34" charset="0"/>
              </a:rPr>
              <a:t>Afectación que en materia electoral pudo tener la violencia política de género en la validez de la elección.  </a:t>
            </a:r>
          </a:p>
        </p:txBody>
      </p:sp>
    </p:spTree>
    <p:extLst>
      <p:ext uri="{BB962C8B-B14F-4D97-AF65-F5344CB8AC3E}">
        <p14:creationId xmlns:p14="http://schemas.microsoft.com/office/powerpoint/2010/main" val="309634171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69D153-035E-445F-A22C-A0A4A7E7FA01}"/>
              </a:ext>
            </a:extLst>
          </p:cNvPr>
          <p:cNvSpPr/>
          <p:nvPr/>
        </p:nvSpPr>
        <p:spPr>
          <a:xfrm>
            <a:off x="1524000" y="71439"/>
            <a:ext cx="9144000" cy="777648"/>
          </a:xfrm>
          <a:prstGeom prst="rect">
            <a:avLst/>
          </a:prstGeom>
          <a:pattFill prst="dkUpDiag">
            <a:fgClr>
              <a:schemeClr val="tx2"/>
            </a:fgClr>
            <a:bgClr>
              <a:schemeClr val="tx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dirty="0">
              <a:solidFill>
                <a:prstClr val="white"/>
              </a:solidFill>
              <a:latin typeface="Century Gothic"/>
            </a:endParaRPr>
          </a:p>
        </p:txBody>
      </p:sp>
      <p:grpSp>
        <p:nvGrpSpPr>
          <p:cNvPr id="8" name="Group 7">
            <a:extLst>
              <a:ext uri="{FF2B5EF4-FFF2-40B4-BE49-F238E27FC236}">
                <a16:creationId xmlns:a16="http://schemas.microsoft.com/office/drawing/2014/main" id="{4EAFA0D3-4F02-4564-868F-7B23A92CA5DA}"/>
              </a:ext>
            </a:extLst>
          </p:cNvPr>
          <p:cNvGrpSpPr/>
          <p:nvPr/>
        </p:nvGrpSpPr>
        <p:grpSpPr>
          <a:xfrm>
            <a:off x="1727600" y="2"/>
            <a:ext cx="592931" cy="557213"/>
            <a:chOff x="11182350" y="171450"/>
            <a:chExt cx="790575" cy="742950"/>
          </a:xfrm>
        </p:grpSpPr>
        <p:sp>
          <p:nvSpPr>
            <p:cNvPr id="3" name="Rectangle 2">
              <a:extLst>
                <a:ext uri="{FF2B5EF4-FFF2-40B4-BE49-F238E27FC236}">
                  <a16:creationId xmlns:a16="http://schemas.microsoft.com/office/drawing/2014/main" id="{7F67F46E-4DB3-4EFD-82B7-61C976CE2B84}"/>
                </a:ext>
              </a:extLst>
            </p:cNvPr>
            <p:cNvSpPr/>
            <p:nvPr/>
          </p:nvSpPr>
          <p:spPr>
            <a:xfrm>
              <a:off x="11182350" y="171450"/>
              <a:ext cx="742950" cy="7429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dirty="0">
                <a:solidFill>
                  <a:prstClr val="white"/>
                </a:solidFill>
                <a:latin typeface="Century Gothic"/>
              </a:endParaRPr>
            </a:p>
          </p:txBody>
        </p:sp>
        <p:sp>
          <p:nvSpPr>
            <p:cNvPr id="5" name="Right Triangle 4">
              <a:extLst>
                <a:ext uri="{FF2B5EF4-FFF2-40B4-BE49-F238E27FC236}">
                  <a16:creationId xmlns:a16="http://schemas.microsoft.com/office/drawing/2014/main" id="{DA0FFA55-54B3-40E8-B647-2537CB6023FA}"/>
                </a:ext>
              </a:extLst>
            </p:cNvPr>
            <p:cNvSpPr/>
            <p:nvPr/>
          </p:nvSpPr>
          <p:spPr>
            <a:xfrm>
              <a:off x="11925300" y="171450"/>
              <a:ext cx="47625" cy="95250"/>
            </a:xfrm>
            <a:prstGeom prst="rtTriangle">
              <a:avLst/>
            </a:prstGeom>
            <a:solidFill>
              <a:srgbClr val="E5A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dirty="0">
                <a:solidFill>
                  <a:prstClr val="white"/>
                </a:solidFill>
                <a:latin typeface="Century Gothic"/>
              </a:endParaRPr>
            </a:p>
          </p:txBody>
        </p:sp>
        <p:sp>
          <p:nvSpPr>
            <p:cNvPr id="6" name="Right Triangle 5">
              <a:extLst>
                <a:ext uri="{FF2B5EF4-FFF2-40B4-BE49-F238E27FC236}">
                  <a16:creationId xmlns:a16="http://schemas.microsoft.com/office/drawing/2014/main" id="{16CA8BD4-DBFF-47F9-A57B-47E2AE2D4939}"/>
                </a:ext>
              </a:extLst>
            </p:cNvPr>
            <p:cNvSpPr/>
            <p:nvPr/>
          </p:nvSpPr>
          <p:spPr>
            <a:xfrm flipV="1">
              <a:off x="11925300" y="819150"/>
              <a:ext cx="47625" cy="95250"/>
            </a:xfrm>
            <a:prstGeom prst="rtTriangle">
              <a:avLst/>
            </a:prstGeom>
            <a:solidFill>
              <a:srgbClr val="E5A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dirty="0">
                <a:solidFill>
                  <a:prstClr val="white"/>
                </a:solidFill>
                <a:latin typeface="Century Gothic"/>
              </a:endParaRPr>
            </a:p>
          </p:txBody>
        </p:sp>
      </p:grpSp>
      <p:sp>
        <p:nvSpPr>
          <p:cNvPr id="48" name="Freeform 950">
            <a:extLst>
              <a:ext uri="{FF2B5EF4-FFF2-40B4-BE49-F238E27FC236}">
                <a16:creationId xmlns:a16="http://schemas.microsoft.com/office/drawing/2014/main" id="{9E70EA9E-929E-444E-8A72-611F521BF5E6}"/>
              </a:ext>
            </a:extLst>
          </p:cNvPr>
          <p:cNvSpPr>
            <a:spLocks noEditPoints="1"/>
          </p:cNvSpPr>
          <p:nvPr/>
        </p:nvSpPr>
        <p:spPr bwMode="auto">
          <a:xfrm>
            <a:off x="1625799" y="152628"/>
            <a:ext cx="491436" cy="610147"/>
          </a:xfrm>
          <a:custGeom>
            <a:avLst/>
            <a:gdLst>
              <a:gd name="T0" fmla="*/ 542 w 553"/>
              <a:gd name="T1" fmla="*/ 205 h 722"/>
              <a:gd name="T2" fmla="*/ 323 w 553"/>
              <a:gd name="T3" fmla="*/ 313 h 722"/>
              <a:gd name="T4" fmla="*/ 312 w 553"/>
              <a:gd name="T5" fmla="*/ 306 h 722"/>
              <a:gd name="T6" fmla="*/ 315 w 553"/>
              <a:gd name="T7" fmla="*/ 293 h 722"/>
              <a:gd name="T8" fmla="*/ 444 w 553"/>
              <a:gd name="T9" fmla="*/ 289 h 722"/>
              <a:gd name="T10" fmla="*/ 455 w 553"/>
              <a:gd name="T11" fmla="*/ 297 h 722"/>
              <a:gd name="T12" fmla="*/ 452 w 553"/>
              <a:gd name="T13" fmla="*/ 310 h 722"/>
              <a:gd name="T14" fmla="*/ 444 w 553"/>
              <a:gd name="T15" fmla="*/ 433 h 722"/>
              <a:gd name="T16" fmla="*/ 315 w 553"/>
              <a:gd name="T17" fmla="*/ 430 h 722"/>
              <a:gd name="T18" fmla="*/ 312 w 553"/>
              <a:gd name="T19" fmla="*/ 417 h 722"/>
              <a:gd name="T20" fmla="*/ 323 w 553"/>
              <a:gd name="T21" fmla="*/ 409 h 722"/>
              <a:gd name="T22" fmla="*/ 452 w 553"/>
              <a:gd name="T23" fmla="*/ 413 h 722"/>
              <a:gd name="T24" fmla="*/ 455 w 553"/>
              <a:gd name="T25" fmla="*/ 426 h 722"/>
              <a:gd name="T26" fmla="*/ 444 w 553"/>
              <a:gd name="T27" fmla="*/ 433 h 722"/>
              <a:gd name="T28" fmla="*/ 318 w 553"/>
              <a:gd name="T29" fmla="*/ 577 h 722"/>
              <a:gd name="T30" fmla="*/ 311 w 553"/>
              <a:gd name="T31" fmla="*/ 566 h 722"/>
              <a:gd name="T32" fmla="*/ 318 w 553"/>
              <a:gd name="T33" fmla="*/ 555 h 722"/>
              <a:gd name="T34" fmla="*/ 449 w 553"/>
              <a:gd name="T35" fmla="*/ 555 h 722"/>
              <a:gd name="T36" fmla="*/ 456 w 553"/>
              <a:gd name="T37" fmla="*/ 566 h 722"/>
              <a:gd name="T38" fmla="*/ 449 w 553"/>
              <a:gd name="T39" fmla="*/ 577 h 722"/>
              <a:gd name="T40" fmla="*/ 194 w 553"/>
              <a:gd name="T41" fmla="*/ 325 h 722"/>
              <a:gd name="T42" fmla="*/ 181 w 553"/>
              <a:gd name="T43" fmla="*/ 327 h 722"/>
              <a:gd name="T44" fmla="*/ 129 w 553"/>
              <a:gd name="T45" fmla="*/ 275 h 722"/>
              <a:gd name="T46" fmla="*/ 132 w 553"/>
              <a:gd name="T47" fmla="*/ 262 h 722"/>
              <a:gd name="T48" fmla="*/ 145 w 553"/>
              <a:gd name="T49" fmla="*/ 260 h 722"/>
              <a:gd name="T50" fmla="*/ 253 w 553"/>
              <a:gd name="T51" fmla="*/ 232 h 722"/>
              <a:gd name="T52" fmla="*/ 267 w 553"/>
              <a:gd name="T53" fmla="*/ 230 h 722"/>
              <a:gd name="T54" fmla="*/ 274 w 553"/>
              <a:gd name="T55" fmla="*/ 240 h 722"/>
              <a:gd name="T56" fmla="*/ 271 w 553"/>
              <a:gd name="T57" fmla="*/ 386 h 722"/>
              <a:gd name="T58" fmla="*/ 186 w 553"/>
              <a:gd name="T59" fmla="*/ 465 h 722"/>
              <a:gd name="T60" fmla="*/ 132 w 553"/>
              <a:gd name="T61" fmla="*/ 415 h 722"/>
              <a:gd name="T62" fmla="*/ 129 w 553"/>
              <a:gd name="T63" fmla="*/ 403 h 722"/>
              <a:gd name="T64" fmla="*/ 140 w 553"/>
              <a:gd name="T65" fmla="*/ 395 h 722"/>
              <a:gd name="T66" fmla="*/ 186 w 553"/>
              <a:gd name="T67" fmla="*/ 436 h 722"/>
              <a:gd name="T68" fmla="*/ 262 w 553"/>
              <a:gd name="T69" fmla="*/ 365 h 722"/>
              <a:gd name="T70" fmla="*/ 273 w 553"/>
              <a:gd name="T71" fmla="*/ 372 h 722"/>
              <a:gd name="T72" fmla="*/ 271 w 553"/>
              <a:gd name="T73" fmla="*/ 386 h 722"/>
              <a:gd name="T74" fmla="*/ 190 w 553"/>
              <a:gd name="T75" fmla="*/ 601 h 722"/>
              <a:gd name="T76" fmla="*/ 178 w 553"/>
              <a:gd name="T77" fmla="*/ 599 h 722"/>
              <a:gd name="T78" fmla="*/ 128 w 553"/>
              <a:gd name="T79" fmla="*/ 545 h 722"/>
              <a:gd name="T80" fmla="*/ 136 w 553"/>
              <a:gd name="T81" fmla="*/ 533 h 722"/>
              <a:gd name="T82" fmla="*/ 149 w 553"/>
              <a:gd name="T83" fmla="*/ 535 h 722"/>
              <a:gd name="T84" fmla="*/ 258 w 553"/>
              <a:gd name="T85" fmla="*/ 502 h 722"/>
              <a:gd name="T86" fmla="*/ 271 w 553"/>
              <a:gd name="T87" fmla="*/ 505 h 722"/>
              <a:gd name="T88" fmla="*/ 273 w 553"/>
              <a:gd name="T89" fmla="*/ 518 h 722"/>
              <a:gd name="T90" fmla="*/ 357 w 553"/>
              <a:gd name="T91" fmla="*/ 3 h 722"/>
              <a:gd name="T92" fmla="*/ 12 w 553"/>
              <a:gd name="T93" fmla="*/ 0 h 722"/>
              <a:gd name="T94" fmla="*/ 1 w 553"/>
              <a:gd name="T95" fmla="*/ 7 h 722"/>
              <a:gd name="T96" fmla="*/ 1 w 553"/>
              <a:gd name="T97" fmla="*/ 715 h 722"/>
              <a:gd name="T98" fmla="*/ 12 w 553"/>
              <a:gd name="T99" fmla="*/ 722 h 722"/>
              <a:gd name="T100" fmla="*/ 550 w 553"/>
              <a:gd name="T101" fmla="*/ 719 h 722"/>
              <a:gd name="T102" fmla="*/ 553 w 553"/>
              <a:gd name="T103" fmla="*/ 205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53" h="722">
                <a:moveTo>
                  <a:pt x="349" y="205"/>
                </a:moveTo>
                <a:lnTo>
                  <a:pt x="349" y="12"/>
                </a:lnTo>
                <a:lnTo>
                  <a:pt x="542" y="205"/>
                </a:lnTo>
                <a:lnTo>
                  <a:pt x="349" y="205"/>
                </a:lnTo>
                <a:close/>
                <a:moveTo>
                  <a:pt x="444" y="313"/>
                </a:moveTo>
                <a:lnTo>
                  <a:pt x="323" y="313"/>
                </a:lnTo>
                <a:lnTo>
                  <a:pt x="318" y="312"/>
                </a:lnTo>
                <a:lnTo>
                  <a:pt x="315" y="310"/>
                </a:lnTo>
                <a:lnTo>
                  <a:pt x="312" y="306"/>
                </a:lnTo>
                <a:lnTo>
                  <a:pt x="311" y="301"/>
                </a:lnTo>
                <a:lnTo>
                  <a:pt x="312" y="297"/>
                </a:lnTo>
                <a:lnTo>
                  <a:pt x="315" y="293"/>
                </a:lnTo>
                <a:lnTo>
                  <a:pt x="318" y="290"/>
                </a:lnTo>
                <a:lnTo>
                  <a:pt x="323" y="289"/>
                </a:lnTo>
                <a:lnTo>
                  <a:pt x="444" y="289"/>
                </a:lnTo>
                <a:lnTo>
                  <a:pt x="449" y="290"/>
                </a:lnTo>
                <a:lnTo>
                  <a:pt x="452" y="293"/>
                </a:lnTo>
                <a:lnTo>
                  <a:pt x="455" y="297"/>
                </a:lnTo>
                <a:lnTo>
                  <a:pt x="456" y="301"/>
                </a:lnTo>
                <a:lnTo>
                  <a:pt x="455" y="306"/>
                </a:lnTo>
                <a:lnTo>
                  <a:pt x="452" y="310"/>
                </a:lnTo>
                <a:lnTo>
                  <a:pt x="449" y="312"/>
                </a:lnTo>
                <a:lnTo>
                  <a:pt x="444" y="313"/>
                </a:lnTo>
                <a:close/>
                <a:moveTo>
                  <a:pt x="444" y="433"/>
                </a:moveTo>
                <a:lnTo>
                  <a:pt x="323" y="433"/>
                </a:lnTo>
                <a:lnTo>
                  <a:pt x="318" y="432"/>
                </a:lnTo>
                <a:lnTo>
                  <a:pt x="315" y="430"/>
                </a:lnTo>
                <a:lnTo>
                  <a:pt x="312" y="426"/>
                </a:lnTo>
                <a:lnTo>
                  <a:pt x="311" y="421"/>
                </a:lnTo>
                <a:lnTo>
                  <a:pt x="312" y="417"/>
                </a:lnTo>
                <a:lnTo>
                  <a:pt x="315" y="413"/>
                </a:lnTo>
                <a:lnTo>
                  <a:pt x="318" y="410"/>
                </a:lnTo>
                <a:lnTo>
                  <a:pt x="323" y="409"/>
                </a:lnTo>
                <a:lnTo>
                  <a:pt x="444" y="409"/>
                </a:lnTo>
                <a:lnTo>
                  <a:pt x="449" y="410"/>
                </a:lnTo>
                <a:lnTo>
                  <a:pt x="452" y="413"/>
                </a:lnTo>
                <a:lnTo>
                  <a:pt x="455" y="417"/>
                </a:lnTo>
                <a:lnTo>
                  <a:pt x="456" y="421"/>
                </a:lnTo>
                <a:lnTo>
                  <a:pt x="455" y="426"/>
                </a:lnTo>
                <a:lnTo>
                  <a:pt x="452" y="430"/>
                </a:lnTo>
                <a:lnTo>
                  <a:pt x="449" y="432"/>
                </a:lnTo>
                <a:lnTo>
                  <a:pt x="444" y="433"/>
                </a:lnTo>
                <a:close/>
                <a:moveTo>
                  <a:pt x="444" y="578"/>
                </a:moveTo>
                <a:lnTo>
                  <a:pt x="323" y="578"/>
                </a:lnTo>
                <a:lnTo>
                  <a:pt x="318" y="577"/>
                </a:lnTo>
                <a:lnTo>
                  <a:pt x="315" y="574"/>
                </a:lnTo>
                <a:lnTo>
                  <a:pt x="312" y="571"/>
                </a:lnTo>
                <a:lnTo>
                  <a:pt x="311" y="566"/>
                </a:lnTo>
                <a:lnTo>
                  <a:pt x="312" y="561"/>
                </a:lnTo>
                <a:lnTo>
                  <a:pt x="315" y="558"/>
                </a:lnTo>
                <a:lnTo>
                  <a:pt x="318" y="555"/>
                </a:lnTo>
                <a:lnTo>
                  <a:pt x="323" y="554"/>
                </a:lnTo>
                <a:lnTo>
                  <a:pt x="444" y="554"/>
                </a:lnTo>
                <a:lnTo>
                  <a:pt x="449" y="555"/>
                </a:lnTo>
                <a:lnTo>
                  <a:pt x="452" y="558"/>
                </a:lnTo>
                <a:lnTo>
                  <a:pt x="455" y="561"/>
                </a:lnTo>
                <a:lnTo>
                  <a:pt x="456" y="566"/>
                </a:lnTo>
                <a:lnTo>
                  <a:pt x="455" y="571"/>
                </a:lnTo>
                <a:lnTo>
                  <a:pt x="452" y="574"/>
                </a:lnTo>
                <a:lnTo>
                  <a:pt x="449" y="577"/>
                </a:lnTo>
                <a:lnTo>
                  <a:pt x="444" y="578"/>
                </a:lnTo>
                <a:close/>
                <a:moveTo>
                  <a:pt x="271" y="249"/>
                </a:moveTo>
                <a:lnTo>
                  <a:pt x="194" y="325"/>
                </a:lnTo>
                <a:lnTo>
                  <a:pt x="190" y="327"/>
                </a:lnTo>
                <a:lnTo>
                  <a:pt x="186" y="328"/>
                </a:lnTo>
                <a:lnTo>
                  <a:pt x="181" y="327"/>
                </a:lnTo>
                <a:lnTo>
                  <a:pt x="178" y="325"/>
                </a:lnTo>
                <a:lnTo>
                  <a:pt x="132" y="280"/>
                </a:lnTo>
                <a:lnTo>
                  <a:pt x="129" y="275"/>
                </a:lnTo>
                <a:lnTo>
                  <a:pt x="128" y="270"/>
                </a:lnTo>
                <a:lnTo>
                  <a:pt x="129" y="266"/>
                </a:lnTo>
                <a:lnTo>
                  <a:pt x="132" y="262"/>
                </a:lnTo>
                <a:lnTo>
                  <a:pt x="136" y="260"/>
                </a:lnTo>
                <a:lnTo>
                  <a:pt x="140" y="259"/>
                </a:lnTo>
                <a:lnTo>
                  <a:pt x="145" y="260"/>
                </a:lnTo>
                <a:lnTo>
                  <a:pt x="149" y="262"/>
                </a:lnTo>
                <a:lnTo>
                  <a:pt x="186" y="299"/>
                </a:lnTo>
                <a:lnTo>
                  <a:pt x="253" y="232"/>
                </a:lnTo>
                <a:lnTo>
                  <a:pt x="258" y="230"/>
                </a:lnTo>
                <a:lnTo>
                  <a:pt x="262" y="229"/>
                </a:lnTo>
                <a:lnTo>
                  <a:pt x="267" y="230"/>
                </a:lnTo>
                <a:lnTo>
                  <a:pt x="271" y="232"/>
                </a:lnTo>
                <a:lnTo>
                  <a:pt x="273" y="236"/>
                </a:lnTo>
                <a:lnTo>
                  <a:pt x="274" y="240"/>
                </a:lnTo>
                <a:lnTo>
                  <a:pt x="273" y="245"/>
                </a:lnTo>
                <a:lnTo>
                  <a:pt x="271" y="249"/>
                </a:lnTo>
                <a:close/>
                <a:moveTo>
                  <a:pt x="271" y="386"/>
                </a:moveTo>
                <a:lnTo>
                  <a:pt x="194" y="461"/>
                </a:lnTo>
                <a:lnTo>
                  <a:pt x="190" y="464"/>
                </a:lnTo>
                <a:lnTo>
                  <a:pt x="186" y="465"/>
                </a:lnTo>
                <a:lnTo>
                  <a:pt x="181" y="464"/>
                </a:lnTo>
                <a:lnTo>
                  <a:pt x="178" y="461"/>
                </a:lnTo>
                <a:lnTo>
                  <a:pt x="132" y="415"/>
                </a:lnTo>
                <a:lnTo>
                  <a:pt x="129" y="411"/>
                </a:lnTo>
                <a:lnTo>
                  <a:pt x="128" y="407"/>
                </a:lnTo>
                <a:lnTo>
                  <a:pt x="129" y="403"/>
                </a:lnTo>
                <a:lnTo>
                  <a:pt x="132" y="399"/>
                </a:lnTo>
                <a:lnTo>
                  <a:pt x="136" y="396"/>
                </a:lnTo>
                <a:lnTo>
                  <a:pt x="140" y="395"/>
                </a:lnTo>
                <a:lnTo>
                  <a:pt x="145" y="396"/>
                </a:lnTo>
                <a:lnTo>
                  <a:pt x="149" y="399"/>
                </a:lnTo>
                <a:lnTo>
                  <a:pt x="186" y="436"/>
                </a:lnTo>
                <a:lnTo>
                  <a:pt x="253" y="368"/>
                </a:lnTo>
                <a:lnTo>
                  <a:pt x="258" y="365"/>
                </a:lnTo>
                <a:lnTo>
                  <a:pt x="262" y="365"/>
                </a:lnTo>
                <a:lnTo>
                  <a:pt x="267" y="365"/>
                </a:lnTo>
                <a:lnTo>
                  <a:pt x="271" y="368"/>
                </a:lnTo>
                <a:lnTo>
                  <a:pt x="273" y="372"/>
                </a:lnTo>
                <a:lnTo>
                  <a:pt x="274" y="376"/>
                </a:lnTo>
                <a:lnTo>
                  <a:pt x="273" y="381"/>
                </a:lnTo>
                <a:lnTo>
                  <a:pt x="271" y="386"/>
                </a:lnTo>
                <a:close/>
                <a:moveTo>
                  <a:pt x="271" y="522"/>
                </a:moveTo>
                <a:lnTo>
                  <a:pt x="194" y="599"/>
                </a:lnTo>
                <a:lnTo>
                  <a:pt x="190" y="601"/>
                </a:lnTo>
                <a:lnTo>
                  <a:pt x="186" y="602"/>
                </a:lnTo>
                <a:lnTo>
                  <a:pt x="181" y="601"/>
                </a:lnTo>
                <a:lnTo>
                  <a:pt x="178" y="599"/>
                </a:lnTo>
                <a:lnTo>
                  <a:pt x="132" y="553"/>
                </a:lnTo>
                <a:lnTo>
                  <a:pt x="129" y="549"/>
                </a:lnTo>
                <a:lnTo>
                  <a:pt x="128" y="545"/>
                </a:lnTo>
                <a:lnTo>
                  <a:pt x="129" y="540"/>
                </a:lnTo>
                <a:lnTo>
                  <a:pt x="132" y="535"/>
                </a:lnTo>
                <a:lnTo>
                  <a:pt x="136" y="533"/>
                </a:lnTo>
                <a:lnTo>
                  <a:pt x="140" y="532"/>
                </a:lnTo>
                <a:lnTo>
                  <a:pt x="145" y="533"/>
                </a:lnTo>
                <a:lnTo>
                  <a:pt x="149" y="535"/>
                </a:lnTo>
                <a:lnTo>
                  <a:pt x="186" y="572"/>
                </a:lnTo>
                <a:lnTo>
                  <a:pt x="253" y="505"/>
                </a:lnTo>
                <a:lnTo>
                  <a:pt x="258" y="502"/>
                </a:lnTo>
                <a:lnTo>
                  <a:pt x="262" y="501"/>
                </a:lnTo>
                <a:lnTo>
                  <a:pt x="267" y="502"/>
                </a:lnTo>
                <a:lnTo>
                  <a:pt x="271" y="505"/>
                </a:lnTo>
                <a:lnTo>
                  <a:pt x="273" y="509"/>
                </a:lnTo>
                <a:lnTo>
                  <a:pt x="274" y="513"/>
                </a:lnTo>
                <a:lnTo>
                  <a:pt x="273" y="518"/>
                </a:lnTo>
                <a:lnTo>
                  <a:pt x="271" y="522"/>
                </a:lnTo>
                <a:close/>
                <a:moveTo>
                  <a:pt x="550" y="196"/>
                </a:moveTo>
                <a:lnTo>
                  <a:pt x="357" y="3"/>
                </a:lnTo>
                <a:lnTo>
                  <a:pt x="353" y="1"/>
                </a:lnTo>
                <a:lnTo>
                  <a:pt x="349" y="0"/>
                </a:lnTo>
                <a:lnTo>
                  <a:pt x="12" y="0"/>
                </a:lnTo>
                <a:lnTo>
                  <a:pt x="7" y="1"/>
                </a:lnTo>
                <a:lnTo>
                  <a:pt x="4" y="3"/>
                </a:lnTo>
                <a:lnTo>
                  <a:pt x="1" y="7"/>
                </a:lnTo>
                <a:lnTo>
                  <a:pt x="0" y="12"/>
                </a:lnTo>
                <a:lnTo>
                  <a:pt x="0" y="711"/>
                </a:lnTo>
                <a:lnTo>
                  <a:pt x="1" y="715"/>
                </a:lnTo>
                <a:lnTo>
                  <a:pt x="4" y="719"/>
                </a:lnTo>
                <a:lnTo>
                  <a:pt x="7" y="721"/>
                </a:lnTo>
                <a:lnTo>
                  <a:pt x="12" y="722"/>
                </a:lnTo>
                <a:lnTo>
                  <a:pt x="542" y="722"/>
                </a:lnTo>
                <a:lnTo>
                  <a:pt x="546" y="721"/>
                </a:lnTo>
                <a:lnTo>
                  <a:pt x="550" y="719"/>
                </a:lnTo>
                <a:lnTo>
                  <a:pt x="552" y="715"/>
                </a:lnTo>
                <a:lnTo>
                  <a:pt x="553" y="711"/>
                </a:lnTo>
                <a:lnTo>
                  <a:pt x="553" y="205"/>
                </a:lnTo>
                <a:lnTo>
                  <a:pt x="552" y="200"/>
                </a:lnTo>
                <a:lnTo>
                  <a:pt x="550" y="196"/>
                </a:lnTo>
                <a:close/>
              </a:path>
            </a:pathLst>
          </a:custGeom>
          <a:solidFill>
            <a:schemeClr val="bg1"/>
          </a:solidFill>
          <a:ln>
            <a:noFill/>
          </a:ln>
        </p:spPr>
        <p:txBody>
          <a:bodyPr vert="horz" wrap="square" lIns="68580" tIns="34291" rIns="68580" bIns="34291" numCol="1" anchor="t" anchorCtr="0" compatLnSpc="1">
            <a:prstTxWarp prst="textNoShape">
              <a:avLst/>
            </a:prstTxWarp>
          </a:bodyPr>
          <a:lstStyle/>
          <a:p>
            <a:pPr defTabSz="685783">
              <a:defRPr/>
            </a:pPr>
            <a:endParaRPr lang="en-US" sz="1351" dirty="0">
              <a:solidFill>
                <a:srgbClr val="595959"/>
              </a:solidFill>
              <a:latin typeface="Century Gothic"/>
            </a:endParaRPr>
          </a:p>
        </p:txBody>
      </p:sp>
      <p:sp>
        <p:nvSpPr>
          <p:cNvPr id="50" name="TextBox 6">
            <a:extLst>
              <a:ext uri="{FF2B5EF4-FFF2-40B4-BE49-F238E27FC236}">
                <a16:creationId xmlns:a16="http://schemas.microsoft.com/office/drawing/2014/main" id="{45C74FCE-67F3-40E5-8E00-405A2EB291D1}"/>
              </a:ext>
            </a:extLst>
          </p:cNvPr>
          <p:cNvSpPr txBox="1"/>
          <p:nvPr/>
        </p:nvSpPr>
        <p:spPr>
          <a:xfrm>
            <a:off x="2386610" y="208776"/>
            <a:ext cx="8179593" cy="553998"/>
          </a:xfrm>
          <a:prstGeom prst="rect">
            <a:avLst/>
          </a:prstGeom>
          <a:noFill/>
        </p:spPr>
        <p:txBody>
          <a:bodyPr wrap="square" lIns="0" tIns="0" rIns="0" bIns="0" rtlCol="0" anchor="ctr">
            <a:spAutoFit/>
          </a:bodyPr>
          <a:lstStyle/>
          <a:p>
            <a:pPr algn="ctr" defTabSz="685783">
              <a:defRPr/>
            </a:pPr>
            <a:r>
              <a:rPr lang="en-US" b="1" dirty="0">
                <a:solidFill>
                  <a:prstClr val="white"/>
                </a:solidFill>
                <a:latin typeface="Century Gothic"/>
              </a:rPr>
              <a:t>NULIDAD DE ELECCIONES VIOLENCIA POLÍTICA DE GÉNERO Y ACCIONES AFIRMATIVAS</a:t>
            </a:r>
            <a:endParaRPr lang="id-ID" b="1" dirty="0">
              <a:solidFill>
                <a:prstClr val="white"/>
              </a:solidFill>
              <a:latin typeface="Century Gothic"/>
            </a:endParaRPr>
          </a:p>
        </p:txBody>
      </p:sp>
      <p:sp>
        <p:nvSpPr>
          <p:cNvPr id="9" name="Rectangle 6">
            <a:extLst>
              <a:ext uri="{FF2B5EF4-FFF2-40B4-BE49-F238E27FC236}">
                <a16:creationId xmlns:a16="http://schemas.microsoft.com/office/drawing/2014/main" id="{0E05B436-FD83-40F2-901A-B6F9F1E1A9D0}"/>
              </a:ext>
            </a:extLst>
          </p:cNvPr>
          <p:cNvSpPr/>
          <p:nvPr/>
        </p:nvSpPr>
        <p:spPr>
          <a:xfrm>
            <a:off x="290819" y="986424"/>
            <a:ext cx="11610363" cy="55366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gn="just" defTabSz="685783">
              <a:defRPr/>
            </a:pPr>
            <a:r>
              <a:rPr lang="es-MX" sz="1551" b="1" dirty="0">
                <a:solidFill>
                  <a:srgbClr val="595959">
                    <a:lumMod val="50000"/>
                  </a:srgbClr>
                </a:solidFill>
                <a:latin typeface="Arial" panose="020B0604020202020204" pitchFamily="34" charset="0"/>
                <a:cs typeface="Arial" panose="020B0604020202020204" pitchFamily="34" charset="0"/>
              </a:rPr>
              <a:t>Nulidad de Elección por Violencia Política de Género. Caso María Rojo e Inchaustegui.</a:t>
            </a:r>
          </a:p>
          <a:p>
            <a:pPr defTabSz="341702" fontAlgn="base">
              <a:buClr>
                <a:srgbClr val="641345"/>
              </a:buClr>
              <a:buSzPct val="100000"/>
              <a:defRPr/>
            </a:pPr>
            <a:r>
              <a:rPr lang="es-MX" sz="1551" b="1" dirty="0">
                <a:solidFill>
                  <a:srgbClr val="595959">
                    <a:lumMod val="50000"/>
                  </a:srgbClr>
                </a:solidFill>
                <a:latin typeface="Arial" panose="020B0604020202020204" pitchFamily="34" charset="0"/>
                <a:cs typeface="Arial" panose="020B0604020202020204" pitchFamily="34" charset="0"/>
              </a:rPr>
              <a:t>SÍ VIOLENCIA POLÍTICA DE GÉNERO CONTRA CANDIDATA MARIA ROJO, PERO NO SE ACREDITÓ SU TRASCENDENCIA EN ELECCIÓN. (Revocación de nulidad de elección de Alcaldía en Coyoacán 2018 y confirmación validez de esa elección y triunfo de Manuel Negrete Arias electo como Alcalde, postulado por coalición Por la Ciudad al Frente (PAN-PRD-MC)</a:t>
            </a:r>
            <a:endParaRPr lang="es-MX" sz="1551" dirty="0">
              <a:solidFill>
                <a:srgbClr val="595959">
                  <a:lumMod val="50000"/>
                </a:srgbClr>
              </a:solidFill>
              <a:latin typeface="Arial" panose="020B0604020202020204" pitchFamily="34" charset="0"/>
              <a:cs typeface="Arial" panose="020B0604020202020204" pitchFamily="34" charset="0"/>
            </a:endParaRPr>
          </a:p>
          <a:p>
            <a:pPr marL="255979" indent="-255979" algn="just" defTabSz="341702" fontAlgn="base">
              <a:spcBef>
                <a:spcPct val="20000"/>
              </a:spcBef>
              <a:spcAft>
                <a:spcPct val="0"/>
              </a:spcAft>
              <a:buClr>
                <a:srgbClr val="641345"/>
              </a:buClr>
              <a:buSzPct val="100000"/>
              <a:buFont typeface="Webdings" pitchFamily="18" charset="2"/>
              <a:buChar char=""/>
              <a:defRPr/>
            </a:pPr>
            <a:r>
              <a:rPr lang="es-MX" sz="1551" dirty="0">
                <a:solidFill>
                  <a:srgbClr val="595959">
                    <a:lumMod val="50000"/>
                  </a:srgbClr>
                </a:solidFill>
                <a:latin typeface="Arial" panose="020B0604020202020204" pitchFamily="34" charset="0"/>
                <a:cs typeface="Arial" panose="020B0604020202020204" pitchFamily="34" charset="0"/>
              </a:rPr>
              <a:t>CONCLUSIÓN: Caso concreto se trata de actos focalizados y aislados sin nexo con resultado de la elección. No se conoce difusión de videos, ni el impacto de esa difusión por el número de reproducciones, ni en qué manera trascendió al electorado.</a:t>
            </a:r>
          </a:p>
          <a:p>
            <a:pPr marL="255979" indent="-255979" algn="just" defTabSz="341702" fontAlgn="base">
              <a:spcBef>
                <a:spcPct val="20000"/>
              </a:spcBef>
              <a:spcAft>
                <a:spcPct val="0"/>
              </a:spcAft>
              <a:buClr>
                <a:srgbClr val="641345"/>
              </a:buClr>
              <a:buSzPct val="100000"/>
              <a:buFont typeface="Webdings" pitchFamily="18" charset="2"/>
              <a:buChar char=""/>
              <a:defRPr/>
            </a:pPr>
            <a:r>
              <a:rPr lang="es-MX" sz="1551" dirty="0">
                <a:solidFill>
                  <a:srgbClr val="595959">
                    <a:lumMod val="50000"/>
                  </a:srgbClr>
                </a:solidFill>
                <a:latin typeface="Arial" panose="020B0604020202020204" pitchFamily="34" charset="0"/>
                <a:cs typeface="Arial" panose="020B0604020202020204" pitchFamily="34" charset="0"/>
              </a:rPr>
              <a:t> 45,922 votos de diferencia entre 1º y 2º lugar (11.11%) rebasa el porcentaje del 5% que actualiza presunción salvo prueba en contrario de que aconteció irregularidad grave.</a:t>
            </a:r>
          </a:p>
          <a:p>
            <a:pPr marL="255979" indent="-255979" algn="just" defTabSz="341702" fontAlgn="base">
              <a:spcBef>
                <a:spcPct val="20000"/>
              </a:spcBef>
              <a:spcAft>
                <a:spcPct val="0"/>
              </a:spcAft>
              <a:buClr>
                <a:srgbClr val="641345"/>
              </a:buClr>
              <a:buSzPct val="100000"/>
              <a:buFont typeface="Webdings" pitchFamily="18" charset="2"/>
              <a:buChar char=""/>
              <a:defRPr/>
            </a:pPr>
            <a:r>
              <a:rPr lang="es-MX" sz="1551" dirty="0">
                <a:solidFill>
                  <a:srgbClr val="595959">
                    <a:lumMod val="50000"/>
                  </a:srgbClr>
                </a:solidFill>
                <a:latin typeface="Arial" panose="020B0604020202020204" pitchFamily="34" charset="0"/>
                <a:cs typeface="Arial" panose="020B0604020202020204" pitchFamily="34" charset="0"/>
              </a:rPr>
              <a:t>No acreditado que actos irregulares pueden ser atribuidos a alguno de los contendientes, a militantes o simpatizantes de los partidos que postularon a Manuel Negrete Arias ni a ese candidato. Hechos  de violencia ocasionados por un conductor de programa de radio y a personas no identificadas, pero no son imputables al candidato ganador.</a:t>
            </a:r>
          </a:p>
          <a:p>
            <a:pPr marL="255979" indent="-255979" algn="just" defTabSz="341702" fontAlgn="base">
              <a:spcBef>
                <a:spcPct val="20000"/>
              </a:spcBef>
              <a:spcAft>
                <a:spcPct val="0"/>
              </a:spcAft>
              <a:buClr>
                <a:srgbClr val="641345"/>
              </a:buClr>
              <a:buSzPct val="100000"/>
              <a:buFont typeface="Webdings" pitchFamily="18" charset="2"/>
              <a:buChar char=""/>
              <a:defRPr/>
            </a:pPr>
            <a:r>
              <a:rPr lang="es-MX" sz="1551" dirty="0">
                <a:solidFill>
                  <a:srgbClr val="595959">
                    <a:lumMod val="50000"/>
                  </a:srgbClr>
                </a:solidFill>
                <a:latin typeface="Arial" panose="020B0604020202020204" pitchFamily="34" charset="0"/>
                <a:cs typeface="Arial" panose="020B0604020202020204" pitchFamily="34" charset="0"/>
              </a:rPr>
              <a:t>No elementos que  acrediten que hechos de violencia son determinantes en resultado de la elección.</a:t>
            </a:r>
          </a:p>
          <a:p>
            <a:pPr marL="255979" indent="-255979" algn="just" defTabSz="341702" fontAlgn="base">
              <a:spcBef>
                <a:spcPct val="20000"/>
              </a:spcBef>
              <a:spcAft>
                <a:spcPct val="0"/>
              </a:spcAft>
              <a:buClr>
                <a:srgbClr val="641345"/>
              </a:buClr>
              <a:buSzPct val="100000"/>
              <a:buFont typeface="Webdings" pitchFamily="18" charset="2"/>
              <a:buChar char=""/>
              <a:defRPr/>
            </a:pPr>
            <a:r>
              <a:rPr lang="es-MX" sz="1551" dirty="0">
                <a:solidFill>
                  <a:srgbClr val="595959">
                    <a:lumMod val="50000"/>
                  </a:srgbClr>
                </a:solidFill>
                <a:latin typeface="Arial" panose="020B0604020202020204" pitchFamily="34" charset="0"/>
                <a:cs typeface="Arial" panose="020B0604020202020204" pitchFamily="34" charset="0"/>
              </a:rPr>
              <a:t>Hechos de violencia no le impidieron a candidata ejercer su derecho a ser votada, ya que no se le impidió hacer campaña o actos de propaganda para obtener el voto.</a:t>
            </a:r>
          </a:p>
          <a:p>
            <a:pPr algn="just" defTabSz="341702" fontAlgn="base">
              <a:spcBef>
                <a:spcPct val="20000"/>
              </a:spcBef>
              <a:spcAft>
                <a:spcPct val="0"/>
              </a:spcAft>
              <a:buClr>
                <a:srgbClr val="641345"/>
              </a:buClr>
              <a:buSzPct val="100000"/>
              <a:defRPr/>
            </a:pPr>
            <a:r>
              <a:rPr lang="es-MX" sz="1551" dirty="0">
                <a:solidFill>
                  <a:srgbClr val="595959">
                    <a:lumMod val="50000"/>
                  </a:srgbClr>
                </a:solidFill>
                <a:latin typeface="Arial" panose="020B0604020202020204" pitchFamily="34" charset="0"/>
                <a:cs typeface="Arial" panose="020B0604020202020204" pitchFamily="34" charset="0"/>
              </a:rPr>
              <a:t>MEDIDAS DE PROTECCIÓN: Para garantizar seguridad e integridad personal de María  Rojo, y para generar un serie de actos y normas que de forma efectiva y real prevengan la comisión de nuevos  hechos de violencia política por razones de género en perjuicio de María Rojo y todas las mujeres que participen en elecciones en Ciudad de México. (seguridad permanente en domicilio de la víctima; revisar normatividad de la CdMex contra violencia y analizar si es eficaz o de lo contrario presentar iniciativa respectiva para adecuar la regulación de violencia política de género  a estándares convencionales; IECM emita desplegado en 2 principales periódicos informando  que María Rojo sufrió  violencia política de género y que se condenan esos hechos; retirar propaganda que genera violencia política de género; dar seguimiento a denuncias y elaborar Protocolo de Acciones para evitar, erradicar y atender la violencia política de género; se concluyan investigaciones penales.</a:t>
            </a:r>
          </a:p>
        </p:txBody>
      </p:sp>
    </p:spTree>
    <p:extLst>
      <p:ext uri="{BB962C8B-B14F-4D97-AF65-F5344CB8AC3E}">
        <p14:creationId xmlns:p14="http://schemas.microsoft.com/office/powerpoint/2010/main" val="255877192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69D153-035E-445F-A22C-A0A4A7E7FA01}"/>
              </a:ext>
            </a:extLst>
          </p:cNvPr>
          <p:cNvSpPr/>
          <p:nvPr/>
        </p:nvSpPr>
        <p:spPr>
          <a:xfrm>
            <a:off x="1524000" y="71439"/>
            <a:ext cx="9144000" cy="777648"/>
          </a:xfrm>
          <a:prstGeom prst="rect">
            <a:avLst/>
          </a:prstGeom>
          <a:pattFill prst="dkUpDiag">
            <a:fgClr>
              <a:schemeClr val="tx2"/>
            </a:fgClr>
            <a:bgClr>
              <a:schemeClr val="tx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dirty="0">
              <a:solidFill>
                <a:prstClr val="white"/>
              </a:solidFill>
              <a:latin typeface="Century Gothic"/>
            </a:endParaRPr>
          </a:p>
        </p:txBody>
      </p:sp>
      <p:grpSp>
        <p:nvGrpSpPr>
          <p:cNvPr id="8" name="Group 7">
            <a:extLst>
              <a:ext uri="{FF2B5EF4-FFF2-40B4-BE49-F238E27FC236}">
                <a16:creationId xmlns:a16="http://schemas.microsoft.com/office/drawing/2014/main" id="{4EAFA0D3-4F02-4564-868F-7B23A92CA5DA}"/>
              </a:ext>
            </a:extLst>
          </p:cNvPr>
          <p:cNvGrpSpPr/>
          <p:nvPr/>
        </p:nvGrpSpPr>
        <p:grpSpPr>
          <a:xfrm>
            <a:off x="1727600" y="2"/>
            <a:ext cx="592931" cy="557213"/>
            <a:chOff x="11182350" y="171450"/>
            <a:chExt cx="790575" cy="742950"/>
          </a:xfrm>
        </p:grpSpPr>
        <p:sp>
          <p:nvSpPr>
            <p:cNvPr id="3" name="Rectangle 2">
              <a:extLst>
                <a:ext uri="{FF2B5EF4-FFF2-40B4-BE49-F238E27FC236}">
                  <a16:creationId xmlns:a16="http://schemas.microsoft.com/office/drawing/2014/main" id="{7F67F46E-4DB3-4EFD-82B7-61C976CE2B84}"/>
                </a:ext>
              </a:extLst>
            </p:cNvPr>
            <p:cNvSpPr/>
            <p:nvPr/>
          </p:nvSpPr>
          <p:spPr>
            <a:xfrm>
              <a:off x="11182350" y="171450"/>
              <a:ext cx="742950" cy="7429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dirty="0">
                <a:solidFill>
                  <a:prstClr val="white"/>
                </a:solidFill>
                <a:latin typeface="Century Gothic"/>
              </a:endParaRPr>
            </a:p>
          </p:txBody>
        </p:sp>
        <p:sp>
          <p:nvSpPr>
            <p:cNvPr id="5" name="Right Triangle 4">
              <a:extLst>
                <a:ext uri="{FF2B5EF4-FFF2-40B4-BE49-F238E27FC236}">
                  <a16:creationId xmlns:a16="http://schemas.microsoft.com/office/drawing/2014/main" id="{DA0FFA55-54B3-40E8-B647-2537CB6023FA}"/>
                </a:ext>
              </a:extLst>
            </p:cNvPr>
            <p:cNvSpPr/>
            <p:nvPr/>
          </p:nvSpPr>
          <p:spPr>
            <a:xfrm>
              <a:off x="11925300" y="171450"/>
              <a:ext cx="47625" cy="95250"/>
            </a:xfrm>
            <a:prstGeom prst="rtTriangle">
              <a:avLst/>
            </a:prstGeom>
            <a:solidFill>
              <a:srgbClr val="E5A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dirty="0">
                <a:solidFill>
                  <a:prstClr val="white"/>
                </a:solidFill>
                <a:latin typeface="Century Gothic"/>
              </a:endParaRPr>
            </a:p>
          </p:txBody>
        </p:sp>
        <p:sp>
          <p:nvSpPr>
            <p:cNvPr id="6" name="Right Triangle 5">
              <a:extLst>
                <a:ext uri="{FF2B5EF4-FFF2-40B4-BE49-F238E27FC236}">
                  <a16:creationId xmlns:a16="http://schemas.microsoft.com/office/drawing/2014/main" id="{16CA8BD4-DBFF-47F9-A57B-47E2AE2D4939}"/>
                </a:ext>
              </a:extLst>
            </p:cNvPr>
            <p:cNvSpPr/>
            <p:nvPr/>
          </p:nvSpPr>
          <p:spPr>
            <a:xfrm flipV="1">
              <a:off x="11925300" y="819150"/>
              <a:ext cx="47625" cy="95250"/>
            </a:xfrm>
            <a:prstGeom prst="rtTriangle">
              <a:avLst/>
            </a:prstGeom>
            <a:solidFill>
              <a:srgbClr val="E5A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dirty="0">
                <a:solidFill>
                  <a:prstClr val="white"/>
                </a:solidFill>
                <a:latin typeface="Century Gothic"/>
              </a:endParaRPr>
            </a:p>
          </p:txBody>
        </p:sp>
      </p:grpSp>
      <p:sp>
        <p:nvSpPr>
          <p:cNvPr id="48" name="Freeform 950">
            <a:extLst>
              <a:ext uri="{FF2B5EF4-FFF2-40B4-BE49-F238E27FC236}">
                <a16:creationId xmlns:a16="http://schemas.microsoft.com/office/drawing/2014/main" id="{9E70EA9E-929E-444E-8A72-611F521BF5E6}"/>
              </a:ext>
            </a:extLst>
          </p:cNvPr>
          <p:cNvSpPr>
            <a:spLocks noEditPoints="1"/>
          </p:cNvSpPr>
          <p:nvPr/>
        </p:nvSpPr>
        <p:spPr bwMode="auto">
          <a:xfrm>
            <a:off x="1625799" y="152628"/>
            <a:ext cx="491436" cy="610147"/>
          </a:xfrm>
          <a:custGeom>
            <a:avLst/>
            <a:gdLst>
              <a:gd name="T0" fmla="*/ 542 w 553"/>
              <a:gd name="T1" fmla="*/ 205 h 722"/>
              <a:gd name="T2" fmla="*/ 323 w 553"/>
              <a:gd name="T3" fmla="*/ 313 h 722"/>
              <a:gd name="T4" fmla="*/ 312 w 553"/>
              <a:gd name="T5" fmla="*/ 306 h 722"/>
              <a:gd name="T6" fmla="*/ 315 w 553"/>
              <a:gd name="T7" fmla="*/ 293 h 722"/>
              <a:gd name="T8" fmla="*/ 444 w 553"/>
              <a:gd name="T9" fmla="*/ 289 h 722"/>
              <a:gd name="T10" fmla="*/ 455 w 553"/>
              <a:gd name="T11" fmla="*/ 297 h 722"/>
              <a:gd name="T12" fmla="*/ 452 w 553"/>
              <a:gd name="T13" fmla="*/ 310 h 722"/>
              <a:gd name="T14" fmla="*/ 444 w 553"/>
              <a:gd name="T15" fmla="*/ 433 h 722"/>
              <a:gd name="T16" fmla="*/ 315 w 553"/>
              <a:gd name="T17" fmla="*/ 430 h 722"/>
              <a:gd name="T18" fmla="*/ 312 w 553"/>
              <a:gd name="T19" fmla="*/ 417 h 722"/>
              <a:gd name="T20" fmla="*/ 323 w 553"/>
              <a:gd name="T21" fmla="*/ 409 h 722"/>
              <a:gd name="T22" fmla="*/ 452 w 553"/>
              <a:gd name="T23" fmla="*/ 413 h 722"/>
              <a:gd name="T24" fmla="*/ 455 w 553"/>
              <a:gd name="T25" fmla="*/ 426 h 722"/>
              <a:gd name="T26" fmla="*/ 444 w 553"/>
              <a:gd name="T27" fmla="*/ 433 h 722"/>
              <a:gd name="T28" fmla="*/ 318 w 553"/>
              <a:gd name="T29" fmla="*/ 577 h 722"/>
              <a:gd name="T30" fmla="*/ 311 w 553"/>
              <a:gd name="T31" fmla="*/ 566 h 722"/>
              <a:gd name="T32" fmla="*/ 318 w 553"/>
              <a:gd name="T33" fmla="*/ 555 h 722"/>
              <a:gd name="T34" fmla="*/ 449 w 553"/>
              <a:gd name="T35" fmla="*/ 555 h 722"/>
              <a:gd name="T36" fmla="*/ 456 w 553"/>
              <a:gd name="T37" fmla="*/ 566 h 722"/>
              <a:gd name="T38" fmla="*/ 449 w 553"/>
              <a:gd name="T39" fmla="*/ 577 h 722"/>
              <a:gd name="T40" fmla="*/ 194 w 553"/>
              <a:gd name="T41" fmla="*/ 325 h 722"/>
              <a:gd name="T42" fmla="*/ 181 w 553"/>
              <a:gd name="T43" fmla="*/ 327 h 722"/>
              <a:gd name="T44" fmla="*/ 129 w 553"/>
              <a:gd name="T45" fmla="*/ 275 h 722"/>
              <a:gd name="T46" fmla="*/ 132 w 553"/>
              <a:gd name="T47" fmla="*/ 262 h 722"/>
              <a:gd name="T48" fmla="*/ 145 w 553"/>
              <a:gd name="T49" fmla="*/ 260 h 722"/>
              <a:gd name="T50" fmla="*/ 253 w 553"/>
              <a:gd name="T51" fmla="*/ 232 h 722"/>
              <a:gd name="T52" fmla="*/ 267 w 553"/>
              <a:gd name="T53" fmla="*/ 230 h 722"/>
              <a:gd name="T54" fmla="*/ 274 w 553"/>
              <a:gd name="T55" fmla="*/ 240 h 722"/>
              <a:gd name="T56" fmla="*/ 271 w 553"/>
              <a:gd name="T57" fmla="*/ 386 h 722"/>
              <a:gd name="T58" fmla="*/ 186 w 553"/>
              <a:gd name="T59" fmla="*/ 465 h 722"/>
              <a:gd name="T60" fmla="*/ 132 w 553"/>
              <a:gd name="T61" fmla="*/ 415 h 722"/>
              <a:gd name="T62" fmla="*/ 129 w 553"/>
              <a:gd name="T63" fmla="*/ 403 h 722"/>
              <a:gd name="T64" fmla="*/ 140 w 553"/>
              <a:gd name="T65" fmla="*/ 395 h 722"/>
              <a:gd name="T66" fmla="*/ 186 w 553"/>
              <a:gd name="T67" fmla="*/ 436 h 722"/>
              <a:gd name="T68" fmla="*/ 262 w 553"/>
              <a:gd name="T69" fmla="*/ 365 h 722"/>
              <a:gd name="T70" fmla="*/ 273 w 553"/>
              <a:gd name="T71" fmla="*/ 372 h 722"/>
              <a:gd name="T72" fmla="*/ 271 w 553"/>
              <a:gd name="T73" fmla="*/ 386 h 722"/>
              <a:gd name="T74" fmla="*/ 190 w 553"/>
              <a:gd name="T75" fmla="*/ 601 h 722"/>
              <a:gd name="T76" fmla="*/ 178 w 553"/>
              <a:gd name="T77" fmla="*/ 599 h 722"/>
              <a:gd name="T78" fmla="*/ 128 w 553"/>
              <a:gd name="T79" fmla="*/ 545 h 722"/>
              <a:gd name="T80" fmla="*/ 136 w 553"/>
              <a:gd name="T81" fmla="*/ 533 h 722"/>
              <a:gd name="T82" fmla="*/ 149 w 553"/>
              <a:gd name="T83" fmla="*/ 535 h 722"/>
              <a:gd name="T84" fmla="*/ 258 w 553"/>
              <a:gd name="T85" fmla="*/ 502 h 722"/>
              <a:gd name="T86" fmla="*/ 271 w 553"/>
              <a:gd name="T87" fmla="*/ 505 h 722"/>
              <a:gd name="T88" fmla="*/ 273 w 553"/>
              <a:gd name="T89" fmla="*/ 518 h 722"/>
              <a:gd name="T90" fmla="*/ 357 w 553"/>
              <a:gd name="T91" fmla="*/ 3 h 722"/>
              <a:gd name="T92" fmla="*/ 12 w 553"/>
              <a:gd name="T93" fmla="*/ 0 h 722"/>
              <a:gd name="T94" fmla="*/ 1 w 553"/>
              <a:gd name="T95" fmla="*/ 7 h 722"/>
              <a:gd name="T96" fmla="*/ 1 w 553"/>
              <a:gd name="T97" fmla="*/ 715 h 722"/>
              <a:gd name="T98" fmla="*/ 12 w 553"/>
              <a:gd name="T99" fmla="*/ 722 h 722"/>
              <a:gd name="T100" fmla="*/ 550 w 553"/>
              <a:gd name="T101" fmla="*/ 719 h 722"/>
              <a:gd name="T102" fmla="*/ 553 w 553"/>
              <a:gd name="T103" fmla="*/ 205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53" h="722">
                <a:moveTo>
                  <a:pt x="349" y="205"/>
                </a:moveTo>
                <a:lnTo>
                  <a:pt x="349" y="12"/>
                </a:lnTo>
                <a:lnTo>
                  <a:pt x="542" y="205"/>
                </a:lnTo>
                <a:lnTo>
                  <a:pt x="349" y="205"/>
                </a:lnTo>
                <a:close/>
                <a:moveTo>
                  <a:pt x="444" y="313"/>
                </a:moveTo>
                <a:lnTo>
                  <a:pt x="323" y="313"/>
                </a:lnTo>
                <a:lnTo>
                  <a:pt x="318" y="312"/>
                </a:lnTo>
                <a:lnTo>
                  <a:pt x="315" y="310"/>
                </a:lnTo>
                <a:lnTo>
                  <a:pt x="312" y="306"/>
                </a:lnTo>
                <a:lnTo>
                  <a:pt x="311" y="301"/>
                </a:lnTo>
                <a:lnTo>
                  <a:pt x="312" y="297"/>
                </a:lnTo>
                <a:lnTo>
                  <a:pt x="315" y="293"/>
                </a:lnTo>
                <a:lnTo>
                  <a:pt x="318" y="290"/>
                </a:lnTo>
                <a:lnTo>
                  <a:pt x="323" y="289"/>
                </a:lnTo>
                <a:lnTo>
                  <a:pt x="444" y="289"/>
                </a:lnTo>
                <a:lnTo>
                  <a:pt x="449" y="290"/>
                </a:lnTo>
                <a:lnTo>
                  <a:pt x="452" y="293"/>
                </a:lnTo>
                <a:lnTo>
                  <a:pt x="455" y="297"/>
                </a:lnTo>
                <a:lnTo>
                  <a:pt x="456" y="301"/>
                </a:lnTo>
                <a:lnTo>
                  <a:pt x="455" y="306"/>
                </a:lnTo>
                <a:lnTo>
                  <a:pt x="452" y="310"/>
                </a:lnTo>
                <a:lnTo>
                  <a:pt x="449" y="312"/>
                </a:lnTo>
                <a:lnTo>
                  <a:pt x="444" y="313"/>
                </a:lnTo>
                <a:close/>
                <a:moveTo>
                  <a:pt x="444" y="433"/>
                </a:moveTo>
                <a:lnTo>
                  <a:pt x="323" y="433"/>
                </a:lnTo>
                <a:lnTo>
                  <a:pt x="318" y="432"/>
                </a:lnTo>
                <a:lnTo>
                  <a:pt x="315" y="430"/>
                </a:lnTo>
                <a:lnTo>
                  <a:pt x="312" y="426"/>
                </a:lnTo>
                <a:lnTo>
                  <a:pt x="311" y="421"/>
                </a:lnTo>
                <a:lnTo>
                  <a:pt x="312" y="417"/>
                </a:lnTo>
                <a:lnTo>
                  <a:pt x="315" y="413"/>
                </a:lnTo>
                <a:lnTo>
                  <a:pt x="318" y="410"/>
                </a:lnTo>
                <a:lnTo>
                  <a:pt x="323" y="409"/>
                </a:lnTo>
                <a:lnTo>
                  <a:pt x="444" y="409"/>
                </a:lnTo>
                <a:lnTo>
                  <a:pt x="449" y="410"/>
                </a:lnTo>
                <a:lnTo>
                  <a:pt x="452" y="413"/>
                </a:lnTo>
                <a:lnTo>
                  <a:pt x="455" y="417"/>
                </a:lnTo>
                <a:lnTo>
                  <a:pt x="456" y="421"/>
                </a:lnTo>
                <a:lnTo>
                  <a:pt x="455" y="426"/>
                </a:lnTo>
                <a:lnTo>
                  <a:pt x="452" y="430"/>
                </a:lnTo>
                <a:lnTo>
                  <a:pt x="449" y="432"/>
                </a:lnTo>
                <a:lnTo>
                  <a:pt x="444" y="433"/>
                </a:lnTo>
                <a:close/>
                <a:moveTo>
                  <a:pt x="444" y="578"/>
                </a:moveTo>
                <a:lnTo>
                  <a:pt x="323" y="578"/>
                </a:lnTo>
                <a:lnTo>
                  <a:pt x="318" y="577"/>
                </a:lnTo>
                <a:lnTo>
                  <a:pt x="315" y="574"/>
                </a:lnTo>
                <a:lnTo>
                  <a:pt x="312" y="571"/>
                </a:lnTo>
                <a:lnTo>
                  <a:pt x="311" y="566"/>
                </a:lnTo>
                <a:lnTo>
                  <a:pt x="312" y="561"/>
                </a:lnTo>
                <a:lnTo>
                  <a:pt x="315" y="558"/>
                </a:lnTo>
                <a:lnTo>
                  <a:pt x="318" y="555"/>
                </a:lnTo>
                <a:lnTo>
                  <a:pt x="323" y="554"/>
                </a:lnTo>
                <a:lnTo>
                  <a:pt x="444" y="554"/>
                </a:lnTo>
                <a:lnTo>
                  <a:pt x="449" y="555"/>
                </a:lnTo>
                <a:lnTo>
                  <a:pt x="452" y="558"/>
                </a:lnTo>
                <a:lnTo>
                  <a:pt x="455" y="561"/>
                </a:lnTo>
                <a:lnTo>
                  <a:pt x="456" y="566"/>
                </a:lnTo>
                <a:lnTo>
                  <a:pt x="455" y="571"/>
                </a:lnTo>
                <a:lnTo>
                  <a:pt x="452" y="574"/>
                </a:lnTo>
                <a:lnTo>
                  <a:pt x="449" y="577"/>
                </a:lnTo>
                <a:lnTo>
                  <a:pt x="444" y="578"/>
                </a:lnTo>
                <a:close/>
                <a:moveTo>
                  <a:pt x="271" y="249"/>
                </a:moveTo>
                <a:lnTo>
                  <a:pt x="194" y="325"/>
                </a:lnTo>
                <a:lnTo>
                  <a:pt x="190" y="327"/>
                </a:lnTo>
                <a:lnTo>
                  <a:pt x="186" y="328"/>
                </a:lnTo>
                <a:lnTo>
                  <a:pt x="181" y="327"/>
                </a:lnTo>
                <a:lnTo>
                  <a:pt x="178" y="325"/>
                </a:lnTo>
                <a:lnTo>
                  <a:pt x="132" y="280"/>
                </a:lnTo>
                <a:lnTo>
                  <a:pt x="129" y="275"/>
                </a:lnTo>
                <a:lnTo>
                  <a:pt x="128" y="270"/>
                </a:lnTo>
                <a:lnTo>
                  <a:pt x="129" y="266"/>
                </a:lnTo>
                <a:lnTo>
                  <a:pt x="132" y="262"/>
                </a:lnTo>
                <a:lnTo>
                  <a:pt x="136" y="260"/>
                </a:lnTo>
                <a:lnTo>
                  <a:pt x="140" y="259"/>
                </a:lnTo>
                <a:lnTo>
                  <a:pt x="145" y="260"/>
                </a:lnTo>
                <a:lnTo>
                  <a:pt x="149" y="262"/>
                </a:lnTo>
                <a:lnTo>
                  <a:pt x="186" y="299"/>
                </a:lnTo>
                <a:lnTo>
                  <a:pt x="253" y="232"/>
                </a:lnTo>
                <a:lnTo>
                  <a:pt x="258" y="230"/>
                </a:lnTo>
                <a:lnTo>
                  <a:pt x="262" y="229"/>
                </a:lnTo>
                <a:lnTo>
                  <a:pt x="267" y="230"/>
                </a:lnTo>
                <a:lnTo>
                  <a:pt x="271" y="232"/>
                </a:lnTo>
                <a:lnTo>
                  <a:pt x="273" y="236"/>
                </a:lnTo>
                <a:lnTo>
                  <a:pt x="274" y="240"/>
                </a:lnTo>
                <a:lnTo>
                  <a:pt x="273" y="245"/>
                </a:lnTo>
                <a:lnTo>
                  <a:pt x="271" y="249"/>
                </a:lnTo>
                <a:close/>
                <a:moveTo>
                  <a:pt x="271" y="386"/>
                </a:moveTo>
                <a:lnTo>
                  <a:pt x="194" y="461"/>
                </a:lnTo>
                <a:lnTo>
                  <a:pt x="190" y="464"/>
                </a:lnTo>
                <a:lnTo>
                  <a:pt x="186" y="465"/>
                </a:lnTo>
                <a:lnTo>
                  <a:pt x="181" y="464"/>
                </a:lnTo>
                <a:lnTo>
                  <a:pt x="178" y="461"/>
                </a:lnTo>
                <a:lnTo>
                  <a:pt x="132" y="415"/>
                </a:lnTo>
                <a:lnTo>
                  <a:pt x="129" y="411"/>
                </a:lnTo>
                <a:lnTo>
                  <a:pt x="128" y="407"/>
                </a:lnTo>
                <a:lnTo>
                  <a:pt x="129" y="403"/>
                </a:lnTo>
                <a:lnTo>
                  <a:pt x="132" y="399"/>
                </a:lnTo>
                <a:lnTo>
                  <a:pt x="136" y="396"/>
                </a:lnTo>
                <a:lnTo>
                  <a:pt x="140" y="395"/>
                </a:lnTo>
                <a:lnTo>
                  <a:pt x="145" y="396"/>
                </a:lnTo>
                <a:lnTo>
                  <a:pt x="149" y="399"/>
                </a:lnTo>
                <a:lnTo>
                  <a:pt x="186" y="436"/>
                </a:lnTo>
                <a:lnTo>
                  <a:pt x="253" y="368"/>
                </a:lnTo>
                <a:lnTo>
                  <a:pt x="258" y="365"/>
                </a:lnTo>
                <a:lnTo>
                  <a:pt x="262" y="365"/>
                </a:lnTo>
                <a:lnTo>
                  <a:pt x="267" y="365"/>
                </a:lnTo>
                <a:lnTo>
                  <a:pt x="271" y="368"/>
                </a:lnTo>
                <a:lnTo>
                  <a:pt x="273" y="372"/>
                </a:lnTo>
                <a:lnTo>
                  <a:pt x="274" y="376"/>
                </a:lnTo>
                <a:lnTo>
                  <a:pt x="273" y="381"/>
                </a:lnTo>
                <a:lnTo>
                  <a:pt x="271" y="386"/>
                </a:lnTo>
                <a:close/>
                <a:moveTo>
                  <a:pt x="271" y="522"/>
                </a:moveTo>
                <a:lnTo>
                  <a:pt x="194" y="599"/>
                </a:lnTo>
                <a:lnTo>
                  <a:pt x="190" y="601"/>
                </a:lnTo>
                <a:lnTo>
                  <a:pt x="186" y="602"/>
                </a:lnTo>
                <a:lnTo>
                  <a:pt x="181" y="601"/>
                </a:lnTo>
                <a:lnTo>
                  <a:pt x="178" y="599"/>
                </a:lnTo>
                <a:lnTo>
                  <a:pt x="132" y="553"/>
                </a:lnTo>
                <a:lnTo>
                  <a:pt x="129" y="549"/>
                </a:lnTo>
                <a:lnTo>
                  <a:pt x="128" y="545"/>
                </a:lnTo>
                <a:lnTo>
                  <a:pt x="129" y="540"/>
                </a:lnTo>
                <a:lnTo>
                  <a:pt x="132" y="535"/>
                </a:lnTo>
                <a:lnTo>
                  <a:pt x="136" y="533"/>
                </a:lnTo>
                <a:lnTo>
                  <a:pt x="140" y="532"/>
                </a:lnTo>
                <a:lnTo>
                  <a:pt x="145" y="533"/>
                </a:lnTo>
                <a:lnTo>
                  <a:pt x="149" y="535"/>
                </a:lnTo>
                <a:lnTo>
                  <a:pt x="186" y="572"/>
                </a:lnTo>
                <a:lnTo>
                  <a:pt x="253" y="505"/>
                </a:lnTo>
                <a:lnTo>
                  <a:pt x="258" y="502"/>
                </a:lnTo>
                <a:lnTo>
                  <a:pt x="262" y="501"/>
                </a:lnTo>
                <a:lnTo>
                  <a:pt x="267" y="502"/>
                </a:lnTo>
                <a:lnTo>
                  <a:pt x="271" y="505"/>
                </a:lnTo>
                <a:lnTo>
                  <a:pt x="273" y="509"/>
                </a:lnTo>
                <a:lnTo>
                  <a:pt x="274" y="513"/>
                </a:lnTo>
                <a:lnTo>
                  <a:pt x="273" y="518"/>
                </a:lnTo>
                <a:lnTo>
                  <a:pt x="271" y="522"/>
                </a:lnTo>
                <a:close/>
                <a:moveTo>
                  <a:pt x="550" y="196"/>
                </a:moveTo>
                <a:lnTo>
                  <a:pt x="357" y="3"/>
                </a:lnTo>
                <a:lnTo>
                  <a:pt x="353" y="1"/>
                </a:lnTo>
                <a:lnTo>
                  <a:pt x="349" y="0"/>
                </a:lnTo>
                <a:lnTo>
                  <a:pt x="12" y="0"/>
                </a:lnTo>
                <a:lnTo>
                  <a:pt x="7" y="1"/>
                </a:lnTo>
                <a:lnTo>
                  <a:pt x="4" y="3"/>
                </a:lnTo>
                <a:lnTo>
                  <a:pt x="1" y="7"/>
                </a:lnTo>
                <a:lnTo>
                  <a:pt x="0" y="12"/>
                </a:lnTo>
                <a:lnTo>
                  <a:pt x="0" y="711"/>
                </a:lnTo>
                <a:lnTo>
                  <a:pt x="1" y="715"/>
                </a:lnTo>
                <a:lnTo>
                  <a:pt x="4" y="719"/>
                </a:lnTo>
                <a:lnTo>
                  <a:pt x="7" y="721"/>
                </a:lnTo>
                <a:lnTo>
                  <a:pt x="12" y="722"/>
                </a:lnTo>
                <a:lnTo>
                  <a:pt x="542" y="722"/>
                </a:lnTo>
                <a:lnTo>
                  <a:pt x="546" y="721"/>
                </a:lnTo>
                <a:lnTo>
                  <a:pt x="550" y="719"/>
                </a:lnTo>
                <a:lnTo>
                  <a:pt x="552" y="715"/>
                </a:lnTo>
                <a:lnTo>
                  <a:pt x="553" y="711"/>
                </a:lnTo>
                <a:lnTo>
                  <a:pt x="553" y="205"/>
                </a:lnTo>
                <a:lnTo>
                  <a:pt x="552" y="200"/>
                </a:lnTo>
                <a:lnTo>
                  <a:pt x="550" y="196"/>
                </a:lnTo>
                <a:close/>
              </a:path>
            </a:pathLst>
          </a:custGeom>
          <a:solidFill>
            <a:schemeClr val="bg1"/>
          </a:solidFill>
          <a:ln>
            <a:noFill/>
          </a:ln>
        </p:spPr>
        <p:txBody>
          <a:bodyPr vert="horz" wrap="square" lIns="68580" tIns="34291" rIns="68580" bIns="34291" numCol="1" anchor="t" anchorCtr="0" compatLnSpc="1">
            <a:prstTxWarp prst="textNoShape">
              <a:avLst/>
            </a:prstTxWarp>
          </a:bodyPr>
          <a:lstStyle/>
          <a:p>
            <a:pPr defTabSz="685783">
              <a:defRPr/>
            </a:pPr>
            <a:endParaRPr lang="en-US" sz="1351" dirty="0">
              <a:solidFill>
                <a:srgbClr val="595959"/>
              </a:solidFill>
              <a:latin typeface="Century Gothic"/>
            </a:endParaRPr>
          </a:p>
        </p:txBody>
      </p:sp>
      <p:sp>
        <p:nvSpPr>
          <p:cNvPr id="50" name="TextBox 6">
            <a:extLst>
              <a:ext uri="{FF2B5EF4-FFF2-40B4-BE49-F238E27FC236}">
                <a16:creationId xmlns:a16="http://schemas.microsoft.com/office/drawing/2014/main" id="{45C74FCE-67F3-40E5-8E00-405A2EB291D1}"/>
              </a:ext>
            </a:extLst>
          </p:cNvPr>
          <p:cNvSpPr txBox="1"/>
          <p:nvPr/>
        </p:nvSpPr>
        <p:spPr>
          <a:xfrm>
            <a:off x="2386610" y="208776"/>
            <a:ext cx="8179593" cy="553998"/>
          </a:xfrm>
          <a:prstGeom prst="rect">
            <a:avLst/>
          </a:prstGeom>
          <a:noFill/>
        </p:spPr>
        <p:txBody>
          <a:bodyPr wrap="square" lIns="0" tIns="0" rIns="0" bIns="0" rtlCol="0" anchor="ctr">
            <a:spAutoFit/>
          </a:bodyPr>
          <a:lstStyle/>
          <a:p>
            <a:pPr algn="ctr" defTabSz="685783">
              <a:defRPr/>
            </a:pPr>
            <a:r>
              <a:rPr lang="en-US" b="1" dirty="0">
                <a:solidFill>
                  <a:prstClr val="white"/>
                </a:solidFill>
                <a:latin typeface="Century Gothic"/>
              </a:rPr>
              <a:t>NULIDAD DE ELECCIONES VIOLENCIA POLÍTICA DE GÉNERO Y ACCIONES AFIRMATIVAS</a:t>
            </a:r>
            <a:endParaRPr lang="id-ID" b="1" dirty="0">
              <a:solidFill>
                <a:prstClr val="white"/>
              </a:solidFill>
              <a:latin typeface="Century Gothic"/>
            </a:endParaRPr>
          </a:p>
        </p:txBody>
      </p:sp>
      <p:sp>
        <p:nvSpPr>
          <p:cNvPr id="9" name="Rectangle 6">
            <a:extLst>
              <a:ext uri="{FF2B5EF4-FFF2-40B4-BE49-F238E27FC236}">
                <a16:creationId xmlns:a16="http://schemas.microsoft.com/office/drawing/2014/main" id="{FEA1E4D5-2665-401A-8E4F-4E1AC68C1A99}"/>
              </a:ext>
            </a:extLst>
          </p:cNvPr>
          <p:cNvSpPr/>
          <p:nvPr/>
        </p:nvSpPr>
        <p:spPr>
          <a:xfrm>
            <a:off x="276838" y="986426"/>
            <a:ext cx="11736199" cy="56630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gn="just" defTabSz="685783">
              <a:defRPr/>
            </a:pPr>
            <a:r>
              <a:rPr lang="es-MX" sz="1600" b="1" dirty="0">
                <a:solidFill>
                  <a:srgbClr val="595959">
                    <a:lumMod val="50000"/>
                  </a:srgbClr>
                </a:solidFill>
                <a:latin typeface="Arial" panose="020B0604020202020204" pitchFamily="34" charset="0"/>
                <a:cs typeface="Arial" panose="020B0604020202020204" pitchFamily="34" charset="0"/>
              </a:rPr>
              <a:t>Nulidad de Elección por Violencia Política de Género.</a:t>
            </a:r>
          </a:p>
          <a:p>
            <a:pPr algn="just" defTabSz="685783">
              <a:defRPr/>
            </a:pPr>
            <a:r>
              <a:rPr lang="es-MX" sz="1600" dirty="0">
                <a:solidFill>
                  <a:srgbClr val="595959">
                    <a:lumMod val="50000"/>
                  </a:srgbClr>
                </a:solidFill>
                <a:latin typeface="Arial" panose="020B0604020202020204" pitchFamily="34" charset="0"/>
                <a:cs typeface="Arial" panose="020B0604020202020204" pitchFamily="34" charset="0"/>
              </a:rPr>
              <a:t>Elección de Ayuntamiento de San Felipe Orizatlán, Hidalgo. ST-JRC-56/2016. </a:t>
            </a:r>
          </a:p>
          <a:p>
            <a:pPr algn="just" defTabSz="685783">
              <a:defRPr/>
            </a:pPr>
            <a:r>
              <a:rPr lang="es-MX" sz="1600" dirty="0">
                <a:solidFill>
                  <a:srgbClr val="595959">
                    <a:lumMod val="50000"/>
                  </a:srgbClr>
                </a:solidFill>
                <a:latin typeface="Arial" panose="020B0604020202020204" pitchFamily="34" charset="0"/>
                <a:cs typeface="Arial" panose="020B0604020202020204" pitchFamily="34" charset="0"/>
              </a:rPr>
              <a:t>El TEEH (JIN-053-PRI-065/2016) tuvo por acreditada violencia política de género en contra de la candidata del PRI, a través de propaganda de perifoneo; sin embargo, solo le dio efectos de vista al Instituto Nacional de la Mujer, la Comisión Nacional para Prevenir y Erradicar la Violencia contra las Mujeres e instituciones locales vinculadas con la protección de derechos de la mujer; pero no la tomó en consideración respecto de la pretensión de nulidad de elección solicitada.</a:t>
            </a:r>
          </a:p>
          <a:p>
            <a:pPr algn="just" defTabSz="685783">
              <a:defRPr/>
            </a:pPr>
            <a:endParaRPr lang="es-MX" sz="1600" dirty="0">
              <a:solidFill>
                <a:srgbClr val="595959">
                  <a:lumMod val="50000"/>
                </a:srgbClr>
              </a:solidFill>
              <a:latin typeface="Arial" panose="020B0604020202020204" pitchFamily="34" charset="0"/>
              <a:cs typeface="Arial" panose="020B0604020202020204" pitchFamily="34" charset="0"/>
            </a:endParaRPr>
          </a:p>
          <a:p>
            <a:pPr algn="just" defTabSz="685783">
              <a:defRPr/>
            </a:pPr>
            <a:r>
              <a:rPr lang="es-MX" sz="1600" dirty="0">
                <a:solidFill>
                  <a:srgbClr val="595959">
                    <a:lumMod val="50000"/>
                  </a:srgbClr>
                </a:solidFill>
                <a:latin typeface="Arial" panose="020B0604020202020204" pitchFamily="34" charset="0"/>
                <a:cs typeface="Arial" panose="020B0604020202020204" pitchFamily="34" charset="0"/>
              </a:rPr>
              <a:t>La sentencia local describió la violencia política de género en los siguientes términos:</a:t>
            </a:r>
          </a:p>
          <a:p>
            <a:pPr algn="just" defTabSz="685783">
              <a:defRPr/>
            </a:pPr>
            <a:r>
              <a:rPr lang="es-MX" sz="1600" dirty="0">
                <a:solidFill>
                  <a:srgbClr val="595959">
                    <a:lumMod val="50000"/>
                  </a:srgbClr>
                </a:solidFill>
                <a:latin typeface="Arial" panose="020B0604020202020204" pitchFamily="34" charset="0"/>
                <a:cs typeface="Arial" panose="020B0604020202020204" pitchFamily="34" charset="0"/>
              </a:rPr>
              <a:t>“(…) esta autoridad advierte que a la candidata a Presidenta Municipal Brenda Lizette Flores Franco, durante la campaña se le vinculó sentimentalmente con el actual Presidente Municipal, refiriendo hechos que lesionan su calidad de mujer, tales como establecer una posible relación entre ambos, asimismo el llamarla niña caprichosa, en señalarla como una mujer lenta como las tortugas, en descalificarla por el hecho de ser mujer, sus aspiraciones políticas de crecimiento…”</a:t>
            </a:r>
          </a:p>
          <a:p>
            <a:pPr algn="just" defTabSz="685783">
              <a:defRPr/>
            </a:pPr>
            <a:endParaRPr lang="es-MX" sz="1600" dirty="0">
              <a:solidFill>
                <a:srgbClr val="595959">
                  <a:lumMod val="50000"/>
                </a:srgbClr>
              </a:solidFill>
              <a:latin typeface="Arial" panose="020B0604020202020204" pitchFamily="34" charset="0"/>
              <a:cs typeface="Arial" panose="020B0604020202020204" pitchFamily="34" charset="0"/>
            </a:endParaRPr>
          </a:p>
          <a:p>
            <a:pPr algn="just" defTabSz="685783">
              <a:defRPr/>
            </a:pPr>
            <a:r>
              <a:rPr lang="es-MX" sz="1600" dirty="0">
                <a:solidFill>
                  <a:srgbClr val="595959">
                    <a:lumMod val="50000"/>
                  </a:srgbClr>
                </a:solidFill>
                <a:latin typeface="Arial" panose="020B0604020202020204" pitchFamily="34" charset="0"/>
                <a:cs typeface="Arial" panose="020B0604020202020204" pitchFamily="34" charset="0"/>
              </a:rPr>
              <a:t>Sala Regional Toluca del TEPJF modificó al considerar que la sentencia local tenía vicios de incongruencia por tener por acreditadas diversas irregularidades sustanciales, entre ellas la de violencia política de género en contra de la candidata, pero no darle efectos normativos y consideró que éstas tenían impacto para el resultado de la elección al violentar el principio de equidad en la contienda; se </a:t>
            </a:r>
            <a:r>
              <a:rPr lang="es-MX" sz="1600" b="1" dirty="0">
                <a:solidFill>
                  <a:srgbClr val="595959">
                    <a:lumMod val="50000"/>
                  </a:srgbClr>
                </a:solidFill>
                <a:latin typeface="Arial" panose="020B0604020202020204" pitchFamily="34" charset="0"/>
                <a:cs typeface="Arial" panose="020B0604020202020204" pitchFamily="34" charset="0"/>
              </a:rPr>
              <a:t>DECRETÓ LA NULIDAD DE LA ELECCIÓN.</a:t>
            </a:r>
          </a:p>
          <a:p>
            <a:pPr algn="just" defTabSz="685783">
              <a:defRPr/>
            </a:pPr>
            <a:r>
              <a:rPr lang="es-MX" sz="1600" dirty="0">
                <a:solidFill>
                  <a:srgbClr val="595959">
                    <a:lumMod val="50000"/>
                  </a:srgbClr>
                </a:solidFill>
                <a:latin typeface="Arial" panose="020B0604020202020204" pitchFamily="34" charset="0"/>
                <a:cs typeface="Arial" panose="020B0604020202020204" pitchFamily="34" charset="0"/>
              </a:rPr>
              <a:t>La sentencia apercibió al tercero interesado (candidato ganador) por llamar a la candidata en su escrito de comparecencia “plañidera” mujer llamada y pagada que iba a llorar a los entierros (Diccionario de la Real Academia Española).</a:t>
            </a:r>
          </a:p>
          <a:p>
            <a:pPr algn="just" defTabSz="685783">
              <a:defRPr/>
            </a:pPr>
            <a:endParaRPr lang="es-MX" sz="1600" dirty="0">
              <a:solidFill>
                <a:srgbClr val="595959">
                  <a:lumMod val="50000"/>
                </a:srgbClr>
              </a:solidFill>
              <a:latin typeface="Arial" panose="020B0604020202020204" pitchFamily="34" charset="0"/>
              <a:cs typeface="Arial" panose="020B0604020202020204" pitchFamily="34" charset="0"/>
            </a:endParaRPr>
          </a:p>
          <a:p>
            <a:pPr algn="just" defTabSz="685783">
              <a:defRPr/>
            </a:pPr>
            <a:r>
              <a:rPr lang="es-MX" sz="1600" dirty="0">
                <a:solidFill>
                  <a:srgbClr val="595959">
                    <a:lumMod val="50000"/>
                  </a:srgbClr>
                </a:solidFill>
                <a:latin typeface="Arial" panose="020B0604020202020204" pitchFamily="34" charset="0"/>
                <a:cs typeface="Arial" panose="020B0604020202020204" pitchFamily="34" charset="0"/>
              </a:rPr>
              <a:t>Sala Superior del TEPJF revocó la sentencia de Sala Toluca por estimar que los hechos acreditados no eran suficientes para concluir la existencia de violencia política de género. SUP-REC-220/2016 y SUP-REC-222/2016.</a:t>
            </a:r>
          </a:p>
          <a:p>
            <a:pPr algn="just" defTabSz="685783">
              <a:defRPr/>
            </a:pPr>
            <a:endParaRPr lang="es-MX" sz="1600" dirty="0">
              <a:solidFill>
                <a:srgbClr val="595959">
                  <a:lumMod val="5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910222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69D153-035E-445F-A22C-A0A4A7E7FA01}"/>
              </a:ext>
            </a:extLst>
          </p:cNvPr>
          <p:cNvSpPr/>
          <p:nvPr/>
        </p:nvSpPr>
        <p:spPr>
          <a:xfrm>
            <a:off x="1524000" y="71439"/>
            <a:ext cx="9144000" cy="777648"/>
          </a:xfrm>
          <a:prstGeom prst="rect">
            <a:avLst/>
          </a:prstGeom>
          <a:pattFill prst="dkUpDiag">
            <a:fgClr>
              <a:schemeClr val="tx2"/>
            </a:fgClr>
            <a:bgClr>
              <a:schemeClr val="tx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dirty="0">
              <a:solidFill>
                <a:prstClr val="white"/>
              </a:solidFill>
              <a:latin typeface="Century Gothic"/>
            </a:endParaRPr>
          </a:p>
        </p:txBody>
      </p:sp>
      <p:grpSp>
        <p:nvGrpSpPr>
          <p:cNvPr id="8" name="Group 7">
            <a:extLst>
              <a:ext uri="{FF2B5EF4-FFF2-40B4-BE49-F238E27FC236}">
                <a16:creationId xmlns:a16="http://schemas.microsoft.com/office/drawing/2014/main" id="{4EAFA0D3-4F02-4564-868F-7B23A92CA5DA}"/>
              </a:ext>
            </a:extLst>
          </p:cNvPr>
          <p:cNvGrpSpPr/>
          <p:nvPr/>
        </p:nvGrpSpPr>
        <p:grpSpPr>
          <a:xfrm>
            <a:off x="1727600" y="2"/>
            <a:ext cx="592931" cy="557213"/>
            <a:chOff x="11182350" y="171450"/>
            <a:chExt cx="790575" cy="742950"/>
          </a:xfrm>
        </p:grpSpPr>
        <p:sp>
          <p:nvSpPr>
            <p:cNvPr id="3" name="Rectangle 2">
              <a:extLst>
                <a:ext uri="{FF2B5EF4-FFF2-40B4-BE49-F238E27FC236}">
                  <a16:creationId xmlns:a16="http://schemas.microsoft.com/office/drawing/2014/main" id="{7F67F46E-4DB3-4EFD-82B7-61C976CE2B84}"/>
                </a:ext>
              </a:extLst>
            </p:cNvPr>
            <p:cNvSpPr/>
            <p:nvPr/>
          </p:nvSpPr>
          <p:spPr>
            <a:xfrm>
              <a:off x="11182350" y="171450"/>
              <a:ext cx="742950" cy="7429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dirty="0">
                <a:solidFill>
                  <a:prstClr val="white"/>
                </a:solidFill>
                <a:latin typeface="Century Gothic"/>
              </a:endParaRPr>
            </a:p>
          </p:txBody>
        </p:sp>
        <p:sp>
          <p:nvSpPr>
            <p:cNvPr id="5" name="Right Triangle 4">
              <a:extLst>
                <a:ext uri="{FF2B5EF4-FFF2-40B4-BE49-F238E27FC236}">
                  <a16:creationId xmlns:a16="http://schemas.microsoft.com/office/drawing/2014/main" id="{DA0FFA55-54B3-40E8-B647-2537CB6023FA}"/>
                </a:ext>
              </a:extLst>
            </p:cNvPr>
            <p:cNvSpPr/>
            <p:nvPr/>
          </p:nvSpPr>
          <p:spPr>
            <a:xfrm>
              <a:off x="11925300" y="171450"/>
              <a:ext cx="47625" cy="95250"/>
            </a:xfrm>
            <a:prstGeom prst="rtTriangle">
              <a:avLst/>
            </a:prstGeom>
            <a:solidFill>
              <a:srgbClr val="E5A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dirty="0">
                <a:solidFill>
                  <a:prstClr val="white"/>
                </a:solidFill>
                <a:latin typeface="Century Gothic"/>
              </a:endParaRPr>
            </a:p>
          </p:txBody>
        </p:sp>
        <p:sp>
          <p:nvSpPr>
            <p:cNvPr id="6" name="Right Triangle 5">
              <a:extLst>
                <a:ext uri="{FF2B5EF4-FFF2-40B4-BE49-F238E27FC236}">
                  <a16:creationId xmlns:a16="http://schemas.microsoft.com/office/drawing/2014/main" id="{16CA8BD4-DBFF-47F9-A57B-47E2AE2D4939}"/>
                </a:ext>
              </a:extLst>
            </p:cNvPr>
            <p:cNvSpPr/>
            <p:nvPr/>
          </p:nvSpPr>
          <p:spPr>
            <a:xfrm flipV="1">
              <a:off x="11925300" y="819150"/>
              <a:ext cx="47625" cy="95250"/>
            </a:xfrm>
            <a:prstGeom prst="rtTriangle">
              <a:avLst/>
            </a:prstGeom>
            <a:solidFill>
              <a:srgbClr val="E5A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dirty="0">
                <a:solidFill>
                  <a:prstClr val="white"/>
                </a:solidFill>
                <a:latin typeface="Century Gothic"/>
              </a:endParaRPr>
            </a:p>
          </p:txBody>
        </p:sp>
      </p:grpSp>
      <p:sp>
        <p:nvSpPr>
          <p:cNvPr id="48" name="Freeform 950">
            <a:extLst>
              <a:ext uri="{FF2B5EF4-FFF2-40B4-BE49-F238E27FC236}">
                <a16:creationId xmlns:a16="http://schemas.microsoft.com/office/drawing/2014/main" id="{9E70EA9E-929E-444E-8A72-611F521BF5E6}"/>
              </a:ext>
            </a:extLst>
          </p:cNvPr>
          <p:cNvSpPr>
            <a:spLocks noEditPoints="1"/>
          </p:cNvSpPr>
          <p:nvPr/>
        </p:nvSpPr>
        <p:spPr bwMode="auto">
          <a:xfrm>
            <a:off x="1625799" y="152628"/>
            <a:ext cx="491436" cy="610147"/>
          </a:xfrm>
          <a:custGeom>
            <a:avLst/>
            <a:gdLst>
              <a:gd name="T0" fmla="*/ 542 w 553"/>
              <a:gd name="T1" fmla="*/ 205 h 722"/>
              <a:gd name="T2" fmla="*/ 323 w 553"/>
              <a:gd name="T3" fmla="*/ 313 h 722"/>
              <a:gd name="T4" fmla="*/ 312 w 553"/>
              <a:gd name="T5" fmla="*/ 306 h 722"/>
              <a:gd name="T6" fmla="*/ 315 w 553"/>
              <a:gd name="T7" fmla="*/ 293 h 722"/>
              <a:gd name="T8" fmla="*/ 444 w 553"/>
              <a:gd name="T9" fmla="*/ 289 h 722"/>
              <a:gd name="T10" fmla="*/ 455 w 553"/>
              <a:gd name="T11" fmla="*/ 297 h 722"/>
              <a:gd name="T12" fmla="*/ 452 w 553"/>
              <a:gd name="T13" fmla="*/ 310 h 722"/>
              <a:gd name="T14" fmla="*/ 444 w 553"/>
              <a:gd name="T15" fmla="*/ 433 h 722"/>
              <a:gd name="T16" fmla="*/ 315 w 553"/>
              <a:gd name="T17" fmla="*/ 430 h 722"/>
              <a:gd name="T18" fmla="*/ 312 w 553"/>
              <a:gd name="T19" fmla="*/ 417 h 722"/>
              <a:gd name="T20" fmla="*/ 323 w 553"/>
              <a:gd name="T21" fmla="*/ 409 h 722"/>
              <a:gd name="T22" fmla="*/ 452 w 553"/>
              <a:gd name="T23" fmla="*/ 413 h 722"/>
              <a:gd name="T24" fmla="*/ 455 w 553"/>
              <a:gd name="T25" fmla="*/ 426 h 722"/>
              <a:gd name="T26" fmla="*/ 444 w 553"/>
              <a:gd name="T27" fmla="*/ 433 h 722"/>
              <a:gd name="T28" fmla="*/ 318 w 553"/>
              <a:gd name="T29" fmla="*/ 577 h 722"/>
              <a:gd name="T30" fmla="*/ 311 w 553"/>
              <a:gd name="T31" fmla="*/ 566 h 722"/>
              <a:gd name="T32" fmla="*/ 318 w 553"/>
              <a:gd name="T33" fmla="*/ 555 h 722"/>
              <a:gd name="T34" fmla="*/ 449 w 553"/>
              <a:gd name="T35" fmla="*/ 555 h 722"/>
              <a:gd name="T36" fmla="*/ 456 w 553"/>
              <a:gd name="T37" fmla="*/ 566 h 722"/>
              <a:gd name="T38" fmla="*/ 449 w 553"/>
              <a:gd name="T39" fmla="*/ 577 h 722"/>
              <a:gd name="T40" fmla="*/ 194 w 553"/>
              <a:gd name="T41" fmla="*/ 325 h 722"/>
              <a:gd name="T42" fmla="*/ 181 w 553"/>
              <a:gd name="T43" fmla="*/ 327 h 722"/>
              <a:gd name="T44" fmla="*/ 129 w 553"/>
              <a:gd name="T45" fmla="*/ 275 h 722"/>
              <a:gd name="T46" fmla="*/ 132 w 553"/>
              <a:gd name="T47" fmla="*/ 262 h 722"/>
              <a:gd name="T48" fmla="*/ 145 w 553"/>
              <a:gd name="T49" fmla="*/ 260 h 722"/>
              <a:gd name="T50" fmla="*/ 253 w 553"/>
              <a:gd name="T51" fmla="*/ 232 h 722"/>
              <a:gd name="T52" fmla="*/ 267 w 553"/>
              <a:gd name="T53" fmla="*/ 230 h 722"/>
              <a:gd name="T54" fmla="*/ 274 w 553"/>
              <a:gd name="T55" fmla="*/ 240 h 722"/>
              <a:gd name="T56" fmla="*/ 271 w 553"/>
              <a:gd name="T57" fmla="*/ 386 h 722"/>
              <a:gd name="T58" fmla="*/ 186 w 553"/>
              <a:gd name="T59" fmla="*/ 465 h 722"/>
              <a:gd name="T60" fmla="*/ 132 w 553"/>
              <a:gd name="T61" fmla="*/ 415 h 722"/>
              <a:gd name="T62" fmla="*/ 129 w 553"/>
              <a:gd name="T63" fmla="*/ 403 h 722"/>
              <a:gd name="T64" fmla="*/ 140 w 553"/>
              <a:gd name="T65" fmla="*/ 395 h 722"/>
              <a:gd name="T66" fmla="*/ 186 w 553"/>
              <a:gd name="T67" fmla="*/ 436 h 722"/>
              <a:gd name="T68" fmla="*/ 262 w 553"/>
              <a:gd name="T69" fmla="*/ 365 h 722"/>
              <a:gd name="T70" fmla="*/ 273 w 553"/>
              <a:gd name="T71" fmla="*/ 372 h 722"/>
              <a:gd name="T72" fmla="*/ 271 w 553"/>
              <a:gd name="T73" fmla="*/ 386 h 722"/>
              <a:gd name="T74" fmla="*/ 190 w 553"/>
              <a:gd name="T75" fmla="*/ 601 h 722"/>
              <a:gd name="T76" fmla="*/ 178 w 553"/>
              <a:gd name="T77" fmla="*/ 599 h 722"/>
              <a:gd name="T78" fmla="*/ 128 w 553"/>
              <a:gd name="T79" fmla="*/ 545 h 722"/>
              <a:gd name="T80" fmla="*/ 136 w 553"/>
              <a:gd name="T81" fmla="*/ 533 h 722"/>
              <a:gd name="T82" fmla="*/ 149 w 553"/>
              <a:gd name="T83" fmla="*/ 535 h 722"/>
              <a:gd name="T84" fmla="*/ 258 w 553"/>
              <a:gd name="T85" fmla="*/ 502 h 722"/>
              <a:gd name="T86" fmla="*/ 271 w 553"/>
              <a:gd name="T87" fmla="*/ 505 h 722"/>
              <a:gd name="T88" fmla="*/ 273 w 553"/>
              <a:gd name="T89" fmla="*/ 518 h 722"/>
              <a:gd name="T90" fmla="*/ 357 w 553"/>
              <a:gd name="T91" fmla="*/ 3 h 722"/>
              <a:gd name="T92" fmla="*/ 12 w 553"/>
              <a:gd name="T93" fmla="*/ 0 h 722"/>
              <a:gd name="T94" fmla="*/ 1 w 553"/>
              <a:gd name="T95" fmla="*/ 7 h 722"/>
              <a:gd name="T96" fmla="*/ 1 w 553"/>
              <a:gd name="T97" fmla="*/ 715 h 722"/>
              <a:gd name="T98" fmla="*/ 12 w 553"/>
              <a:gd name="T99" fmla="*/ 722 h 722"/>
              <a:gd name="T100" fmla="*/ 550 w 553"/>
              <a:gd name="T101" fmla="*/ 719 h 722"/>
              <a:gd name="T102" fmla="*/ 553 w 553"/>
              <a:gd name="T103" fmla="*/ 205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53" h="722">
                <a:moveTo>
                  <a:pt x="349" y="205"/>
                </a:moveTo>
                <a:lnTo>
                  <a:pt x="349" y="12"/>
                </a:lnTo>
                <a:lnTo>
                  <a:pt x="542" y="205"/>
                </a:lnTo>
                <a:lnTo>
                  <a:pt x="349" y="205"/>
                </a:lnTo>
                <a:close/>
                <a:moveTo>
                  <a:pt x="444" y="313"/>
                </a:moveTo>
                <a:lnTo>
                  <a:pt x="323" y="313"/>
                </a:lnTo>
                <a:lnTo>
                  <a:pt x="318" y="312"/>
                </a:lnTo>
                <a:lnTo>
                  <a:pt x="315" y="310"/>
                </a:lnTo>
                <a:lnTo>
                  <a:pt x="312" y="306"/>
                </a:lnTo>
                <a:lnTo>
                  <a:pt x="311" y="301"/>
                </a:lnTo>
                <a:lnTo>
                  <a:pt x="312" y="297"/>
                </a:lnTo>
                <a:lnTo>
                  <a:pt x="315" y="293"/>
                </a:lnTo>
                <a:lnTo>
                  <a:pt x="318" y="290"/>
                </a:lnTo>
                <a:lnTo>
                  <a:pt x="323" y="289"/>
                </a:lnTo>
                <a:lnTo>
                  <a:pt x="444" y="289"/>
                </a:lnTo>
                <a:lnTo>
                  <a:pt x="449" y="290"/>
                </a:lnTo>
                <a:lnTo>
                  <a:pt x="452" y="293"/>
                </a:lnTo>
                <a:lnTo>
                  <a:pt x="455" y="297"/>
                </a:lnTo>
                <a:lnTo>
                  <a:pt x="456" y="301"/>
                </a:lnTo>
                <a:lnTo>
                  <a:pt x="455" y="306"/>
                </a:lnTo>
                <a:lnTo>
                  <a:pt x="452" y="310"/>
                </a:lnTo>
                <a:lnTo>
                  <a:pt x="449" y="312"/>
                </a:lnTo>
                <a:lnTo>
                  <a:pt x="444" y="313"/>
                </a:lnTo>
                <a:close/>
                <a:moveTo>
                  <a:pt x="444" y="433"/>
                </a:moveTo>
                <a:lnTo>
                  <a:pt x="323" y="433"/>
                </a:lnTo>
                <a:lnTo>
                  <a:pt x="318" y="432"/>
                </a:lnTo>
                <a:lnTo>
                  <a:pt x="315" y="430"/>
                </a:lnTo>
                <a:lnTo>
                  <a:pt x="312" y="426"/>
                </a:lnTo>
                <a:lnTo>
                  <a:pt x="311" y="421"/>
                </a:lnTo>
                <a:lnTo>
                  <a:pt x="312" y="417"/>
                </a:lnTo>
                <a:lnTo>
                  <a:pt x="315" y="413"/>
                </a:lnTo>
                <a:lnTo>
                  <a:pt x="318" y="410"/>
                </a:lnTo>
                <a:lnTo>
                  <a:pt x="323" y="409"/>
                </a:lnTo>
                <a:lnTo>
                  <a:pt x="444" y="409"/>
                </a:lnTo>
                <a:lnTo>
                  <a:pt x="449" y="410"/>
                </a:lnTo>
                <a:lnTo>
                  <a:pt x="452" y="413"/>
                </a:lnTo>
                <a:lnTo>
                  <a:pt x="455" y="417"/>
                </a:lnTo>
                <a:lnTo>
                  <a:pt x="456" y="421"/>
                </a:lnTo>
                <a:lnTo>
                  <a:pt x="455" y="426"/>
                </a:lnTo>
                <a:lnTo>
                  <a:pt x="452" y="430"/>
                </a:lnTo>
                <a:lnTo>
                  <a:pt x="449" y="432"/>
                </a:lnTo>
                <a:lnTo>
                  <a:pt x="444" y="433"/>
                </a:lnTo>
                <a:close/>
                <a:moveTo>
                  <a:pt x="444" y="578"/>
                </a:moveTo>
                <a:lnTo>
                  <a:pt x="323" y="578"/>
                </a:lnTo>
                <a:lnTo>
                  <a:pt x="318" y="577"/>
                </a:lnTo>
                <a:lnTo>
                  <a:pt x="315" y="574"/>
                </a:lnTo>
                <a:lnTo>
                  <a:pt x="312" y="571"/>
                </a:lnTo>
                <a:lnTo>
                  <a:pt x="311" y="566"/>
                </a:lnTo>
                <a:lnTo>
                  <a:pt x="312" y="561"/>
                </a:lnTo>
                <a:lnTo>
                  <a:pt x="315" y="558"/>
                </a:lnTo>
                <a:lnTo>
                  <a:pt x="318" y="555"/>
                </a:lnTo>
                <a:lnTo>
                  <a:pt x="323" y="554"/>
                </a:lnTo>
                <a:lnTo>
                  <a:pt x="444" y="554"/>
                </a:lnTo>
                <a:lnTo>
                  <a:pt x="449" y="555"/>
                </a:lnTo>
                <a:lnTo>
                  <a:pt x="452" y="558"/>
                </a:lnTo>
                <a:lnTo>
                  <a:pt x="455" y="561"/>
                </a:lnTo>
                <a:lnTo>
                  <a:pt x="456" y="566"/>
                </a:lnTo>
                <a:lnTo>
                  <a:pt x="455" y="571"/>
                </a:lnTo>
                <a:lnTo>
                  <a:pt x="452" y="574"/>
                </a:lnTo>
                <a:lnTo>
                  <a:pt x="449" y="577"/>
                </a:lnTo>
                <a:lnTo>
                  <a:pt x="444" y="578"/>
                </a:lnTo>
                <a:close/>
                <a:moveTo>
                  <a:pt x="271" y="249"/>
                </a:moveTo>
                <a:lnTo>
                  <a:pt x="194" y="325"/>
                </a:lnTo>
                <a:lnTo>
                  <a:pt x="190" y="327"/>
                </a:lnTo>
                <a:lnTo>
                  <a:pt x="186" y="328"/>
                </a:lnTo>
                <a:lnTo>
                  <a:pt x="181" y="327"/>
                </a:lnTo>
                <a:lnTo>
                  <a:pt x="178" y="325"/>
                </a:lnTo>
                <a:lnTo>
                  <a:pt x="132" y="280"/>
                </a:lnTo>
                <a:lnTo>
                  <a:pt x="129" y="275"/>
                </a:lnTo>
                <a:lnTo>
                  <a:pt x="128" y="270"/>
                </a:lnTo>
                <a:lnTo>
                  <a:pt x="129" y="266"/>
                </a:lnTo>
                <a:lnTo>
                  <a:pt x="132" y="262"/>
                </a:lnTo>
                <a:lnTo>
                  <a:pt x="136" y="260"/>
                </a:lnTo>
                <a:lnTo>
                  <a:pt x="140" y="259"/>
                </a:lnTo>
                <a:lnTo>
                  <a:pt x="145" y="260"/>
                </a:lnTo>
                <a:lnTo>
                  <a:pt x="149" y="262"/>
                </a:lnTo>
                <a:lnTo>
                  <a:pt x="186" y="299"/>
                </a:lnTo>
                <a:lnTo>
                  <a:pt x="253" y="232"/>
                </a:lnTo>
                <a:lnTo>
                  <a:pt x="258" y="230"/>
                </a:lnTo>
                <a:lnTo>
                  <a:pt x="262" y="229"/>
                </a:lnTo>
                <a:lnTo>
                  <a:pt x="267" y="230"/>
                </a:lnTo>
                <a:lnTo>
                  <a:pt x="271" y="232"/>
                </a:lnTo>
                <a:lnTo>
                  <a:pt x="273" y="236"/>
                </a:lnTo>
                <a:lnTo>
                  <a:pt x="274" y="240"/>
                </a:lnTo>
                <a:lnTo>
                  <a:pt x="273" y="245"/>
                </a:lnTo>
                <a:lnTo>
                  <a:pt x="271" y="249"/>
                </a:lnTo>
                <a:close/>
                <a:moveTo>
                  <a:pt x="271" y="386"/>
                </a:moveTo>
                <a:lnTo>
                  <a:pt x="194" y="461"/>
                </a:lnTo>
                <a:lnTo>
                  <a:pt x="190" y="464"/>
                </a:lnTo>
                <a:lnTo>
                  <a:pt x="186" y="465"/>
                </a:lnTo>
                <a:lnTo>
                  <a:pt x="181" y="464"/>
                </a:lnTo>
                <a:lnTo>
                  <a:pt x="178" y="461"/>
                </a:lnTo>
                <a:lnTo>
                  <a:pt x="132" y="415"/>
                </a:lnTo>
                <a:lnTo>
                  <a:pt x="129" y="411"/>
                </a:lnTo>
                <a:lnTo>
                  <a:pt x="128" y="407"/>
                </a:lnTo>
                <a:lnTo>
                  <a:pt x="129" y="403"/>
                </a:lnTo>
                <a:lnTo>
                  <a:pt x="132" y="399"/>
                </a:lnTo>
                <a:lnTo>
                  <a:pt x="136" y="396"/>
                </a:lnTo>
                <a:lnTo>
                  <a:pt x="140" y="395"/>
                </a:lnTo>
                <a:lnTo>
                  <a:pt x="145" y="396"/>
                </a:lnTo>
                <a:lnTo>
                  <a:pt x="149" y="399"/>
                </a:lnTo>
                <a:lnTo>
                  <a:pt x="186" y="436"/>
                </a:lnTo>
                <a:lnTo>
                  <a:pt x="253" y="368"/>
                </a:lnTo>
                <a:lnTo>
                  <a:pt x="258" y="365"/>
                </a:lnTo>
                <a:lnTo>
                  <a:pt x="262" y="365"/>
                </a:lnTo>
                <a:lnTo>
                  <a:pt x="267" y="365"/>
                </a:lnTo>
                <a:lnTo>
                  <a:pt x="271" y="368"/>
                </a:lnTo>
                <a:lnTo>
                  <a:pt x="273" y="372"/>
                </a:lnTo>
                <a:lnTo>
                  <a:pt x="274" y="376"/>
                </a:lnTo>
                <a:lnTo>
                  <a:pt x="273" y="381"/>
                </a:lnTo>
                <a:lnTo>
                  <a:pt x="271" y="386"/>
                </a:lnTo>
                <a:close/>
                <a:moveTo>
                  <a:pt x="271" y="522"/>
                </a:moveTo>
                <a:lnTo>
                  <a:pt x="194" y="599"/>
                </a:lnTo>
                <a:lnTo>
                  <a:pt x="190" y="601"/>
                </a:lnTo>
                <a:lnTo>
                  <a:pt x="186" y="602"/>
                </a:lnTo>
                <a:lnTo>
                  <a:pt x="181" y="601"/>
                </a:lnTo>
                <a:lnTo>
                  <a:pt x="178" y="599"/>
                </a:lnTo>
                <a:lnTo>
                  <a:pt x="132" y="553"/>
                </a:lnTo>
                <a:lnTo>
                  <a:pt x="129" y="549"/>
                </a:lnTo>
                <a:lnTo>
                  <a:pt x="128" y="545"/>
                </a:lnTo>
                <a:lnTo>
                  <a:pt x="129" y="540"/>
                </a:lnTo>
                <a:lnTo>
                  <a:pt x="132" y="535"/>
                </a:lnTo>
                <a:lnTo>
                  <a:pt x="136" y="533"/>
                </a:lnTo>
                <a:lnTo>
                  <a:pt x="140" y="532"/>
                </a:lnTo>
                <a:lnTo>
                  <a:pt x="145" y="533"/>
                </a:lnTo>
                <a:lnTo>
                  <a:pt x="149" y="535"/>
                </a:lnTo>
                <a:lnTo>
                  <a:pt x="186" y="572"/>
                </a:lnTo>
                <a:lnTo>
                  <a:pt x="253" y="505"/>
                </a:lnTo>
                <a:lnTo>
                  <a:pt x="258" y="502"/>
                </a:lnTo>
                <a:lnTo>
                  <a:pt x="262" y="501"/>
                </a:lnTo>
                <a:lnTo>
                  <a:pt x="267" y="502"/>
                </a:lnTo>
                <a:lnTo>
                  <a:pt x="271" y="505"/>
                </a:lnTo>
                <a:lnTo>
                  <a:pt x="273" y="509"/>
                </a:lnTo>
                <a:lnTo>
                  <a:pt x="274" y="513"/>
                </a:lnTo>
                <a:lnTo>
                  <a:pt x="273" y="518"/>
                </a:lnTo>
                <a:lnTo>
                  <a:pt x="271" y="522"/>
                </a:lnTo>
                <a:close/>
                <a:moveTo>
                  <a:pt x="550" y="196"/>
                </a:moveTo>
                <a:lnTo>
                  <a:pt x="357" y="3"/>
                </a:lnTo>
                <a:lnTo>
                  <a:pt x="353" y="1"/>
                </a:lnTo>
                <a:lnTo>
                  <a:pt x="349" y="0"/>
                </a:lnTo>
                <a:lnTo>
                  <a:pt x="12" y="0"/>
                </a:lnTo>
                <a:lnTo>
                  <a:pt x="7" y="1"/>
                </a:lnTo>
                <a:lnTo>
                  <a:pt x="4" y="3"/>
                </a:lnTo>
                <a:lnTo>
                  <a:pt x="1" y="7"/>
                </a:lnTo>
                <a:lnTo>
                  <a:pt x="0" y="12"/>
                </a:lnTo>
                <a:lnTo>
                  <a:pt x="0" y="711"/>
                </a:lnTo>
                <a:lnTo>
                  <a:pt x="1" y="715"/>
                </a:lnTo>
                <a:lnTo>
                  <a:pt x="4" y="719"/>
                </a:lnTo>
                <a:lnTo>
                  <a:pt x="7" y="721"/>
                </a:lnTo>
                <a:lnTo>
                  <a:pt x="12" y="722"/>
                </a:lnTo>
                <a:lnTo>
                  <a:pt x="542" y="722"/>
                </a:lnTo>
                <a:lnTo>
                  <a:pt x="546" y="721"/>
                </a:lnTo>
                <a:lnTo>
                  <a:pt x="550" y="719"/>
                </a:lnTo>
                <a:lnTo>
                  <a:pt x="552" y="715"/>
                </a:lnTo>
                <a:lnTo>
                  <a:pt x="553" y="711"/>
                </a:lnTo>
                <a:lnTo>
                  <a:pt x="553" y="205"/>
                </a:lnTo>
                <a:lnTo>
                  <a:pt x="552" y="200"/>
                </a:lnTo>
                <a:lnTo>
                  <a:pt x="550" y="196"/>
                </a:lnTo>
                <a:close/>
              </a:path>
            </a:pathLst>
          </a:custGeom>
          <a:solidFill>
            <a:schemeClr val="bg1"/>
          </a:solidFill>
          <a:ln>
            <a:noFill/>
          </a:ln>
        </p:spPr>
        <p:txBody>
          <a:bodyPr vert="horz" wrap="square" lIns="68580" tIns="34291" rIns="68580" bIns="34291" numCol="1" anchor="t" anchorCtr="0" compatLnSpc="1">
            <a:prstTxWarp prst="textNoShape">
              <a:avLst/>
            </a:prstTxWarp>
          </a:bodyPr>
          <a:lstStyle/>
          <a:p>
            <a:pPr defTabSz="685783">
              <a:defRPr/>
            </a:pPr>
            <a:endParaRPr lang="en-US" sz="1351" dirty="0">
              <a:solidFill>
                <a:srgbClr val="595959"/>
              </a:solidFill>
              <a:latin typeface="Century Gothic"/>
            </a:endParaRPr>
          </a:p>
        </p:txBody>
      </p:sp>
      <p:sp>
        <p:nvSpPr>
          <p:cNvPr id="50" name="TextBox 6">
            <a:extLst>
              <a:ext uri="{FF2B5EF4-FFF2-40B4-BE49-F238E27FC236}">
                <a16:creationId xmlns:a16="http://schemas.microsoft.com/office/drawing/2014/main" id="{45C74FCE-67F3-40E5-8E00-405A2EB291D1}"/>
              </a:ext>
            </a:extLst>
          </p:cNvPr>
          <p:cNvSpPr txBox="1"/>
          <p:nvPr/>
        </p:nvSpPr>
        <p:spPr>
          <a:xfrm>
            <a:off x="2386610" y="208776"/>
            <a:ext cx="8179593" cy="553998"/>
          </a:xfrm>
          <a:prstGeom prst="rect">
            <a:avLst/>
          </a:prstGeom>
          <a:noFill/>
        </p:spPr>
        <p:txBody>
          <a:bodyPr wrap="square" lIns="0" tIns="0" rIns="0" bIns="0" rtlCol="0" anchor="ctr">
            <a:spAutoFit/>
          </a:bodyPr>
          <a:lstStyle/>
          <a:p>
            <a:pPr algn="ctr" defTabSz="685783">
              <a:defRPr/>
            </a:pPr>
            <a:r>
              <a:rPr lang="en-US" b="1" dirty="0">
                <a:solidFill>
                  <a:prstClr val="white"/>
                </a:solidFill>
                <a:latin typeface="Century Gothic"/>
              </a:rPr>
              <a:t>NULIDAD DE ELECCIONES VIOLENCIA POLÍTICA DE GÉNERO Y ACCIONES AFIRMATIVAS</a:t>
            </a:r>
            <a:endParaRPr lang="id-ID" b="1" dirty="0">
              <a:solidFill>
                <a:prstClr val="white"/>
              </a:solidFill>
              <a:latin typeface="Century Gothic"/>
            </a:endParaRPr>
          </a:p>
        </p:txBody>
      </p:sp>
      <p:sp>
        <p:nvSpPr>
          <p:cNvPr id="9" name="Rectangle 6">
            <a:extLst>
              <a:ext uri="{FF2B5EF4-FFF2-40B4-BE49-F238E27FC236}">
                <a16:creationId xmlns:a16="http://schemas.microsoft.com/office/drawing/2014/main" id="{34EF737C-3294-4CBB-9075-991E7F4DB599}"/>
              </a:ext>
            </a:extLst>
          </p:cNvPr>
          <p:cNvSpPr/>
          <p:nvPr/>
        </p:nvSpPr>
        <p:spPr>
          <a:xfrm>
            <a:off x="318783" y="900114"/>
            <a:ext cx="11558259" cy="5940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gn="just" defTabSz="685783">
              <a:defRPr/>
            </a:pPr>
            <a:r>
              <a:rPr lang="es-MX" sz="1400" b="1" dirty="0">
                <a:solidFill>
                  <a:srgbClr val="595959">
                    <a:lumMod val="50000"/>
                  </a:srgbClr>
                </a:solidFill>
                <a:latin typeface="Arial" panose="020B0604020202020204" pitchFamily="34" charset="0"/>
                <a:cs typeface="Arial" panose="020B0604020202020204" pitchFamily="34" charset="0"/>
              </a:rPr>
              <a:t>Nulidad de Elección por fraude a la auto adscripción calificada en acción afirmativa indígena.</a:t>
            </a:r>
          </a:p>
          <a:p>
            <a:pPr algn="just" defTabSz="685783">
              <a:defRPr/>
            </a:pPr>
            <a:r>
              <a:rPr lang="es-MX" sz="1400" b="1" dirty="0">
                <a:solidFill>
                  <a:srgbClr val="595959">
                    <a:lumMod val="50000"/>
                  </a:srgbClr>
                </a:solidFill>
                <a:latin typeface="Arial" panose="020B0604020202020204" pitchFamily="34" charset="0"/>
                <a:cs typeface="Arial" panose="020B0604020202020204" pitchFamily="34" charset="0"/>
              </a:rPr>
              <a:t>1. </a:t>
            </a:r>
            <a:r>
              <a:rPr lang="es-MX" sz="1400" dirty="0">
                <a:solidFill>
                  <a:srgbClr val="595959">
                    <a:lumMod val="50000"/>
                  </a:srgbClr>
                </a:solidFill>
                <a:latin typeface="Arial" panose="020B0604020202020204" pitchFamily="34" charset="0"/>
                <a:cs typeface="Arial" panose="020B0604020202020204" pitchFamily="34" charset="0"/>
              </a:rPr>
              <a:t>Elección del 02 Distrito Electoral Federal con cabecera en Bochil, Chiapas. SX-JIN-22/2018. </a:t>
            </a:r>
          </a:p>
          <a:p>
            <a:pPr algn="just" defTabSz="685783">
              <a:defRPr/>
            </a:pPr>
            <a:r>
              <a:rPr lang="es-MX" sz="1400" dirty="0">
                <a:solidFill>
                  <a:srgbClr val="595959">
                    <a:lumMod val="50000"/>
                  </a:srgbClr>
                </a:solidFill>
                <a:latin typeface="Arial" panose="020B0604020202020204" pitchFamily="34" charset="0"/>
                <a:cs typeface="Arial" panose="020B0604020202020204" pitchFamily="34" charset="0"/>
              </a:rPr>
              <a:t>Sala Regional Xalapa consideró que la constancia que hizo constar que Humberto Pedrero Moreno y Alfredo Antonio Gordillo Moreno son integrantes y funcionarios ejidales de Monte Grande, Bochil, Chiapas, fue expedida por una falsa e inexistente autoridad ejidal, motivo por el que consideró que éstos no demostraron su calidad de personas indígenas.</a:t>
            </a:r>
          </a:p>
          <a:p>
            <a:pPr algn="just" defTabSz="685783">
              <a:defRPr/>
            </a:pPr>
            <a:endParaRPr lang="es-MX" sz="600" dirty="0">
              <a:solidFill>
                <a:srgbClr val="595959">
                  <a:lumMod val="50000"/>
                </a:srgbClr>
              </a:solidFill>
              <a:latin typeface="Arial" panose="020B0604020202020204" pitchFamily="34" charset="0"/>
              <a:cs typeface="Arial" panose="020B0604020202020204" pitchFamily="34" charset="0"/>
            </a:endParaRPr>
          </a:p>
          <a:p>
            <a:pPr algn="just" defTabSz="685783">
              <a:defRPr/>
            </a:pPr>
            <a:r>
              <a:rPr lang="es-MX" sz="1400" dirty="0">
                <a:solidFill>
                  <a:srgbClr val="595959">
                    <a:lumMod val="50000"/>
                  </a:srgbClr>
                </a:solidFill>
                <a:latin typeface="Arial" panose="020B0604020202020204" pitchFamily="34" charset="0"/>
                <a:cs typeface="Arial" panose="020B0604020202020204" pitchFamily="34" charset="0"/>
              </a:rPr>
              <a:t>Resolvió la nulidad de la elección al no quedar demostrada la auto adscripción de Humberto Pedrero Moreno y Alfredo Antonio Gordillo Moreno como indígenas, por lo que su registro como candidatos a diputados por el 02 Distrito Electoral Federal en el estado de Chiapas, con cabecera en Bochil, clasificado y reservado para acción afirmativa indígena, incumplía la auto adscripción calificada.</a:t>
            </a:r>
          </a:p>
          <a:p>
            <a:pPr algn="just" defTabSz="685783">
              <a:defRPr/>
            </a:pPr>
            <a:endParaRPr lang="es-MX" sz="600" dirty="0">
              <a:solidFill>
                <a:srgbClr val="595959">
                  <a:lumMod val="50000"/>
                </a:srgbClr>
              </a:solidFill>
              <a:latin typeface="Arial" panose="020B0604020202020204" pitchFamily="34" charset="0"/>
              <a:cs typeface="Arial" panose="020B0604020202020204" pitchFamily="34" charset="0"/>
            </a:endParaRPr>
          </a:p>
          <a:p>
            <a:pPr algn="just" defTabSz="685783">
              <a:defRPr/>
            </a:pPr>
            <a:r>
              <a:rPr lang="es-MX" sz="1400" dirty="0">
                <a:solidFill>
                  <a:srgbClr val="595959">
                    <a:lumMod val="50000"/>
                  </a:srgbClr>
                </a:solidFill>
                <a:latin typeface="Arial" panose="020B0604020202020204" pitchFamily="34" charset="0"/>
                <a:cs typeface="Arial" panose="020B0604020202020204" pitchFamily="34" charset="0"/>
              </a:rPr>
              <a:t>Sala Superior revocó por considerar que SRX no atendió una perspectiva intercultural en valoración de pruebas, que si bien Alejandro Escobar Núñez no es el Presidente del Comisariado Ejidal de Monte Grande, sí se acreditó que desempeñó cargos tradicionales y ha representado al ejido en materia indígena y, en consecuencia, las constancias que extendió para acreditar la auto adscripción calificada sí merecían valor probatorio. SUP-REC-876/2018 y acumulado SUP-REC-907/2018.</a:t>
            </a:r>
          </a:p>
          <a:p>
            <a:pPr algn="just" defTabSz="685783">
              <a:defRPr/>
            </a:pPr>
            <a:endParaRPr lang="es-MX" sz="600" dirty="0">
              <a:solidFill>
                <a:srgbClr val="595959">
                  <a:lumMod val="50000"/>
                </a:srgbClr>
              </a:solidFill>
              <a:latin typeface="Arial" panose="020B0604020202020204" pitchFamily="34" charset="0"/>
              <a:cs typeface="Arial" panose="020B0604020202020204" pitchFamily="34" charset="0"/>
            </a:endParaRPr>
          </a:p>
          <a:p>
            <a:pPr algn="just" defTabSz="685783">
              <a:defRPr/>
            </a:pPr>
            <a:r>
              <a:rPr lang="es-MX" sz="1400" b="1" dirty="0">
                <a:solidFill>
                  <a:srgbClr val="595959">
                    <a:lumMod val="50000"/>
                  </a:srgbClr>
                </a:solidFill>
                <a:latin typeface="Arial" panose="020B0604020202020204" pitchFamily="34" charset="0"/>
                <a:cs typeface="Arial" panose="020B0604020202020204" pitchFamily="34" charset="0"/>
              </a:rPr>
              <a:t>2. </a:t>
            </a:r>
            <a:r>
              <a:rPr lang="es-MX" sz="1400" dirty="0">
                <a:solidFill>
                  <a:srgbClr val="595959">
                    <a:lumMod val="50000"/>
                  </a:srgbClr>
                </a:solidFill>
                <a:latin typeface="Arial" panose="020B0604020202020204" pitchFamily="34" charset="0"/>
                <a:cs typeface="Arial" panose="020B0604020202020204" pitchFamily="34" charset="0"/>
              </a:rPr>
              <a:t>Elección del 11 Distrito Electoral Federal con cabecera en Las Margaritas, Chiapas. SX-JDC-626/2018 y SX-JDC-634/2018 acumulados.</a:t>
            </a:r>
          </a:p>
          <a:p>
            <a:pPr algn="just" defTabSz="685783">
              <a:defRPr/>
            </a:pPr>
            <a:r>
              <a:rPr lang="es-MX" sz="1400" dirty="0">
                <a:solidFill>
                  <a:srgbClr val="595959">
                    <a:lumMod val="50000"/>
                  </a:srgbClr>
                </a:solidFill>
                <a:latin typeface="Arial" panose="020B0604020202020204" pitchFamily="34" charset="0"/>
                <a:cs typeface="Arial" panose="020B0604020202020204" pitchFamily="34" charset="0"/>
              </a:rPr>
              <a:t>Roberto Antonio Rubio Montejo quien fuera Secretario Técnico del Gobierno del Estado de Chiapas accedió a una diputación federal por vía de 1 distrito reservado para acción afirmativa indígena.</a:t>
            </a:r>
          </a:p>
          <a:p>
            <a:pPr algn="just" defTabSz="685783">
              <a:defRPr/>
            </a:pPr>
            <a:endParaRPr lang="es-MX" sz="600" dirty="0">
              <a:solidFill>
                <a:srgbClr val="595959">
                  <a:lumMod val="50000"/>
                </a:srgbClr>
              </a:solidFill>
              <a:latin typeface="Arial" panose="020B0604020202020204" pitchFamily="34" charset="0"/>
              <a:cs typeface="Arial" panose="020B0604020202020204" pitchFamily="34" charset="0"/>
            </a:endParaRPr>
          </a:p>
          <a:p>
            <a:pPr algn="just" defTabSz="685783">
              <a:defRPr/>
            </a:pPr>
            <a:r>
              <a:rPr lang="es-MX" sz="1400" dirty="0">
                <a:solidFill>
                  <a:srgbClr val="595959">
                    <a:lumMod val="50000"/>
                  </a:srgbClr>
                </a:solidFill>
                <a:latin typeface="Arial" panose="020B0604020202020204" pitchFamily="34" charset="0"/>
                <a:cs typeface="Arial" panose="020B0604020202020204" pitchFamily="34" charset="0"/>
              </a:rPr>
              <a:t>Sala Regional Xalapa no se pronunció sobre la auto adscripción calificada (hecha valer por indígenas Tojolobales que cuestionaron la calidad indígena del candidato electo SX-JDC-634/2018).</a:t>
            </a:r>
          </a:p>
          <a:p>
            <a:pPr algn="just" defTabSz="685783">
              <a:defRPr/>
            </a:pPr>
            <a:endParaRPr lang="es-MX" sz="600" dirty="0">
              <a:solidFill>
                <a:srgbClr val="595959">
                  <a:lumMod val="50000"/>
                </a:srgbClr>
              </a:solidFill>
              <a:latin typeface="Arial" panose="020B0604020202020204" pitchFamily="34" charset="0"/>
              <a:cs typeface="Arial" panose="020B0604020202020204" pitchFamily="34" charset="0"/>
            </a:endParaRPr>
          </a:p>
          <a:p>
            <a:pPr algn="just" defTabSz="685783">
              <a:defRPr/>
            </a:pPr>
            <a:r>
              <a:rPr lang="es-MX" sz="1400" dirty="0">
                <a:solidFill>
                  <a:srgbClr val="595959">
                    <a:lumMod val="50000"/>
                  </a:srgbClr>
                </a:solidFill>
                <a:latin typeface="Arial" panose="020B0604020202020204" pitchFamily="34" charset="0"/>
                <a:cs typeface="Arial" panose="020B0604020202020204" pitchFamily="34" charset="0"/>
              </a:rPr>
              <a:t>Sala Regional Xalapa solo se pronunció sobre el planteamiento de la candidata en 2º lugar (MORENA) que señaló que la coalición (PRI-NA-PVEM) originalmente postuló una fórmula de mujeres y luego realizó la sustitución por la fórmula Roberto Antonio Rubio Montejo y Rogelio Rayo Martínez candidatura que la propia coalición canceló para restaurar el equilibrio paritario y que al estar cancelada no podía otorgársele la constancia, Sala Xalapa le dio la razón y revocó el otorgamiento de la constancia de mayoría de dicha fórmula por la cancelación realizada previo a la jornada electoral.</a:t>
            </a:r>
          </a:p>
          <a:p>
            <a:pPr algn="just" defTabSz="685783">
              <a:defRPr/>
            </a:pPr>
            <a:endParaRPr lang="es-MX" sz="600" dirty="0">
              <a:solidFill>
                <a:srgbClr val="595959">
                  <a:lumMod val="50000"/>
                </a:srgbClr>
              </a:solidFill>
              <a:latin typeface="Arial" panose="020B0604020202020204" pitchFamily="34" charset="0"/>
              <a:cs typeface="Arial" panose="020B0604020202020204" pitchFamily="34" charset="0"/>
            </a:endParaRPr>
          </a:p>
          <a:p>
            <a:pPr algn="just" defTabSz="685783">
              <a:defRPr/>
            </a:pPr>
            <a:r>
              <a:rPr lang="es-MX" sz="1400" dirty="0">
                <a:solidFill>
                  <a:srgbClr val="595959">
                    <a:lumMod val="50000"/>
                  </a:srgbClr>
                </a:solidFill>
                <a:latin typeface="Arial" panose="020B0604020202020204" pitchFamily="34" charset="0"/>
                <a:cs typeface="Arial" panose="020B0604020202020204" pitchFamily="34" charset="0"/>
              </a:rPr>
              <a:t>Sala Superior revocó argumentando que el JDC interpuesto por la candidata en 2º lugar fue extemporáneo y tampoco se pronunció sobre el tema de la auto adscripción; se limitó a señalar que no le era inadvertido el SX-JDC-634/2018 (promovido por los indígenas Tojolobales) pero que la calidad indígena de los candidatos no era materia de litis en el REC. SUP-REC-874/2018 </a:t>
            </a:r>
          </a:p>
        </p:txBody>
      </p:sp>
    </p:spTree>
    <p:extLst>
      <p:ext uri="{BB962C8B-B14F-4D97-AF65-F5344CB8AC3E}">
        <p14:creationId xmlns:p14="http://schemas.microsoft.com/office/powerpoint/2010/main" val="365671280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BD40D306-5DC9-4CBA-8B72-F7F44C9B5481}"/>
              </a:ext>
            </a:extLst>
          </p:cNvPr>
          <p:cNvSpPr>
            <a:spLocks noGrp="1"/>
          </p:cNvSpPr>
          <p:nvPr>
            <p:ph type="title"/>
          </p:nvPr>
        </p:nvSpPr>
        <p:spPr>
          <a:xfrm>
            <a:off x="1524000" y="3042924"/>
            <a:ext cx="9144000" cy="1254117"/>
          </a:xfrm>
        </p:spPr>
        <p:txBody>
          <a:bodyPr>
            <a:normAutofit/>
          </a:bodyPr>
          <a:lstStyle/>
          <a:p>
            <a:r>
              <a:rPr lang="es-MX" dirty="0"/>
              <a:t>cancelación de Candidaturas por violencia política contra mujeres</a:t>
            </a:r>
          </a:p>
        </p:txBody>
      </p:sp>
    </p:spTree>
    <p:extLst>
      <p:ext uri="{BB962C8B-B14F-4D97-AF65-F5344CB8AC3E}">
        <p14:creationId xmlns:p14="http://schemas.microsoft.com/office/powerpoint/2010/main" val="1139399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F25A00B9-BA78-4D75-A6DC-2B2E9E499606}"/>
              </a:ext>
            </a:extLst>
          </p:cNvPr>
          <p:cNvGrpSpPr/>
          <p:nvPr/>
        </p:nvGrpSpPr>
        <p:grpSpPr>
          <a:xfrm>
            <a:off x="878093" y="66143"/>
            <a:ext cx="10435814" cy="6791857"/>
            <a:chOff x="16635" y="57496"/>
            <a:chExt cx="9061637" cy="6791857"/>
          </a:xfrm>
        </p:grpSpPr>
        <p:sp>
          <p:nvSpPr>
            <p:cNvPr id="4" name="Forma libre: forma 3">
              <a:extLst>
                <a:ext uri="{FF2B5EF4-FFF2-40B4-BE49-F238E27FC236}">
                  <a16:creationId xmlns:a16="http://schemas.microsoft.com/office/drawing/2014/main" id="{647ED83C-E01C-4B73-B8F1-EA9FF2E95EBC}"/>
                </a:ext>
              </a:extLst>
            </p:cNvPr>
            <p:cNvSpPr/>
            <p:nvPr/>
          </p:nvSpPr>
          <p:spPr>
            <a:xfrm>
              <a:off x="2765845" y="2258125"/>
              <a:ext cx="2831057" cy="2200629"/>
            </a:xfrm>
            <a:custGeom>
              <a:avLst/>
              <a:gdLst>
                <a:gd name="connsiteX0" fmla="*/ 0 w 3010734"/>
                <a:gd name="connsiteY0" fmla="*/ 1437489 h 2874978"/>
                <a:gd name="connsiteX1" fmla="*/ 1505367 w 3010734"/>
                <a:gd name="connsiteY1" fmla="*/ 0 h 2874978"/>
                <a:gd name="connsiteX2" fmla="*/ 3010734 w 3010734"/>
                <a:gd name="connsiteY2" fmla="*/ 1437489 h 2874978"/>
                <a:gd name="connsiteX3" fmla="*/ 1505367 w 3010734"/>
                <a:gd name="connsiteY3" fmla="*/ 2874978 h 2874978"/>
                <a:gd name="connsiteX4" fmla="*/ 0 w 3010734"/>
                <a:gd name="connsiteY4" fmla="*/ 1437489 h 2874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0734" h="2874978">
                  <a:moveTo>
                    <a:pt x="0" y="1437489"/>
                  </a:moveTo>
                  <a:cubicBezTo>
                    <a:pt x="0" y="643586"/>
                    <a:pt x="673976" y="0"/>
                    <a:pt x="1505367" y="0"/>
                  </a:cubicBezTo>
                  <a:cubicBezTo>
                    <a:pt x="2336758" y="0"/>
                    <a:pt x="3010734" y="643586"/>
                    <a:pt x="3010734" y="1437489"/>
                  </a:cubicBezTo>
                  <a:cubicBezTo>
                    <a:pt x="3010734" y="2231392"/>
                    <a:pt x="2336758" y="2874978"/>
                    <a:pt x="1505367" y="2874978"/>
                  </a:cubicBezTo>
                  <a:cubicBezTo>
                    <a:pt x="673976" y="2874978"/>
                    <a:pt x="0" y="2231392"/>
                    <a:pt x="0" y="1437489"/>
                  </a:cubicBezTo>
                  <a:close/>
                </a:path>
              </a:pathLst>
            </a:custGeom>
            <a:solidFill>
              <a:schemeClr val="accent5">
                <a:lumMod val="60000"/>
                <a:lumOff val="40000"/>
                <a:alpha val="50000"/>
              </a:schemeClr>
            </a:solidFill>
            <a:ln>
              <a:solidFill>
                <a:schemeClr val="accent5">
                  <a:lumMod val="60000"/>
                  <a:lumOff val="40000"/>
                </a:schemeClr>
              </a:solidFill>
            </a:ln>
          </p:spPr>
          <p:style>
            <a:lnRef idx="3">
              <a:scrgbClr r="0" g="0" b="0"/>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489172" tIns="469291" rIns="489172" bIns="469291" numCol="1" spcCol="1270" anchor="ctr" anchorCtr="0">
              <a:noAutofit/>
            </a:bodyPr>
            <a:lstStyle/>
            <a:p>
              <a:pPr marL="0" marR="0" lvl="0" indent="0" algn="ctr" defTabSz="1689058" rtl="0" eaLnBrk="1" fontAlgn="auto" latinLnBrk="0" hangingPunct="1">
                <a:lnSpc>
                  <a:spcPct val="90000"/>
                </a:lnSpc>
                <a:spcBef>
                  <a:spcPct val="0"/>
                </a:spcBef>
                <a:spcAft>
                  <a:spcPct val="35000"/>
                </a:spcAft>
                <a:buClrTx/>
                <a:buSzTx/>
                <a:buFontTx/>
                <a:buNone/>
                <a:tabLst/>
                <a:defRPr/>
              </a:pPr>
              <a:r>
                <a:rPr kumimoji="0" lang="es-MX" sz="3800" b="1" i="0" u="none" strike="noStrike" kern="1200" cap="none" spc="0" normalizeH="0" baseline="0" noProof="0" dirty="0">
                  <a:ln>
                    <a:noFill/>
                  </a:ln>
                  <a:solidFill>
                    <a:srgbClr val="000000"/>
                  </a:solidFill>
                  <a:effectLst/>
                  <a:uLnTx/>
                  <a:uFillTx/>
                  <a:latin typeface="Century Gothic"/>
                  <a:ea typeface="+mn-ea"/>
                  <a:cs typeface="+mn-cs"/>
                </a:rPr>
                <a:t>MUJERES</a:t>
              </a:r>
            </a:p>
          </p:txBody>
        </p:sp>
        <p:sp>
          <p:nvSpPr>
            <p:cNvPr id="5" name="Forma libre: forma 4">
              <a:extLst>
                <a:ext uri="{FF2B5EF4-FFF2-40B4-BE49-F238E27FC236}">
                  <a16:creationId xmlns:a16="http://schemas.microsoft.com/office/drawing/2014/main" id="{0903A080-5E5E-4385-9CBF-90196E82170B}"/>
                </a:ext>
              </a:extLst>
            </p:cNvPr>
            <p:cNvSpPr/>
            <p:nvPr/>
          </p:nvSpPr>
          <p:spPr>
            <a:xfrm>
              <a:off x="3126395" y="57496"/>
              <a:ext cx="1948266" cy="2200629"/>
            </a:xfrm>
            <a:custGeom>
              <a:avLst/>
              <a:gdLst>
                <a:gd name="connsiteX0" fmla="*/ 0 w 1948266"/>
                <a:gd name="connsiteY0" fmla="*/ 974133 h 1948266"/>
                <a:gd name="connsiteX1" fmla="*/ 974133 w 1948266"/>
                <a:gd name="connsiteY1" fmla="*/ 0 h 1948266"/>
                <a:gd name="connsiteX2" fmla="*/ 1948266 w 1948266"/>
                <a:gd name="connsiteY2" fmla="*/ 974133 h 1948266"/>
                <a:gd name="connsiteX3" fmla="*/ 974133 w 1948266"/>
                <a:gd name="connsiteY3" fmla="*/ 1948266 h 1948266"/>
                <a:gd name="connsiteX4" fmla="*/ 0 w 1948266"/>
                <a:gd name="connsiteY4" fmla="*/ 974133 h 194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266" h="1948266">
                  <a:moveTo>
                    <a:pt x="0" y="974133"/>
                  </a:moveTo>
                  <a:cubicBezTo>
                    <a:pt x="0" y="436134"/>
                    <a:pt x="436134" y="0"/>
                    <a:pt x="974133" y="0"/>
                  </a:cubicBezTo>
                  <a:cubicBezTo>
                    <a:pt x="1512132" y="0"/>
                    <a:pt x="1948266" y="436134"/>
                    <a:pt x="1948266" y="974133"/>
                  </a:cubicBezTo>
                  <a:cubicBezTo>
                    <a:pt x="1948266" y="1512132"/>
                    <a:pt x="1512132" y="1948266"/>
                    <a:pt x="974133" y="1948266"/>
                  </a:cubicBezTo>
                  <a:cubicBezTo>
                    <a:pt x="436134" y="1948266"/>
                    <a:pt x="0" y="1512132"/>
                    <a:pt x="0" y="974133"/>
                  </a:cubicBezTo>
                  <a:close/>
                </a:path>
              </a:pathLst>
            </a:custGeom>
            <a:solidFill>
              <a:schemeClr val="accent5">
                <a:lumMod val="60000"/>
                <a:lumOff val="40000"/>
                <a:alpha val="50000"/>
              </a:schemeClr>
            </a:solidFill>
            <a:ln>
              <a:solidFill>
                <a:schemeClr val="accent5">
                  <a:lumMod val="60000"/>
                  <a:lumOff val="40000"/>
                </a:schemeClr>
              </a:solidFill>
            </a:ln>
          </p:spPr>
          <p:style>
            <a:lnRef idx="3">
              <a:scrgbClr r="0" g="0" b="0"/>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300557" tIns="300557" rIns="300557" bIns="300557" numCol="1" spcCol="1270" anchor="ctr" anchorCtr="0">
              <a:noAutofit/>
            </a:bodyPr>
            <a:lstStyle/>
            <a:p>
              <a:pPr marL="0" marR="0" lvl="0" indent="0" algn="ctr" defTabSz="533387" rtl="0" eaLnBrk="1" fontAlgn="auto" latinLnBrk="0" hangingPunct="1">
                <a:lnSpc>
                  <a:spcPct val="90000"/>
                </a:lnSpc>
                <a:spcBef>
                  <a:spcPct val="0"/>
                </a:spcBef>
                <a:spcAft>
                  <a:spcPct val="35000"/>
                </a:spcAft>
                <a:buClrTx/>
                <a:buSzTx/>
                <a:buFontTx/>
                <a:buNone/>
                <a:tabLst/>
                <a:defRPr/>
              </a:pPr>
              <a:r>
                <a:rPr kumimoji="0" lang="es-MX" sz="1200" b="1" i="0" u="none" strike="noStrike" kern="1200" cap="none" spc="0" normalizeH="0" baseline="0" noProof="0" dirty="0">
                  <a:ln>
                    <a:noFill/>
                  </a:ln>
                  <a:solidFill>
                    <a:srgbClr val="000000"/>
                  </a:solidFill>
                  <a:effectLst/>
                  <a:uLnTx/>
                  <a:uFillTx/>
                  <a:latin typeface="Century Gothic"/>
                  <a:ea typeface="+mn-ea"/>
                  <a:cs typeface="+mn-cs"/>
                </a:rPr>
                <a:t>PARTICIPACIÓN POLÍTICA EFECTIVA</a:t>
              </a:r>
            </a:p>
            <a:p>
              <a:pPr marL="0" marR="0" lvl="0" indent="0" algn="ctr" defTabSz="533387" rtl="0" eaLnBrk="1" fontAlgn="auto" latinLnBrk="0" hangingPunct="1">
                <a:lnSpc>
                  <a:spcPct val="90000"/>
                </a:lnSpc>
                <a:spcBef>
                  <a:spcPct val="0"/>
                </a:spcBef>
                <a:spcAft>
                  <a:spcPct val="35000"/>
                </a:spcAft>
                <a:buClrTx/>
                <a:buSzTx/>
                <a:buFontTx/>
                <a:buNone/>
                <a:tabLst/>
                <a:defRPr/>
              </a:pPr>
              <a:r>
                <a:rPr kumimoji="0" lang="es-MX" sz="900" b="1" i="0" u="none" strike="noStrike" kern="1200" cap="none" spc="0" normalizeH="0" baseline="0" noProof="0" dirty="0">
                  <a:ln>
                    <a:noFill/>
                  </a:ln>
                  <a:solidFill>
                    <a:srgbClr val="000000"/>
                  </a:solidFill>
                  <a:effectLst/>
                  <a:uLnTx/>
                  <a:uFillTx/>
                  <a:latin typeface="Century Gothic"/>
                  <a:ea typeface="+mn-ea"/>
                  <a:cs typeface="+mn-cs"/>
                </a:rPr>
                <a:t>- </a:t>
              </a:r>
              <a:r>
                <a:rPr kumimoji="0" lang="es-MX" sz="1200" b="1" i="0" u="none" strike="noStrike" kern="1200" cap="none" spc="0" normalizeH="0" baseline="0" noProof="0" dirty="0">
                  <a:ln>
                    <a:noFill/>
                  </a:ln>
                  <a:solidFill>
                    <a:srgbClr val="000000"/>
                  </a:solidFill>
                  <a:effectLst/>
                  <a:uLnTx/>
                  <a:uFillTx/>
                  <a:latin typeface="Century Gothic"/>
                  <a:ea typeface="+mn-ea"/>
                  <a:cs typeface="+mn-cs"/>
                </a:rPr>
                <a:t>PARIDAD </a:t>
              </a:r>
              <a:r>
                <a:rPr kumimoji="0" lang="es-MX" sz="900" b="0" i="0" u="none" strike="noStrike" kern="1200" cap="none" spc="0" normalizeH="0" baseline="0" noProof="0" dirty="0">
                  <a:ln>
                    <a:noFill/>
                  </a:ln>
                  <a:solidFill>
                    <a:srgbClr val="000000"/>
                  </a:solidFill>
                  <a:effectLst/>
                  <a:uLnTx/>
                  <a:uFillTx/>
                  <a:latin typeface="Century Gothic"/>
                  <a:ea typeface="+mn-ea"/>
                  <a:cs typeface="+mn-cs"/>
                </a:rPr>
                <a:t>Incluyendo las candidaturas a las gubernaturas y acceso a los cargos de elección popular</a:t>
              </a:r>
            </a:p>
            <a:p>
              <a:pPr marL="0" marR="0" lvl="0" indent="0" algn="ctr" defTabSz="533387" rtl="0" eaLnBrk="1" fontAlgn="auto" latinLnBrk="0" hangingPunct="1">
                <a:lnSpc>
                  <a:spcPct val="90000"/>
                </a:lnSpc>
                <a:spcBef>
                  <a:spcPct val="0"/>
                </a:spcBef>
                <a:spcAft>
                  <a:spcPct val="35000"/>
                </a:spcAft>
                <a:buClrTx/>
                <a:buSzTx/>
                <a:buFontTx/>
                <a:buNone/>
                <a:tabLst/>
                <a:defRPr/>
              </a:pPr>
              <a:r>
                <a:rPr kumimoji="0" lang="es-MX" sz="1200" b="1" i="0" u="none" strike="noStrike" kern="1200" cap="none" spc="0" normalizeH="0" baseline="0" noProof="0" dirty="0">
                  <a:ln>
                    <a:noFill/>
                  </a:ln>
                  <a:solidFill>
                    <a:srgbClr val="000000"/>
                  </a:solidFill>
                  <a:effectLst/>
                  <a:uLnTx/>
                  <a:uFillTx/>
                  <a:latin typeface="Century Gothic"/>
                  <a:ea typeface="+mn-ea"/>
                  <a:cs typeface="+mn-cs"/>
                </a:rPr>
                <a:t>- INFLUIR EN TOMA DE DECISONES</a:t>
              </a:r>
              <a:endParaRPr kumimoji="0" lang="es-MX" sz="5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6" name="Forma libre: forma 5">
              <a:extLst>
                <a:ext uri="{FF2B5EF4-FFF2-40B4-BE49-F238E27FC236}">
                  <a16:creationId xmlns:a16="http://schemas.microsoft.com/office/drawing/2014/main" id="{9D2E9BC4-8147-4BF1-A73F-D32260C86B0C}"/>
                </a:ext>
              </a:extLst>
            </p:cNvPr>
            <p:cNvSpPr/>
            <p:nvPr/>
          </p:nvSpPr>
          <p:spPr>
            <a:xfrm>
              <a:off x="5020632" y="409835"/>
              <a:ext cx="2466640" cy="1417717"/>
            </a:xfrm>
            <a:custGeom>
              <a:avLst/>
              <a:gdLst>
                <a:gd name="connsiteX0" fmla="*/ 0 w 1948266"/>
                <a:gd name="connsiteY0" fmla="*/ 974133 h 1948266"/>
                <a:gd name="connsiteX1" fmla="*/ 974133 w 1948266"/>
                <a:gd name="connsiteY1" fmla="*/ 0 h 1948266"/>
                <a:gd name="connsiteX2" fmla="*/ 1948266 w 1948266"/>
                <a:gd name="connsiteY2" fmla="*/ 974133 h 1948266"/>
                <a:gd name="connsiteX3" fmla="*/ 974133 w 1948266"/>
                <a:gd name="connsiteY3" fmla="*/ 1948266 h 1948266"/>
                <a:gd name="connsiteX4" fmla="*/ 0 w 1948266"/>
                <a:gd name="connsiteY4" fmla="*/ 974133 h 194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266" h="1948266">
                  <a:moveTo>
                    <a:pt x="0" y="974133"/>
                  </a:moveTo>
                  <a:cubicBezTo>
                    <a:pt x="0" y="436134"/>
                    <a:pt x="436134" y="0"/>
                    <a:pt x="974133" y="0"/>
                  </a:cubicBezTo>
                  <a:cubicBezTo>
                    <a:pt x="1512132" y="0"/>
                    <a:pt x="1948266" y="436134"/>
                    <a:pt x="1948266" y="974133"/>
                  </a:cubicBezTo>
                  <a:cubicBezTo>
                    <a:pt x="1948266" y="1512132"/>
                    <a:pt x="1512132" y="1948266"/>
                    <a:pt x="974133" y="1948266"/>
                  </a:cubicBezTo>
                  <a:cubicBezTo>
                    <a:pt x="436134" y="1948266"/>
                    <a:pt x="0" y="1512132"/>
                    <a:pt x="0" y="974133"/>
                  </a:cubicBezTo>
                  <a:close/>
                </a:path>
              </a:pathLst>
            </a:custGeom>
            <a:solidFill>
              <a:schemeClr val="accent5">
                <a:lumMod val="60000"/>
                <a:lumOff val="40000"/>
                <a:alpha val="50000"/>
              </a:schemeClr>
            </a:solidFill>
            <a:ln>
              <a:solidFill>
                <a:schemeClr val="accent5">
                  <a:lumMod val="60000"/>
                  <a:lumOff val="40000"/>
                </a:schemeClr>
              </a:solidFill>
            </a:ln>
          </p:spPr>
          <p:style>
            <a:lnRef idx="3">
              <a:scrgbClr r="0" g="0" b="0"/>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298017" tIns="298017" rIns="298017" bIns="298017" numCol="1" spcCol="1270" anchor="ctr" anchorCtr="0">
              <a:noAutofit/>
            </a:bodyPr>
            <a:lstStyle/>
            <a:p>
              <a:pPr marL="0" marR="0" lvl="0" indent="0" algn="ctr" defTabSz="444489" rtl="0" eaLnBrk="1" fontAlgn="auto" latinLnBrk="0" hangingPunct="1">
                <a:lnSpc>
                  <a:spcPct val="90000"/>
                </a:lnSpc>
                <a:spcBef>
                  <a:spcPct val="0"/>
                </a:spcBef>
                <a:spcAft>
                  <a:spcPct val="35000"/>
                </a:spcAft>
                <a:buClrTx/>
                <a:buSzTx/>
                <a:buFontTx/>
                <a:buNone/>
                <a:tabLst/>
                <a:defRPr/>
              </a:pPr>
              <a:r>
                <a:rPr kumimoji="0" lang="es-MX" sz="1051" b="1" i="0" u="none" strike="noStrike" kern="1200" cap="none" spc="0" normalizeH="0" baseline="0" noProof="0" dirty="0">
                  <a:ln>
                    <a:noFill/>
                  </a:ln>
                  <a:solidFill>
                    <a:srgbClr val="000000"/>
                  </a:solidFill>
                  <a:effectLst/>
                  <a:uLnTx/>
                  <a:uFillTx/>
                  <a:latin typeface="Century Gothic"/>
                  <a:ea typeface="+mn-ea"/>
                  <a:cs typeface="+mn-cs"/>
                </a:rPr>
                <a:t>VIOLENCIA POLÍTICA CONTRA LAS MUJERES </a:t>
              </a:r>
              <a:r>
                <a:rPr kumimoji="0" lang="es-MX" sz="1051" b="0" i="0" u="none" strike="noStrike" kern="1200" cap="none" spc="0" normalizeH="0" baseline="0" noProof="0" dirty="0">
                  <a:ln>
                    <a:noFill/>
                  </a:ln>
                  <a:solidFill>
                    <a:srgbClr val="000000"/>
                  </a:solidFill>
                  <a:effectLst/>
                  <a:uLnTx/>
                  <a:uFillTx/>
                  <a:latin typeface="Century Gothic"/>
                  <a:ea typeface="+mn-ea"/>
                  <a:cs typeface="+mn-cs"/>
                </a:rPr>
                <a:t>por razón de género</a:t>
              </a:r>
            </a:p>
            <a:p>
              <a:pPr marL="0" marR="0" lvl="0" indent="0" algn="ctr" defTabSz="444489" rtl="0" eaLnBrk="1" fontAlgn="auto" latinLnBrk="0" hangingPunct="1">
                <a:lnSpc>
                  <a:spcPct val="90000"/>
                </a:lnSpc>
                <a:spcBef>
                  <a:spcPct val="0"/>
                </a:spcBef>
                <a:spcAft>
                  <a:spcPct val="35000"/>
                </a:spcAft>
                <a:buClrTx/>
                <a:buSzTx/>
                <a:buFontTx/>
                <a:buNone/>
                <a:tabLst/>
                <a:defRPr/>
              </a:pPr>
              <a:r>
                <a:rPr kumimoji="0" lang="es-MX" sz="1051" b="0" i="0" u="none" strike="noStrike" kern="1200" cap="none" spc="0" normalizeH="0" baseline="0" noProof="0" dirty="0">
                  <a:ln>
                    <a:noFill/>
                  </a:ln>
                  <a:solidFill>
                    <a:srgbClr val="000000"/>
                  </a:solidFill>
                  <a:effectLst/>
                  <a:uLnTx/>
                  <a:uFillTx/>
                  <a:latin typeface="Century Gothic"/>
                  <a:ea typeface="+mn-ea"/>
                  <a:cs typeface="+mn-cs"/>
                </a:rPr>
                <a:t>(Cero Tolerancia)</a:t>
              </a:r>
              <a:endParaRPr kumimoji="0" lang="es-MX" sz="10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8" name="Forma libre: forma 7">
              <a:extLst>
                <a:ext uri="{FF2B5EF4-FFF2-40B4-BE49-F238E27FC236}">
                  <a16:creationId xmlns:a16="http://schemas.microsoft.com/office/drawing/2014/main" id="{81E7AFCD-0325-4AEB-BD2D-096160C7EBD3}"/>
                </a:ext>
              </a:extLst>
            </p:cNvPr>
            <p:cNvSpPr/>
            <p:nvPr/>
          </p:nvSpPr>
          <p:spPr>
            <a:xfrm>
              <a:off x="5635122" y="3785268"/>
              <a:ext cx="3314059" cy="1671470"/>
            </a:xfrm>
            <a:custGeom>
              <a:avLst/>
              <a:gdLst>
                <a:gd name="connsiteX0" fmla="*/ 0 w 3314059"/>
                <a:gd name="connsiteY0" fmla="*/ 974133 h 1948266"/>
                <a:gd name="connsiteX1" fmla="*/ 1657030 w 3314059"/>
                <a:gd name="connsiteY1" fmla="*/ 0 h 1948266"/>
                <a:gd name="connsiteX2" fmla="*/ 3314060 w 3314059"/>
                <a:gd name="connsiteY2" fmla="*/ 974133 h 1948266"/>
                <a:gd name="connsiteX3" fmla="*/ 1657030 w 3314059"/>
                <a:gd name="connsiteY3" fmla="*/ 1948266 h 1948266"/>
                <a:gd name="connsiteX4" fmla="*/ 0 w 3314059"/>
                <a:gd name="connsiteY4" fmla="*/ 974133 h 194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059" h="1948266">
                  <a:moveTo>
                    <a:pt x="0" y="974133"/>
                  </a:moveTo>
                  <a:cubicBezTo>
                    <a:pt x="0" y="436134"/>
                    <a:pt x="741878" y="0"/>
                    <a:pt x="1657030" y="0"/>
                  </a:cubicBezTo>
                  <a:cubicBezTo>
                    <a:pt x="2572182" y="0"/>
                    <a:pt x="3314060" y="436134"/>
                    <a:pt x="3314060" y="974133"/>
                  </a:cubicBezTo>
                  <a:cubicBezTo>
                    <a:pt x="3314060" y="1512132"/>
                    <a:pt x="2572182" y="1948266"/>
                    <a:pt x="1657030" y="1948266"/>
                  </a:cubicBezTo>
                  <a:cubicBezTo>
                    <a:pt x="741878" y="1948266"/>
                    <a:pt x="0" y="1512132"/>
                    <a:pt x="0" y="974133"/>
                  </a:cubicBezTo>
                  <a:close/>
                </a:path>
              </a:pathLst>
            </a:custGeom>
            <a:solidFill>
              <a:schemeClr val="accent5">
                <a:lumMod val="60000"/>
                <a:lumOff val="40000"/>
                <a:alpha val="50000"/>
              </a:schemeClr>
            </a:solidFill>
            <a:ln>
              <a:solidFill>
                <a:schemeClr val="accent5">
                  <a:lumMod val="60000"/>
                  <a:lumOff val="40000"/>
                </a:schemeClr>
              </a:solidFill>
            </a:ln>
          </p:spPr>
          <p:style>
            <a:lnRef idx="3">
              <a:scrgbClr r="0" g="0" b="0"/>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499303" tIns="299287" rIns="499303" bIns="299287" numCol="1" spcCol="1270" anchor="ctr" anchorCtr="0">
              <a:noAutofit/>
            </a:bodyPr>
            <a:lstStyle/>
            <a:p>
              <a:pPr marL="0" marR="0" lvl="0" indent="0" algn="ctr" defTabSz="466714" rtl="0" eaLnBrk="1" fontAlgn="auto" latinLnBrk="0" hangingPunct="1">
                <a:lnSpc>
                  <a:spcPct val="90000"/>
                </a:lnSpc>
                <a:spcBef>
                  <a:spcPct val="0"/>
                </a:spcBef>
                <a:spcAft>
                  <a:spcPct val="35000"/>
                </a:spcAft>
                <a:buClrTx/>
                <a:buSzTx/>
                <a:buFontTx/>
                <a:buNone/>
                <a:tabLst/>
                <a:defRPr/>
              </a:pPr>
              <a:r>
                <a:rPr kumimoji="0" lang="es-MX" sz="1051" b="1" i="0" u="none" strike="noStrike" kern="1200" cap="none" spc="0" normalizeH="0" baseline="0" noProof="0" dirty="0">
                  <a:ln>
                    <a:noFill/>
                  </a:ln>
                  <a:solidFill>
                    <a:srgbClr val="000000"/>
                  </a:solidFill>
                  <a:effectLst/>
                  <a:uLnTx/>
                  <a:uFillTx/>
                  <a:latin typeface="Century Gothic"/>
                  <a:ea typeface="+mn-ea"/>
                  <a:cs typeface="+mn-cs"/>
                </a:rPr>
                <a:t>COMPROMISO DE TODAS LAS INSTITUCIONES DEL ESTDO MEXICANO PARA DEFENDER A LAS MUJERES</a:t>
              </a:r>
            </a:p>
            <a:p>
              <a:pPr marL="0" marR="0" lvl="0" indent="0" algn="ctr" defTabSz="466714" rtl="0" eaLnBrk="1" fontAlgn="auto" latinLnBrk="0" hangingPunct="1">
                <a:lnSpc>
                  <a:spcPct val="90000"/>
                </a:lnSpc>
                <a:spcBef>
                  <a:spcPct val="0"/>
                </a:spcBef>
                <a:spcAft>
                  <a:spcPct val="35000"/>
                </a:spcAft>
                <a:buClrTx/>
                <a:buSzTx/>
                <a:buFontTx/>
                <a:buNone/>
                <a:tabLst/>
                <a:defRPr/>
              </a:pPr>
              <a:r>
                <a:rPr kumimoji="0" lang="es-MX" sz="1051" b="0" i="0" u="none" strike="noStrike" kern="1200" cap="none" spc="0" normalizeH="0" baseline="0" noProof="0" dirty="0">
                  <a:ln>
                    <a:noFill/>
                  </a:ln>
                  <a:solidFill>
                    <a:srgbClr val="000000"/>
                  </a:solidFill>
                  <a:effectLst/>
                  <a:uLnTx/>
                  <a:uFillTx/>
                  <a:latin typeface="Century Gothic"/>
                  <a:ea typeface="+mn-ea"/>
                  <a:cs typeface="+mn-cs"/>
                </a:rPr>
                <a:t>-INE, OPLES, TEPJF y Tribunales Electorales Locales.</a:t>
              </a:r>
            </a:p>
            <a:p>
              <a:pPr marL="0" marR="0" lvl="0" indent="0" algn="ctr" defTabSz="466714" rtl="0" eaLnBrk="1" fontAlgn="auto" latinLnBrk="0" hangingPunct="1">
                <a:lnSpc>
                  <a:spcPct val="90000"/>
                </a:lnSpc>
                <a:spcBef>
                  <a:spcPct val="0"/>
                </a:spcBef>
                <a:spcAft>
                  <a:spcPct val="35000"/>
                </a:spcAft>
                <a:buClrTx/>
                <a:buSzTx/>
                <a:buFontTx/>
                <a:buNone/>
                <a:tabLst/>
                <a:defRPr/>
              </a:pPr>
              <a:r>
                <a:rPr kumimoji="0" lang="es-MX" sz="1051" b="0" i="0" u="none" strike="noStrike" kern="1200" cap="none" spc="0" normalizeH="0" baseline="0" noProof="0" dirty="0">
                  <a:ln>
                    <a:noFill/>
                  </a:ln>
                  <a:solidFill>
                    <a:srgbClr val="000000"/>
                  </a:solidFill>
                  <a:effectLst/>
                  <a:uLnTx/>
                  <a:uFillTx/>
                  <a:latin typeface="Century Gothic"/>
                  <a:ea typeface="+mn-ea"/>
                  <a:cs typeface="+mn-cs"/>
                </a:rPr>
                <a:t>- FEDE</a:t>
              </a:r>
            </a:p>
            <a:p>
              <a:pPr marL="0" marR="0" lvl="0" indent="0" algn="ctr" defTabSz="466714" rtl="0" eaLnBrk="1" fontAlgn="auto" latinLnBrk="0" hangingPunct="1">
                <a:lnSpc>
                  <a:spcPct val="90000"/>
                </a:lnSpc>
                <a:spcBef>
                  <a:spcPct val="0"/>
                </a:spcBef>
                <a:spcAft>
                  <a:spcPct val="35000"/>
                </a:spcAft>
                <a:buClrTx/>
                <a:buSzTx/>
                <a:buFontTx/>
                <a:buNone/>
                <a:tabLst/>
                <a:defRPr/>
              </a:pPr>
              <a:r>
                <a:rPr kumimoji="0" lang="es-MX" sz="1051" b="0" i="0" u="none" strike="noStrike" kern="1200" cap="none" spc="0" normalizeH="0" baseline="0" noProof="0" dirty="0">
                  <a:ln>
                    <a:noFill/>
                  </a:ln>
                  <a:solidFill>
                    <a:srgbClr val="000000"/>
                  </a:solidFill>
                  <a:effectLst/>
                  <a:uLnTx/>
                  <a:uFillTx/>
                  <a:latin typeface="Century Gothic"/>
                  <a:ea typeface="+mn-ea"/>
                  <a:cs typeface="+mn-cs"/>
                </a:rPr>
                <a:t>- Instituciones Atención a Víctimas</a:t>
              </a:r>
            </a:p>
            <a:p>
              <a:pPr marL="0" marR="0" lvl="0" indent="0" algn="ctr" defTabSz="466714" rtl="0" eaLnBrk="1" fontAlgn="auto" latinLnBrk="0" hangingPunct="1">
                <a:lnSpc>
                  <a:spcPct val="90000"/>
                </a:lnSpc>
                <a:spcBef>
                  <a:spcPct val="0"/>
                </a:spcBef>
                <a:spcAft>
                  <a:spcPct val="35000"/>
                </a:spcAft>
                <a:buClrTx/>
                <a:buSzTx/>
                <a:buFontTx/>
                <a:buNone/>
                <a:tabLst/>
                <a:defRPr/>
              </a:pPr>
              <a:r>
                <a:rPr kumimoji="0" lang="es-MX" sz="1051" b="0" i="0" u="none" strike="noStrike" kern="1200" cap="none" spc="0" normalizeH="0" baseline="0" noProof="0" dirty="0">
                  <a:ln>
                    <a:noFill/>
                  </a:ln>
                  <a:solidFill>
                    <a:srgbClr val="000000"/>
                  </a:solidFill>
                  <a:effectLst/>
                  <a:uLnTx/>
                  <a:uFillTx/>
                  <a:latin typeface="Century Gothic"/>
                  <a:ea typeface="+mn-ea"/>
                  <a:cs typeface="+mn-cs"/>
                </a:rPr>
                <a:t>- Autoridades de Seguridad Pública</a:t>
              </a:r>
            </a:p>
            <a:p>
              <a:pPr marL="0" marR="0" lvl="0" indent="0" algn="ctr" defTabSz="466714" rtl="0" eaLnBrk="1" fontAlgn="auto" latinLnBrk="0" hangingPunct="1">
                <a:lnSpc>
                  <a:spcPct val="90000"/>
                </a:lnSpc>
                <a:spcBef>
                  <a:spcPct val="0"/>
                </a:spcBef>
                <a:spcAft>
                  <a:spcPct val="35000"/>
                </a:spcAft>
                <a:buClrTx/>
                <a:buSzTx/>
                <a:buFontTx/>
                <a:buNone/>
                <a:tabLst/>
                <a:defRPr/>
              </a:pPr>
              <a:r>
                <a:rPr kumimoji="0" lang="es-MX" sz="1051" b="0" i="0" u="none" strike="noStrike" kern="1200" cap="none" spc="0" normalizeH="0" baseline="0" noProof="0" dirty="0">
                  <a:ln>
                    <a:noFill/>
                  </a:ln>
                  <a:solidFill>
                    <a:srgbClr val="000000"/>
                  </a:solidFill>
                  <a:effectLst/>
                  <a:uLnTx/>
                  <a:uFillTx/>
                  <a:latin typeface="Century Gothic"/>
                  <a:ea typeface="+mn-ea"/>
                  <a:cs typeface="+mn-cs"/>
                </a:rPr>
                <a:t>- </a:t>
              </a:r>
              <a:r>
                <a:rPr kumimoji="0" lang="es-MX" sz="1051" b="1" i="0" u="none" strike="noStrike" kern="1200" cap="none" spc="0" normalizeH="0" baseline="0" noProof="0" dirty="0">
                  <a:ln>
                    <a:noFill/>
                  </a:ln>
                  <a:solidFill>
                    <a:srgbClr val="000000"/>
                  </a:solidFill>
                  <a:effectLst/>
                  <a:uLnTx/>
                  <a:uFillTx/>
                  <a:latin typeface="Century Gothic"/>
                  <a:ea typeface="+mn-ea"/>
                  <a:cs typeface="+mn-cs"/>
                </a:rPr>
                <a:t>PARTIDOS POLÍTICOS</a:t>
              </a:r>
            </a:p>
          </p:txBody>
        </p:sp>
        <p:sp>
          <p:nvSpPr>
            <p:cNvPr id="7" name="Forma libre: forma 6">
              <a:extLst>
                <a:ext uri="{FF2B5EF4-FFF2-40B4-BE49-F238E27FC236}">
                  <a16:creationId xmlns:a16="http://schemas.microsoft.com/office/drawing/2014/main" id="{F50A41B3-9D41-4B79-A76C-858E0C04EB39}"/>
                </a:ext>
              </a:extLst>
            </p:cNvPr>
            <p:cNvSpPr/>
            <p:nvPr/>
          </p:nvSpPr>
          <p:spPr>
            <a:xfrm>
              <a:off x="5497720" y="1703650"/>
              <a:ext cx="3580552" cy="2081618"/>
            </a:xfrm>
            <a:custGeom>
              <a:avLst/>
              <a:gdLst>
                <a:gd name="connsiteX0" fmla="*/ 0 w 3247974"/>
                <a:gd name="connsiteY0" fmla="*/ 1039556 h 2079112"/>
                <a:gd name="connsiteX1" fmla="*/ 1623987 w 3247974"/>
                <a:gd name="connsiteY1" fmla="*/ 0 h 2079112"/>
                <a:gd name="connsiteX2" fmla="*/ 3247974 w 3247974"/>
                <a:gd name="connsiteY2" fmla="*/ 1039556 h 2079112"/>
                <a:gd name="connsiteX3" fmla="*/ 1623987 w 3247974"/>
                <a:gd name="connsiteY3" fmla="*/ 2079112 h 2079112"/>
                <a:gd name="connsiteX4" fmla="*/ 0 w 3247974"/>
                <a:gd name="connsiteY4" fmla="*/ 1039556 h 2079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7974" h="2079112">
                  <a:moveTo>
                    <a:pt x="0" y="1039556"/>
                  </a:moveTo>
                  <a:cubicBezTo>
                    <a:pt x="0" y="465425"/>
                    <a:pt x="727084" y="0"/>
                    <a:pt x="1623987" y="0"/>
                  </a:cubicBezTo>
                  <a:cubicBezTo>
                    <a:pt x="2520890" y="0"/>
                    <a:pt x="3247974" y="465425"/>
                    <a:pt x="3247974" y="1039556"/>
                  </a:cubicBezTo>
                  <a:cubicBezTo>
                    <a:pt x="3247974" y="1613687"/>
                    <a:pt x="2520890" y="2079112"/>
                    <a:pt x="1623987" y="2079112"/>
                  </a:cubicBezTo>
                  <a:cubicBezTo>
                    <a:pt x="727084" y="2079112"/>
                    <a:pt x="0" y="1613687"/>
                    <a:pt x="0" y="1039556"/>
                  </a:cubicBezTo>
                  <a:close/>
                </a:path>
              </a:pathLst>
            </a:custGeom>
            <a:solidFill>
              <a:schemeClr val="accent5">
                <a:lumMod val="60000"/>
                <a:lumOff val="40000"/>
                <a:alpha val="50000"/>
              </a:schemeClr>
            </a:solidFill>
            <a:ln>
              <a:solidFill>
                <a:schemeClr val="accent5">
                  <a:lumMod val="60000"/>
                  <a:lumOff val="40000"/>
                </a:schemeClr>
              </a:solidFill>
            </a:ln>
          </p:spPr>
          <p:style>
            <a:lnRef idx="3">
              <a:scrgbClr r="0" g="0" b="0"/>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490895" tIns="319719" rIns="490895" bIns="319719" numCol="1" spcCol="1270" anchor="ctr" anchorCtr="0">
              <a:noAutofit/>
            </a:bodyPr>
            <a:lstStyle/>
            <a:p>
              <a:pPr marL="0" marR="0" lvl="0" indent="0" algn="ctr" defTabSz="533387" rtl="0" eaLnBrk="1" fontAlgn="auto" latinLnBrk="0" hangingPunct="1">
                <a:lnSpc>
                  <a:spcPct val="90000"/>
                </a:lnSpc>
                <a:spcBef>
                  <a:spcPct val="0"/>
                </a:spcBef>
                <a:spcAft>
                  <a:spcPct val="35000"/>
                </a:spcAft>
                <a:buClrTx/>
                <a:buSzTx/>
                <a:buFontTx/>
                <a:buNone/>
                <a:tabLst/>
                <a:defRPr/>
              </a:pPr>
              <a:r>
                <a:rPr kumimoji="0" lang="es-MX" sz="1200" b="1" i="0" u="none" strike="noStrike" kern="1200" cap="none" spc="0" normalizeH="0" baseline="0" noProof="0" dirty="0">
                  <a:ln>
                    <a:noFill/>
                  </a:ln>
                  <a:solidFill>
                    <a:srgbClr val="000000"/>
                  </a:solidFill>
                  <a:effectLst/>
                  <a:uLnTx/>
                  <a:uFillTx/>
                  <a:latin typeface="Century Gothic"/>
                  <a:ea typeface="+mn-ea"/>
                  <a:cs typeface="+mn-cs"/>
                </a:rPr>
                <a:t>DENUNCIAR</a:t>
              </a:r>
            </a:p>
            <a:p>
              <a:pPr marL="0" marR="0" lvl="0" indent="0" algn="ctr" defTabSz="533387" rtl="0" eaLnBrk="1" fontAlgn="auto" latinLnBrk="0" hangingPunct="1">
                <a:lnSpc>
                  <a:spcPct val="90000"/>
                </a:lnSpc>
                <a:spcBef>
                  <a:spcPct val="0"/>
                </a:spcBef>
                <a:spcAft>
                  <a:spcPct val="35000"/>
                </a:spcAft>
                <a:buClrTx/>
                <a:buSzTx/>
                <a:buFontTx/>
                <a:buNone/>
                <a:tabLst/>
                <a:defRPr/>
              </a:pPr>
              <a:r>
                <a:rPr kumimoji="0" lang="es-MX" sz="800" b="0" i="0" u="none" strike="noStrike" kern="1200" cap="none" spc="0" normalizeH="0" baseline="0" noProof="0" dirty="0">
                  <a:ln>
                    <a:noFill/>
                  </a:ln>
                  <a:solidFill>
                    <a:srgbClr val="000000"/>
                  </a:solidFill>
                  <a:effectLst/>
                  <a:uLnTx/>
                  <a:uFillTx/>
                  <a:latin typeface="Century Gothic"/>
                  <a:ea typeface="+mn-ea"/>
                  <a:cs typeface="+mn-cs"/>
                </a:rPr>
                <a:t>- </a:t>
              </a:r>
              <a:r>
                <a:rPr kumimoji="0" lang="es-MX" sz="1100" b="0" i="0" u="none" strike="noStrike" kern="1200" cap="none" spc="0" normalizeH="0" baseline="0" noProof="0" dirty="0">
                  <a:ln>
                    <a:noFill/>
                  </a:ln>
                  <a:solidFill>
                    <a:srgbClr val="000000"/>
                  </a:solidFill>
                  <a:effectLst/>
                  <a:uLnTx/>
                  <a:uFillTx/>
                  <a:latin typeface="Century Gothic"/>
                  <a:ea typeface="+mn-ea"/>
                  <a:cs typeface="+mn-cs"/>
                </a:rPr>
                <a:t>Obtener apoyo y protección de las autoridades y de Redes de Mujeres y Defensa de Derechos Humanos</a:t>
              </a:r>
            </a:p>
            <a:p>
              <a:pPr marL="0" marR="0" lvl="0" indent="0" algn="ctr" defTabSz="533387" rtl="0" eaLnBrk="1" fontAlgn="auto" latinLnBrk="0" hangingPunct="1">
                <a:lnSpc>
                  <a:spcPct val="90000"/>
                </a:lnSpc>
                <a:spcBef>
                  <a:spcPct val="0"/>
                </a:spcBef>
                <a:spcAft>
                  <a:spcPct val="35000"/>
                </a:spcAft>
                <a:buClrTx/>
                <a:buSzTx/>
                <a:buFontTx/>
                <a:buNone/>
                <a:tabLst/>
                <a:defRPr/>
              </a:pPr>
              <a:r>
                <a:rPr kumimoji="0" lang="es-MX" sz="1050" b="1" i="0" u="none" strike="noStrike" kern="1200" cap="none" spc="0" normalizeH="0" baseline="0" noProof="0" dirty="0">
                  <a:ln>
                    <a:noFill/>
                  </a:ln>
                  <a:solidFill>
                    <a:srgbClr val="000000"/>
                  </a:solidFill>
                  <a:effectLst/>
                  <a:uLnTx/>
                  <a:uFillTx/>
                  <a:latin typeface="Century Gothic"/>
                  <a:ea typeface="+mn-ea"/>
                  <a:cs typeface="+mn-cs"/>
                </a:rPr>
                <a:t>-GUÍA DEL INE PARA DENUNCIAR</a:t>
              </a:r>
            </a:p>
            <a:p>
              <a:pPr marR="0" lvl="0" algn="ctr" defTabSz="533387" rtl="0" eaLnBrk="1" fontAlgn="auto" latinLnBrk="0" hangingPunct="1">
                <a:lnSpc>
                  <a:spcPct val="90000"/>
                </a:lnSpc>
                <a:spcBef>
                  <a:spcPct val="0"/>
                </a:spcBef>
                <a:spcAft>
                  <a:spcPct val="35000"/>
                </a:spcAft>
                <a:buClrTx/>
                <a:buSzTx/>
                <a:tabLst/>
                <a:defRPr/>
              </a:pPr>
              <a:r>
                <a:rPr kumimoji="0" lang="es-MX" sz="1050" b="1" i="0" u="none" strike="noStrike" kern="1200" cap="none" spc="0" normalizeH="0" baseline="0" noProof="0" dirty="0">
                  <a:ln>
                    <a:noFill/>
                  </a:ln>
                  <a:solidFill>
                    <a:srgbClr val="000000"/>
                  </a:solidFill>
                  <a:effectLst/>
                  <a:uLnTx/>
                  <a:uFillTx/>
                  <a:latin typeface="Century Gothic"/>
                  <a:ea typeface="+mn-ea"/>
                  <a:cs typeface="+mn-cs"/>
                </a:rPr>
                <a:t>- REGISTRO NACIONAL DE PERSONAS SANCIONADAS POR INCURRIR EN VIOLENCIA POLÍTICA CONTRA LAS MUJERES</a:t>
              </a:r>
            </a:p>
            <a:p>
              <a:pPr marR="0" lvl="0" algn="ctr" defTabSz="533387" rtl="0" eaLnBrk="1" fontAlgn="auto" latinLnBrk="0" hangingPunct="1">
                <a:lnSpc>
                  <a:spcPct val="90000"/>
                </a:lnSpc>
                <a:spcBef>
                  <a:spcPct val="0"/>
                </a:spcBef>
                <a:spcAft>
                  <a:spcPct val="35000"/>
                </a:spcAft>
                <a:buClrTx/>
                <a:buSzTx/>
                <a:tabLst/>
                <a:defRPr/>
              </a:pPr>
              <a:r>
                <a:rPr kumimoji="0" lang="es-MX" sz="1050" b="1" i="0" u="none" strike="noStrike" kern="1200" cap="none" spc="0" normalizeH="0" baseline="0" noProof="0" dirty="0">
                  <a:ln>
                    <a:noFill/>
                  </a:ln>
                  <a:solidFill>
                    <a:srgbClr val="000000"/>
                  </a:solidFill>
                  <a:effectLst/>
                  <a:uLnTx/>
                  <a:uFillTx/>
                  <a:latin typeface="Century Gothic"/>
                  <a:ea typeface="+mn-ea"/>
                  <a:cs typeface="+mn-cs"/>
                </a:rPr>
                <a:t>- PROTOCOLO PARA LA ATENCIÓN DE VÍCTIMAS DE VIOLENCIA POLÍTICA</a:t>
              </a:r>
            </a:p>
          </p:txBody>
        </p:sp>
        <p:sp>
          <p:nvSpPr>
            <p:cNvPr id="12" name="Forma libre: forma 11">
              <a:extLst>
                <a:ext uri="{FF2B5EF4-FFF2-40B4-BE49-F238E27FC236}">
                  <a16:creationId xmlns:a16="http://schemas.microsoft.com/office/drawing/2014/main" id="{AB63A6FD-195A-493D-A606-2CE417241955}"/>
                </a:ext>
              </a:extLst>
            </p:cNvPr>
            <p:cNvSpPr/>
            <p:nvPr/>
          </p:nvSpPr>
          <p:spPr>
            <a:xfrm>
              <a:off x="253902" y="2169514"/>
              <a:ext cx="2570217" cy="1240165"/>
            </a:xfrm>
            <a:custGeom>
              <a:avLst/>
              <a:gdLst>
                <a:gd name="connsiteX0" fmla="*/ 0 w 2442775"/>
                <a:gd name="connsiteY0" fmla="*/ 847700 h 1695400"/>
                <a:gd name="connsiteX1" fmla="*/ 1221388 w 2442775"/>
                <a:gd name="connsiteY1" fmla="*/ 0 h 1695400"/>
                <a:gd name="connsiteX2" fmla="*/ 2442776 w 2442775"/>
                <a:gd name="connsiteY2" fmla="*/ 847700 h 1695400"/>
                <a:gd name="connsiteX3" fmla="*/ 1221388 w 2442775"/>
                <a:gd name="connsiteY3" fmla="*/ 1695400 h 1695400"/>
                <a:gd name="connsiteX4" fmla="*/ 0 w 2442775"/>
                <a:gd name="connsiteY4" fmla="*/ 847700 h 16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2775" h="1695400">
                  <a:moveTo>
                    <a:pt x="0" y="847700"/>
                  </a:moveTo>
                  <a:cubicBezTo>
                    <a:pt x="0" y="379528"/>
                    <a:pt x="546834" y="0"/>
                    <a:pt x="1221388" y="0"/>
                  </a:cubicBezTo>
                  <a:cubicBezTo>
                    <a:pt x="1895942" y="0"/>
                    <a:pt x="2442776" y="379528"/>
                    <a:pt x="2442776" y="847700"/>
                  </a:cubicBezTo>
                  <a:cubicBezTo>
                    <a:pt x="2442776" y="1315872"/>
                    <a:pt x="1895942" y="1695400"/>
                    <a:pt x="1221388" y="1695400"/>
                  </a:cubicBezTo>
                  <a:cubicBezTo>
                    <a:pt x="546834" y="1695400"/>
                    <a:pt x="0" y="1315872"/>
                    <a:pt x="0" y="847700"/>
                  </a:cubicBezTo>
                  <a:close/>
                </a:path>
              </a:pathLst>
            </a:custGeom>
            <a:solidFill>
              <a:schemeClr val="accent5">
                <a:lumMod val="60000"/>
                <a:lumOff val="40000"/>
                <a:alpha val="50000"/>
              </a:schemeClr>
            </a:solidFill>
            <a:ln>
              <a:solidFill>
                <a:schemeClr val="accent5">
                  <a:lumMod val="60000"/>
                  <a:lumOff val="40000"/>
                </a:schemeClr>
              </a:solidFill>
            </a:ln>
          </p:spPr>
          <p:style>
            <a:lnRef idx="3">
              <a:scrgbClr r="0" g="0" b="0"/>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369167" tIns="259716" rIns="369167" bIns="259716" numCol="1" spcCol="1270" anchor="ctr" anchorCtr="0">
              <a:noAutofit/>
            </a:bodyPr>
            <a:lstStyle/>
            <a:p>
              <a:pPr marL="0" marR="0" lvl="0" indent="0" algn="ctr" defTabSz="400041" rtl="0" eaLnBrk="1" fontAlgn="auto" latinLnBrk="0" hangingPunct="1">
                <a:lnSpc>
                  <a:spcPct val="90000"/>
                </a:lnSpc>
                <a:spcBef>
                  <a:spcPct val="0"/>
                </a:spcBef>
                <a:spcAft>
                  <a:spcPct val="35000"/>
                </a:spcAft>
                <a:buClrTx/>
                <a:buSzTx/>
                <a:buFontTx/>
                <a:buNone/>
                <a:tabLst/>
                <a:defRPr/>
              </a:pPr>
              <a:r>
                <a:rPr kumimoji="0" lang="es-MX" sz="900" b="0" i="0" u="none" strike="noStrike" kern="1200" cap="none" spc="0" normalizeH="0" baseline="0" noProof="0" dirty="0">
                  <a:ln>
                    <a:noFill/>
                  </a:ln>
                  <a:solidFill>
                    <a:srgbClr val="000000"/>
                  </a:solidFill>
                  <a:effectLst/>
                  <a:uLnTx/>
                  <a:uFillTx/>
                  <a:latin typeface="Century Gothic"/>
                  <a:ea typeface="+mn-ea"/>
                  <a:cs typeface="+mn-cs"/>
                </a:rPr>
                <a:t>-</a:t>
              </a:r>
              <a:r>
                <a:rPr kumimoji="0" lang="es-MX" sz="951" b="1" i="0" u="none" strike="noStrike" kern="1200" cap="none" spc="0" normalizeH="0" baseline="0" noProof="0" dirty="0">
                  <a:ln>
                    <a:noFill/>
                  </a:ln>
                  <a:solidFill>
                    <a:srgbClr val="000000"/>
                  </a:solidFill>
                  <a:effectLst/>
                  <a:uLnTx/>
                  <a:uFillTx/>
                  <a:latin typeface="Century Gothic"/>
                  <a:ea typeface="+mn-ea"/>
                  <a:cs typeface="+mn-cs"/>
                </a:rPr>
                <a:t>ACTUAR EN FORMA EFICAZ, OPORTUNA Y ARTICULADA</a:t>
              </a:r>
              <a:r>
                <a:rPr kumimoji="0" lang="es-MX" sz="951" b="0" i="0" u="none" strike="noStrike" kern="1200" cap="none" spc="0" normalizeH="0" baseline="0" noProof="0" dirty="0">
                  <a:ln>
                    <a:noFill/>
                  </a:ln>
                  <a:solidFill>
                    <a:srgbClr val="000000"/>
                  </a:solidFill>
                  <a:effectLst/>
                  <a:uLnTx/>
                  <a:uFillTx/>
                  <a:latin typeface="Century Gothic"/>
                  <a:ea typeface="+mn-ea"/>
                  <a:cs typeface="+mn-cs"/>
                </a:rPr>
                <a:t> (autoridades, partidos, redes).</a:t>
              </a:r>
            </a:p>
            <a:p>
              <a:pPr marL="0" marR="0" lvl="0" indent="0" algn="ctr" defTabSz="400041" rtl="0" eaLnBrk="1" fontAlgn="auto" latinLnBrk="0" hangingPunct="1">
                <a:lnSpc>
                  <a:spcPct val="90000"/>
                </a:lnSpc>
                <a:spcBef>
                  <a:spcPct val="0"/>
                </a:spcBef>
                <a:spcAft>
                  <a:spcPct val="35000"/>
                </a:spcAft>
                <a:buClrTx/>
                <a:buSzTx/>
                <a:buFontTx/>
                <a:buNone/>
                <a:tabLst/>
                <a:defRPr/>
              </a:pPr>
              <a:r>
                <a:rPr lang="es-MX" sz="951" b="1" dirty="0">
                  <a:solidFill>
                    <a:srgbClr val="000000"/>
                  </a:solidFill>
                  <a:latin typeface="Century Gothic"/>
                </a:rPr>
                <a:t>-REDES DE MUJERE</a:t>
              </a:r>
              <a:r>
                <a:rPr lang="es-MX" sz="951" dirty="0">
                  <a:solidFill>
                    <a:srgbClr val="000000"/>
                  </a:solidFill>
                  <a:latin typeface="Century Gothic"/>
                </a:rPr>
                <a:t>S</a:t>
              </a:r>
              <a:endParaRPr kumimoji="0" lang="es-MX" sz="951" b="0" i="0" u="none" strike="noStrike" kern="1200" cap="none" spc="0" normalizeH="0" baseline="0" noProof="0" dirty="0">
                <a:ln>
                  <a:noFill/>
                </a:ln>
                <a:solidFill>
                  <a:srgbClr val="000000"/>
                </a:solidFill>
                <a:effectLst/>
                <a:uLnTx/>
                <a:uFillTx/>
                <a:latin typeface="Century Gothic"/>
                <a:ea typeface="+mn-ea"/>
                <a:cs typeface="+mn-cs"/>
              </a:endParaRPr>
            </a:p>
            <a:p>
              <a:pPr marL="0" marR="0" lvl="0" indent="0" algn="ctr" defTabSz="400041" rtl="0" eaLnBrk="1" fontAlgn="auto" latinLnBrk="0" hangingPunct="1">
                <a:lnSpc>
                  <a:spcPct val="90000"/>
                </a:lnSpc>
                <a:spcBef>
                  <a:spcPct val="0"/>
                </a:spcBef>
                <a:spcAft>
                  <a:spcPct val="35000"/>
                </a:spcAft>
                <a:buClrTx/>
                <a:buSzTx/>
                <a:buFontTx/>
                <a:buNone/>
                <a:tabLst/>
                <a:defRPr/>
              </a:pPr>
              <a:r>
                <a:rPr kumimoji="0" lang="es-MX" sz="951" b="0" i="0" u="none" strike="noStrike" kern="1200" cap="none" spc="0" normalizeH="0" baseline="0" noProof="0" dirty="0">
                  <a:ln>
                    <a:noFill/>
                  </a:ln>
                  <a:solidFill>
                    <a:srgbClr val="000000"/>
                  </a:solidFill>
                  <a:effectLst/>
                  <a:uLnTx/>
                  <a:uFillTx/>
                  <a:latin typeface="Century Gothic"/>
                  <a:ea typeface="+mn-ea"/>
                  <a:cs typeface="+mn-cs"/>
                </a:rPr>
                <a:t> -</a:t>
              </a:r>
              <a:r>
                <a:rPr kumimoji="0" lang="es-MX" sz="951" b="1" i="0" u="none" strike="noStrike" kern="1200" cap="none" spc="0" normalizeH="0" baseline="0" noProof="0" dirty="0">
                  <a:ln>
                    <a:noFill/>
                  </a:ln>
                  <a:solidFill>
                    <a:srgbClr val="000000"/>
                  </a:solidFill>
                  <a:effectLst/>
                  <a:uLnTx/>
                  <a:uFillTx/>
                  <a:latin typeface="Century Gothic"/>
                  <a:ea typeface="+mn-ea"/>
                  <a:cs typeface="+mn-cs"/>
                </a:rPr>
                <a:t>HOMBRES ALIADOS</a:t>
              </a:r>
            </a:p>
            <a:p>
              <a:pPr marL="0" marR="0" lvl="0" indent="0" algn="ctr" defTabSz="400041" rtl="0" eaLnBrk="1" fontAlgn="auto" latinLnBrk="0" hangingPunct="1">
                <a:lnSpc>
                  <a:spcPct val="90000"/>
                </a:lnSpc>
                <a:spcBef>
                  <a:spcPct val="0"/>
                </a:spcBef>
                <a:spcAft>
                  <a:spcPct val="35000"/>
                </a:spcAft>
                <a:buClrTx/>
                <a:buSzTx/>
                <a:buFontTx/>
                <a:buNone/>
                <a:tabLst/>
                <a:defRPr/>
              </a:pPr>
              <a:r>
                <a:rPr kumimoji="0" lang="es-MX" sz="951" b="1" i="0" u="none" strike="noStrike" kern="1200" cap="none" spc="0" normalizeH="0" baseline="0" noProof="0" dirty="0">
                  <a:ln>
                    <a:noFill/>
                  </a:ln>
                  <a:solidFill>
                    <a:srgbClr val="000000"/>
                  </a:solidFill>
                  <a:effectLst/>
                  <a:uLnTx/>
                  <a:uFillTx/>
                  <a:latin typeface="Century Gothic"/>
                  <a:ea typeface="+mn-ea"/>
                  <a:cs typeface="+mn-cs"/>
                </a:rPr>
                <a:t>- NO DISCURSOS, HECHOS</a:t>
              </a:r>
            </a:p>
          </p:txBody>
        </p:sp>
        <p:sp>
          <p:nvSpPr>
            <p:cNvPr id="13" name="Forma libre: forma 12">
              <a:extLst>
                <a:ext uri="{FF2B5EF4-FFF2-40B4-BE49-F238E27FC236}">
                  <a16:creationId xmlns:a16="http://schemas.microsoft.com/office/drawing/2014/main" id="{B713A58D-AABF-4367-B4D0-FB99745AAFEF}"/>
                </a:ext>
              </a:extLst>
            </p:cNvPr>
            <p:cNvSpPr/>
            <p:nvPr/>
          </p:nvSpPr>
          <p:spPr>
            <a:xfrm>
              <a:off x="713784" y="870988"/>
              <a:ext cx="2715848" cy="1475748"/>
            </a:xfrm>
            <a:custGeom>
              <a:avLst/>
              <a:gdLst>
                <a:gd name="connsiteX0" fmla="*/ 0 w 1948266"/>
                <a:gd name="connsiteY0" fmla="*/ 974133 h 1948266"/>
                <a:gd name="connsiteX1" fmla="*/ 974133 w 1948266"/>
                <a:gd name="connsiteY1" fmla="*/ 0 h 1948266"/>
                <a:gd name="connsiteX2" fmla="*/ 1948266 w 1948266"/>
                <a:gd name="connsiteY2" fmla="*/ 974133 h 1948266"/>
                <a:gd name="connsiteX3" fmla="*/ 974133 w 1948266"/>
                <a:gd name="connsiteY3" fmla="*/ 1948266 h 1948266"/>
                <a:gd name="connsiteX4" fmla="*/ 0 w 1948266"/>
                <a:gd name="connsiteY4" fmla="*/ 974133 h 194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266" h="1948266">
                  <a:moveTo>
                    <a:pt x="0" y="974133"/>
                  </a:moveTo>
                  <a:cubicBezTo>
                    <a:pt x="0" y="436134"/>
                    <a:pt x="436134" y="0"/>
                    <a:pt x="974133" y="0"/>
                  </a:cubicBezTo>
                  <a:cubicBezTo>
                    <a:pt x="1512132" y="0"/>
                    <a:pt x="1948266" y="436134"/>
                    <a:pt x="1948266" y="974133"/>
                  </a:cubicBezTo>
                  <a:cubicBezTo>
                    <a:pt x="1948266" y="1512132"/>
                    <a:pt x="1512132" y="1948266"/>
                    <a:pt x="974133" y="1948266"/>
                  </a:cubicBezTo>
                  <a:cubicBezTo>
                    <a:pt x="436134" y="1948266"/>
                    <a:pt x="0" y="1512132"/>
                    <a:pt x="0" y="974133"/>
                  </a:cubicBezTo>
                  <a:close/>
                </a:path>
              </a:pathLst>
            </a:custGeom>
            <a:solidFill>
              <a:srgbClr val="641345">
                <a:lumMod val="60000"/>
                <a:lumOff val="40000"/>
                <a:alpha val="50000"/>
              </a:srgbClr>
            </a:solidFill>
            <a:ln w="38100" cap="flat" cmpd="sng" algn="ctr">
              <a:solidFill>
                <a:srgbClr val="641345">
                  <a:lumMod val="60000"/>
                  <a:lumOff val="40000"/>
                </a:srgbClr>
              </a:solidFill>
              <a:prstDash val="solid"/>
            </a:ln>
            <a:effectLst/>
          </p:spPr>
          <p:style>
            <a:lnRef idx="3">
              <a:scrgbClr r="0" g="0" b="0"/>
            </a:lnRef>
            <a:fillRef idx="1">
              <a:scrgbClr r="0" g="0" b="0"/>
            </a:fillRef>
            <a:effectRef idx="0">
              <a:scrgbClr r="0" g="0" b="0"/>
            </a:effectRef>
            <a:fontRef idx="minor">
              <a:schemeClr val="tx1"/>
            </a:fontRef>
          </p:style>
          <p:txBody>
            <a:bodyPr spcFirstLastPara="0" vert="horz" wrap="square" lIns="300557" tIns="300557" rIns="300557" bIns="300557" numCol="1" spcCol="1270" anchor="ctr" anchorCtr="0">
              <a:noAutofit/>
            </a:bodyPr>
            <a:lstStyle/>
            <a:p>
              <a:pPr marL="0" marR="0" lvl="0" indent="0" algn="ctr" defTabSz="533387" rtl="0" eaLnBrk="1" fontAlgn="auto" latinLnBrk="0" hangingPunct="1">
                <a:lnSpc>
                  <a:spcPct val="90000"/>
                </a:lnSpc>
                <a:spcBef>
                  <a:spcPct val="0"/>
                </a:spcBef>
                <a:spcAft>
                  <a:spcPct val="35000"/>
                </a:spcAft>
                <a:buClrTx/>
                <a:buSzTx/>
                <a:buFontTx/>
                <a:buNone/>
                <a:tabLst/>
                <a:defRPr/>
              </a:pPr>
              <a:r>
                <a:rPr kumimoji="0" lang="es-MX" sz="1200" b="1" i="0" u="none" strike="noStrike" kern="1200" cap="none" spc="0" normalizeH="0" baseline="0" noProof="0" dirty="0">
                  <a:ln>
                    <a:noFill/>
                  </a:ln>
                  <a:solidFill>
                    <a:srgbClr val="000000"/>
                  </a:solidFill>
                  <a:effectLst/>
                  <a:uLnTx/>
                  <a:uFillTx/>
                  <a:latin typeface="Century Gothic"/>
                  <a:ea typeface="+mn-ea"/>
                  <a:cs typeface="+mn-cs"/>
                </a:rPr>
                <a:t>RED DE CANDIDATAS Y FUNCIONARIAS ELECTAS</a:t>
              </a:r>
            </a:p>
            <a:p>
              <a:pPr marL="0" marR="0" lvl="0" indent="0" algn="ctr" defTabSz="533387" rtl="0" eaLnBrk="1" fontAlgn="auto" latinLnBrk="0" hangingPunct="1">
                <a:lnSpc>
                  <a:spcPct val="90000"/>
                </a:lnSpc>
                <a:spcBef>
                  <a:spcPct val="0"/>
                </a:spcBef>
                <a:spcAft>
                  <a:spcPct val="35000"/>
                </a:spcAft>
                <a:buClrTx/>
                <a:buSzTx/>
                <a:buFontTx/>
                <a:buNone/>
                <a:tabLst/>
                <a:defRPr/>
              </a:pPr>
              <a:r>
                <a:rPr kumimoji="0" lang="es-MX" sz="1100" b="0" i="0" u="none" strike="noStrike" kern="1200" cap="none" spc="0" normalizeH="0" baseline="0" noProof="0" dirty="0">
                  <a:ln>
                    <a:noFill/>
                  </a:ln>
                  <a:solidFill>
                    <a:srgbClr val="000000"/>
                  </a:solidFill>
                  <a:effectLst/>
                  <a:uLnTx/>
                  <a:uFillTx/>
                  <a:latin typeface="Century Gothic"/>
                  <a:ea typeface="+mn-ea"/>
                  <a:cs typeface="+mn-cs"/>
                </a:rPr>
                <a:t>- </a:t>
              </a:r>
              <a:r>
                <a:rPr kumimoji="0" lang="es-MX" sz="1000" b="0" i="0" u="none" strike="noStrike" kern="1200" cap="none" spc="0" normalizeH="0" baseline="0" noProof="0" dirty="0">
                  <a:ln>
                    <a:noFill/>
                  </a:ln>
                  <a:solidFill>
                    <a:srgbClr val="000000"/>
                  </a:solidFill>
                  <a:effectLst/>
                  <a:uLnTx/>
                  <a:uFillTx/>
                  <a:latin typeface="Century Gothic"/>
                  <a:ea typeface="+mn-ea"/>
                  <a:cs typeface="+mn-cs"/>
                </a:rPr>
                <a:t>Información sobre la violencia política y cómo denunciarla</a:t>
              </a:r>
            </a:p>
            <a:p>
              <a:pPr marL="171450" marR="0" lvl="0" indent="-171450" algn="ctr" defTabSz="533387" rtl="0" eaLnBrk="1" fontAlgn="auto" latinLnBrk="0" hangingPunct="1">
                <a:lnSpc>
                  <a:spcPct val="90000"/>
                </a:lnSpc>
                <a:spcBef>
                  <a:spcPct val="0"/>
                </a:spcBef>
                <a:spcAft>
                  <a:spcPct val="35000"/>
                </a:spcAft>
                <a:buClrTx/>
                <a:buSzTx/>
                <a:buFontTx/>
                <a:buChar char="-"/>
                <a:tabLst/>
                <a:defRPr/>
              </a:pPr>
              <a:r>
                <a:rPr kumimoji="0" lang="es-MX" sz="1000" b="0" i="0" u="none" strike="noStrike" kern="1200" cap="none" spc="0" normalizeH="0" baseline="0" noProof="0" dirty="0">
                  <a:ln>
                    <a:noFill/>
                  </a:ln>
                  <a:solidFill>
                    <a:srgbClr val="000000"/>
                  </a:solidFill>
                  <a:effectLst/>
                  <a:uLnTx/>
                  <a:uFillTx/>
                  <a:latin typeface="Century Gothic"/>
                  <a:ea typeface="+mn-ea"/>
                  <a:cs typeface="+mn-cs"/>
                </a:rPr>
                <a:t>Acompañamiento a las víctimas.</a:t>
              </a:r>
            </a:p>
            <a:p>
              <a:pPr marR="0" lvl="0" algn="ctr" defTabSz="533387" rtl="0" eaLnBrk="1" fontAlgn="auto" latinLnBrk="0" hangingPunct="1">
                <a:lnSpc>
                  <a:spcPct val="90000"/>
                </a:lnSpc>
                <a:spcBef>
                  <a:spcPct val="0"/>
                </a:spcBef>
                <a:spcAft>
                  <a:spcPct val="35000"/>
                </a:spcAft>
                <a:buClrTx/>
                <a:buSzTx/>
                <a:tabLst/>
                <a:defRPr/>
              </a:pPr>
              <a:r>
                <a:rPr kumimoji="0" lang="es-MX" sz="1000" b="0" i="0" u="none" strike="noStrike" kern="1200" cap="none" spc="0" normalizeH="0" baseline="0" noProof="0" dirty="0">
                  <a:ln>
                    <a:noFill/>
                  </a:ln>
                  <a:solidFill>
                    <a:srgbClr val="000000"/>
                  </a:solidFill>
                  <a:effectLst/>
                  <a:uLnTx/>
                  <a:uFillTx/>
                  <a:latin typeface="Century Gothic"/>
                  <a:ea typeface="+mn-ea"/>
                  <a:cs typeface="+mn-cs"/>
                </a:rPr>
                <a:t> -Registro y seguimiento de los casos de violencia política</a:t>
              </a:r>
              <a:endParaRPr kumimoji="0" lang="es-MX" sz="1000" b="1"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9" name="Forma libre: forma 8">
              <a:extLst>
                <a:ext uri="{FF2B5EF4-FFF2-40B4-BE49-F238E27FC236}">
                  <a16:creationId xmlns:a16="http://schemas.microsoft.com/office/drawing/2014/main" id="{5BA3FD6E-B6C8-446F-BC88-6BB01D06EB96}"/>
                </a:ext>
              </a:extLst>
            </p:cNvPr>
            <p:cNvSpPr/>
            <p:nvPr/>
          </p:nvSpPr>
          <p:spPr>
            <a:xfrm>
              <a:off x="3898404" y="4425841"/>
              <a:ext cx="2371897" cy="1911814"/>
            </a:xfrm>
            <a:custGeom>
              <a:avLst/>
              <a:gdLst>
                <a:gd name="connsiteX0" fmla="*/ 0 w 2371897"/>
                <a:gd name="connsiteY0" fmla="*/ 955907 h 1911814"/>
                <a:gd name="connsiteX1" fmla="*/ 1185949 w 2371897"/>
                <a:gd name="connsiteY1" fmla="*/ 0 h 1911814"/>
                <a:gd name="connsiteX2" fmla="*/ 2371898 w 2371897"/>
                <a:gd name="connsiteY2" fmla="*/ 955907 h 1911814"/>
                <a:gd name="connsiteX3" fmla="*/ 1185949 w 2371897"/>
                <a:gd name="connsiteY3" fmla="*/ 1911814 h 1911814"/>
                <a:gd name="connsiteX4" fmla="*/ 0 w 2371897"/>
                <a:gd name="connsiteY4" fmla="*/ 955907 h 1911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897" h="1911814">
                  <a:moveTo>
                    <a:pt x="0" y="955907"/>
                  </a:moveTo>
                  <a:cubicBezTo>
                    <a:pt x="0" y="427974"/>
                    <a:pt x="530967" y="0"/>
                    <a:pt x="1185949" y="0"/>
                  </a:cubicBezTo>
                  <a:cubicBezTo>
                    <a:pt x="1840931" y="0"/>
                    <a:pt x="2371898" y="427974"/>
                    <a:pt x="2371898" y="955907"/>
                  </a:cubicBezTo>
                  <a:cubicBezTo>
                    <a:pt x="2371898" y="1483840"/>
                    <a:pt x="1840931" y="1911814"/>
                    <a:pt x="1185949" y="1911814"/>
                  </a:cubicBezTo>
                  <a:cubicBezTo>
                    <a:pt x="530967" y="1911814"/>
                    <a:pt x="0" y="1483840"/>
                    <a:pt x="0" y="955907"/>
                  </a:cubicBezTo>
                  <a:close/>
                </a:path>
              </a:pathLst>
            </a:custGeom>
            <a:solidFill>
              <a:schemeClr val="accent5">
                <a:lumMod val="60000"/>
                <a:lumOff val="40000"/>
                <a:alpha val="50000"/>
              </a:schemeClr>
            </a:solidFill>
            <a:ln>
              <a:solidFill>
                <a:schemeClr val="accent5">
                  <a:lumMod val="60000"/>
                  <a:lumOff val="40000"/>
                </a:schemeClr>
              </a:solidFill>
            </a:ln>
          </p:spPr>
          <p:style>
            <a:lnRef idx="3">
              <a:scrgbClr r="0" g="0" b="0"/>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358787" tIns="291409" rIns="358787" bIns="291409" numCol="1" spcCol="1270" anchor="ctr" anchorCtr="0">
              <a:noAutofit/>
            </a:bodyPr>
            <a:lstStyle/>
            <a:p>
              <a:pPr marL="0" marR="0" lvl="0" indent="0" algn="ctr" defTabSz="400041" rtl="0" eaLnBrk="1" fontAlgn="auto" latinLnBrk="0" hangingPunct="1">
                <a:lnSpc>
                  <a:spcPct val="90000"/>
                </a:lnSpc>
                <a:spcBef>
                  <a:spcPct val="0"/>
                </a:spcBef>
                <a:spcAft>
                  <a:spcPct val="35000"/>
                </a:spcAft>
                <a:buClrTx/>
                <a:buSzTx/>
                <a:buFontTx/>
                <a:buNone/>
                <a:tabLst/>
                <a:defRPr/>
              </a:pPr>
              <a:r>
                <a:rPr kumimoji="0" lang="es-MX" sz="1000" b="1" i="0" u="none" strike="noStrike" kern="1200" cap="none" spc="0" normalizeH="0" baseline="0" noProof="0" dirty="0">
                  <a:ln>
                    <a:noFill/>
                  </a:ln>
                  <a:solidFill>
                    <a:srgbClr val="000000"/>
                  </a:solidFill>
                  <a:effectLst/>
                  <a:uLnTx/>
                  <a:uFillTx/>
                  <a:latin typeface="Century Gothic"/>
                  <a:ea typeface="+mn-ea"/>
                  <a:cs typeface="+mn-cs"/>
                </a:rPr>
                <a:t>ATENDER QUEJAS</a:t>
              </a:r>
            </a:p>
            <a:p>
              <a:pPr marL="0" marR="0" lvl="0" indent="0" algn="ctr" defTabSz="400041" rtl="0" eaLnBrk="1" fontAlgn="auto" latinLnBrk="0" hangingPunct="1">
                <a:lnSpc>
                  <a:spcPct val="90000"/>
                </a:lnSpc>
                <a:spcBef>
                  <a:spcPct val="0"/>
                </a:spcBef>
                <a:spcAft>
                  <a:spcPct val="35000"/>
                </a:spcAft>
                <a:buClrTx/>
                <a:buSzTx/>
                <a:buFontTx/>
                <a:buNone/>
                <a:tabLst/>
                <a:defRPr/>
              </a:pPr>
              <a:r>
                <a:rPr kumimoji="0" lang="es-MX" sz="1000" b="0" i="0" u="none" strike="noStrike" kern="1200" cap="none" spc="0" normalizeH="0" baseline="0" noProof="0" dirty="0">
                  <a:ln>
                    <a:noFill/>
                  </a:ln>
                  <a:solidFill>
                    <a:srgbClr val="000000"/>
                  </a:solidFill>
                  <a:effectLst/>
                  <a:uLnTx/>
                  <a:uFillTx/>
                  <a:latin typeface="Century Gothic"/>
                  <a:ea typeface="+mn-ea"/>
                  <a:cs typeface="+mn-cs"/>
                </a:rPr>
                <a:t> - Medidas Cautelares</a:t>
              </a:r>
            </a:p>
            <a:p>
              <a:pPr marL="0" marR="0" lvl="0" indent="0" algn="ctr" defTabSz="400041" rtl="0" eaLnBrk="1" fontAlgn="auto" latinLnBrk="0" hangingPunct="1">
                <a:lnSpc>
                  <a:spcPct val="90000"/>
                </a:lnSpc>
                <a:spcBef>
                  <a:spcPct val="0"/>
                </a:spcBef>
                <a:spcAft>
                  <a:spcPct val="35000"/>
                </a:spcAft>
                <a:buClrTx/>
                <a:buSzTx/>
                <a:buFontTx/>
                <a:buNone/>
                <a:tabLst/>
                <a:defRPr/>
              </a:pPr>
              <a:r>
                <a:rPr kumimoji="0" lang="es-MX" sz="1000" b="0" i="0" u="none" strike="noStrike" kern="1200" cap="none" spc="0" normalizeH="0" baseline="0" noProof="0" dirty="0">
                  <a:ln>
                    <a:noFill/>
                  </a:ln>
                  <a:solidFill>
                    <a:srgbClr val="000000"/>
                  </a:solidFill>
                  <a:effectLst/>
                  <a:uLnTx/>
                  <a:uFillTx/>
                  <a:latin typeface="Century Gothic"/>
                  <a:ea typeface="+mn-ea"/>
                  <a:cs typeface="+mn-cs"/>
                </a:rPr>
                <a:t>- Medidas de Protección</a:t>
              </a:r>
            </a:p>
            <a:p>
              <a:pPr marL="0" marR="0" lvl="0" indent="0" algn="ctr" defTabSz="400041" rtl="0" eaLnBrk="1" fontAlgn="auto" latinLnBrk="0" hangingPunct="1">
                <a:lnSpc>
                  <a:spcPct val="90000"/>
                </a:lnSpc>
                <a:spcBef>
                  <a:spcPct val="0"/>
                </a:spcBef>
                <a:spcAft>
                  <a:spcPct val="35000"/>
                </a:spcAft>
                <a:buClrTx/>
                <a:buSzTx/>
                <a:buFontTx/>
                <a:buNone/>
                <a:tabLst/>
                <a:defRPr/>
              </a:pPr>
              <a:r>
                <a:rPr kumimoji="0" lang="es-MX" sz="1000" b="0" i="0" u="none" strike="noStrike" kern="1200" cap="none" spc="0" normalizeH="0" baseline="0" noProof="0" dirty="0">
                  <a:ln>
                    <a:noFill/>
                  </a:ln>
                  <a:solidFill>
                    <a:srgbClr val="000000"/>
                  </a:solidFill>
                  <a:effectLst/>
                  <a:uLnTx/>
                  <a:uFillTx/>
                  <a:latin typeface="Century Gothic"/>
                  <a:ea typeface="+mn-ea"/>
                  <a:cs typeface="+mn-cs"/>
                </a:rPr>
                <a:t>- Medidas de Reparación</a:t>
              </a:r>
            </a:p>
            <a:p>
              <a:pPr marL="0" marR="0" lvl="0" indent="0" algn="ctr" defTabSz="400041" rtl="0" eaLnBrk="1" fontAlgn="auto" latinLnBrk="0" hangingPunct="1">
                <a:lnSpc>
                  <a:spcPct val="90000"/>
                </a:lnSpc>
                <a:spcBef>
                  <a:spcPct val="0"/>
                </a:spcBef>
                <a:spcAft>
                  <a:spcPct val="35000"/>
                </a:spcAft>
                <a:buClrTx/>
                <a:buSzTx/>
                <a:buFontTx/>
                <a:buNone/>
                <a:tabLst/>
                <a:defRPr/>
              </a:pPr>
              <a:r>
                <a:rPr kumimoji="0" lang="es-MX" sz="1000" b="0" i="0" u="none" strike="noStrike" kern="1200" cap="none" spc="0" normalizeH="0" baseline="0" noProof="0" dirty="0">
                  <a:ln>
                    <a:noFill/>
                  </a:ln>
                  <a:solidFill>
                    <a:srgbClr val="000000"/>
                  </a:solidFill>
                  <a:effectLst/>
                  <a:uLnTx/>
                  <a:uFillTx/>
                  <a:latin typeface="Century Gothic"/>
                  <a:ea typeface="+mn-ea"/>
                  <a:cs typeface="+mn-cs"/>
                </a:rPr>
                <a:t>-Reversión de la carga de la Prueba</a:t>
              </a:r>
            </a:p>
            <a:p>
              <a:pPr marL="0" marR="0" lvl="0" indent="0" algn="ctr" defTabSz="400041" rtl="0" eaLnBrk="1" fontAlgn="auto" latinLnBrk="0" hangingPunct="1">
                <a:lnSpc>
                  <a:spcPct val="90000"/>
                </a:lnSpc>
                <a:spcBef>
                  <a:spcPct val="0"/>
                </a:spcBef>
                <a:spcAft>
                  <a:spcPct val="35000"/>
                </a:spcAft>
                <a:buClrTx/>
                <a:buSzTx/>
                <a:buFontTx/>
                <a:buNone/>
                <a:tabLst/>
                <a:defRPr/>
              </a:pPr>
              <a:r>
                <a:rPr kumimoji="0" lang="es-MX" sz="1000" b="0" i="0" u="none" strike="noStrike" kern="1200" cap="none" spc="0" normalizeH="0" baseline="0" noProof="0" dirty="0">
                  <a:ln>
                    <a:noFill/>
                  </a:ln>
                  <a:solidFill>
                    <a:srgbClr val="000000"/>
                  </a:solidFill>
                  <a:effectLst/>
                  <a:uLnTx/>
                  <a:uFillTx/>
                  <a:latin typeface="Century Gothic"/>
                  <a:ea typeface="+mn-ea"/>
                  <a:cs typeface="+mn-cs"/>
                </a:rPr>
                <a:t>- Resolver con perspectiva de género</a:t>
              </a:r>
            </a:p>
          </p:txBody>
        </p:sp>
        <p:sp>
          <p:nvSpPr>
            <p:cNvPr id="11" name="Forma libre: forma 10">
              <a:extLst>
                <a:ext uri="{FF2B5EF4-FFF2-40B4-BE49-F238E27FC236}">
                  <a16:creationId xmlns:a16="http://schemas.microsoft.com/office/drawing/2014/main" id="{AD44D40F-B0E6-461C-9259-644BB0F72166}"/>
                </a:ext>
              </a:extLst>
            </p:cNvPr>
            <p:cNvSpPr/>
            <p:nvPr/>
          </p:nvSpPr>
          <p:spPr>
            <a:xfrm>
              <a:off x="16635" y="3263665"/>
              <a:ext cx="3010734" cy="1948266"/>
            </a:xfrm>
            <a:custGeom>
              <a:avLst/>
              <a:gdLst>
                <a:gd name="connsiteX0" fmla="*/ 0 w 2974184"/>
                <a:gd name="connsiteY0" fmla="*/ 874606 h 1749212"/>
                <a:gd name="connsiteX1" fmla="*/ 1487092 w 2974184"/>
                <a:gd name="connsiteY1" fmla="*/ 0 h 1749212"/>
                <a:gd name="connsiteX2" fmla="*/ 2974184 w 2974184"/>
                <a:gd name="connsiteY2" fmla="*/ 874606 h 1749212"/>
                <a:gd name="connsiteX3" fmla="*/ 1487092 w 2974184"/>
                <a:gd name="connsiteY3" fmla="*/ 1749212 h 1749212"/>
                <a:gd name="connsiteX4" fmla="*/ 0 w 2974184"/>
                <a:gd name="connsiteY4" fmla="*/ 874606 h 1749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4184" h="1749212">
                  <a:moveTo>
                    <a:pt x="0" y="874606"/>
                  </a:moveTo>
                  <a:cubicBezTo>
                    <a:pt x="0" y="391574"/>
                    <a:pt x="665794" y="0"/>
                    <a:pt x="1487092" y="0"/>
                  </a:cubicBezTo>
                  <a:cubicBezTo>
                    <a:pt x="2308390" y="0"/>
                    <a:pt x="2974184" y="391574"/>
                    <a:pt x="2974184" y="874606"/>
                  </a:cubicBezTo>
                  <a:cubicBezTo>
                    <a:pt x="2974184" y="1357638"/>
                    <a:pt x="2308390" y="1749212"/>
                    <a:pt x="1487092" y="1749212"/>
                  </a:cubicBezTo>
                  <a:cubicBezTo>
                    <a:pt x="665794" y="1749212"/>
                    <a:pt x="0" y="1357638"/>
                    <a:pt x="0" y="874606"/>
                  </a:cubicBezTo>
                  <a:close/>
                </a:path>
              </a:pathLst>
            </a:custGeom>
            <a:solidFill>
              <a:schemeClr val="accent5">
                <a:lumMod val="60000"/>
                <a:lumOff val="40000"/>
                <a:alpha val="50000"/>
              </a:schemeClr>
            </a:solidFill>
            <a:ln>
              <a:solidFill>
                <a:schemeClr val="accent5">
                  <a:lumMod val="60000"/>
                  <a:lumOff val="40000"/>
                </a:schemeClr>
              </a:solidFill>
            </a:ln>
          </p:spPr>
          <p:style>
            <a:lnRef idx="3">
              <a:scrgbClr r="0" g="0" b="0"/>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449529" tIns="270136" rIns="449529" bIns="270136" numCol="1" spcCol="1270" anchor="ctr" anchorCtr="0">
              <a:noAutofit/>
            </a:bodyPr>
            <a:lstStyle/>
            <a:p>
              <a:pPr marL="0" marR="0" lvl="0" indent="0" algn="ctr" defTabSz="488938" rtl="0" eaLnBrk="1" fontAlgn="auto" latinLnBrk="0" hangingPunct="1">
                <a:lnSpc>
                  <a:spcPct val="90000"/>
                </a:lnSpc>
                <a:spcBef>
                  <a:spcPct val="0"/>
                </a:spcBef>
                <a:spcAft>
                  <a:spcPct val="35000"/>
                </a:spcAft>
                <a:buClrTx/>
                <a:buSzTx/>
                <a:buFontTx/>
                <a:buNone/>
                <a:tabLst/>
                <a:defRPr/>
              </a:pPr>
              <a:r>
                <a:rPr kumimoji="0" lang="es-MX" sz="11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MEDIDAS EFICACES</a:t>
              </a:r>
            </a:p>
            <a:p>
              <a:pPr marL="0" marR="0" lvl="0" indent="0" algn="ctr" defTabSz="488938" rtl="0" eaLnBrk="1" fontAlgn="auto" latinLnBrk="0" hangingPunct="1">
                <a:lnSpc>
                  <a:spcPct val="100000"/>
                </a:lnSpc>
                <a:spcBef>
                  <a:spcPct val="0"/>
                </a:spcBef>
                <a:spcAft>
                  <a:spcPts val="0"/>
                </a:spcAft>
                <a:buClrTx/>
                <a:buSzTx/>
                <a:buFontTx/>
                <a:buNone/>
                <a:tabLst/>
                <a:defRPr/>
              </a:pPr>
              <a:r>
                <a:rPr kumimoji="0" lang="es-MX" sz="12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- 3 de 3 </a:t>
              </a:r>
              <a:r>
                <a:rPr kumimoji="0" lang="es-MX" sz="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exigir a personas candidatas NO haber sido condenadas o sancionadas por resolución firme por:</a:t>
              </a:r>
            </a:p>
            <a:p>
              <a:pPr marL="0" marR="0" lvl="0" indent="0" algn="ctr" defTabSz="488938" rtl="0" eaLnBrk="1" fontAlgn="auto" latinLnBrk="0" hangingPunct="1">
                <a:lnSpc>
                  <a:spcPct val="100000"/>
                </a:lnSpc>
                <a:spcBef>
                  <a:spcPct val="0"/>
                </a:spcBef>
                <a:spcAft>
                  <a:spcPts val="0"/>
                </a:spcAft>
                <a:buClrTx/>
                <a:buSzTx/>
                <a:buFontTx/>
                <a:buNone/>
                <a:tabLst/>
                <a:defRPr/>
              </a:pPr>
              <a:r>
                <a:rPr kumimoji="0" lang="es-MX"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1. Violencia familiar y/o doméstica, o de género en el ámbito privado o público.</a:t>
              </a:r>
            </a:p>
            <a:p>
              <a:pPr marL="0" marR="0" lvl="0" indent="0" algn="ctr" defTabSz="488938" rtl="0" eaLnBrk="1" fontAlgn="auto" latinLnBrk="0" hangingPunct="1">
                <a:lnSpc>
                  <a:spcPct val="100000"/>
                </a:lnSpc>
                <a:spcBef>
                  <a:spcPct val="0"/>
                </a:spcBef>
                <a:spcAft>
                  <a:spcPts val="0"/>
                </a:spcAft>
                <a:buClrTx/>
                <a:buSzTx/>
                <a:buFontTx/>
                <a:buNone/>
                <a:tabLst/>
                <a:defRPr/>
              </a:pPr>
              <a:r>
                <a:rPr kumimoji="0" lang="es-MX"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2. Delitos sexuales, contra la libertad sexual o la intimidad corporal. </a:t>
              </a:r>
            </a:p>
            <a:p>
              <a:pPr marL="0" marR="0" lvl="0" indent="0" algn="ctr" defTabSz="488938" rtl="0" eaLnBrk="1" fontAlgn="auto" latinLnBrk="0" hangingPunct="1">
                <a:lnSpc>
                  <a:spcPct val="100000"/>
                </a:lnSpc>
                <a:spcBef>
                  <a:spcPct val="0"/>
                </a:spcBef>
                <a:spcAft>
                  <a:spcPts val="0"/>
                </a:spcAft>
                <a:buClrTx/>
                <a:buSzTx/>
                <a:buFontTx/>
                <a:buNone/>
                <a:tabLst/>
                <a:defRPr/>
              </a:pPr>
              <a:r>
                <a:rPr kumimoji="0" lang="es-MX" sz="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3. Deudor alimentario o moroso al incumplir obligaciones alimentarias, y no contar con registro vigente en algún padrón de deudores alimentarios.</a:t>
              </a:r>
            </a:p>
            <a:p>
              <a:pPr marL="0" marR="0" lvl="0" indent="0" algn="ctr" defTabSz="488938" rtl="0" eaLnBrk="1" fontAlgn="auto" latinLnBrk="0" hangingPunct="1">
                <a:lnSpc>
                  <a:spcPct val="100000"/>
                </a:lnSpc>
                <a:spcBef>
                  <a:spcPct val="0"/>
                </a:spcBef>
                <a:spcAft>
                  <a:spcPts val="0"/>
                </a:spcAft>
                <a:buClrTx/>
                <a:buSzTx/>
                <a:buFontTx/>
                <a:buNone/>
                <a:tabLst/>
                <a:defRPr/>
              </a:pPr>
              <a:endParaRPr kumimoji="0" lang="es-MX" sz="6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p>
              <a:pPr marL="0" marR="0" lvl="0" indent="0" algn="ctr" defTabSz="488938" rtl="0" eaLnBrk="1" fontAlgn="auto" latinLnBrk="0" hangingPunct="1">
                <a:lnSpc>
                  <a:spcPct val="100000"/>
                </a:lnSpc>
                <a:spcBef>
                  <a:spcPct val="0"/>
                </a:spcBef>
                <a:spcAft>
                  <a:spcPts val="0"/>
                </a:spcAft>
                <a:buClrTx/>
                <a:buSzTx/>
                <a:buFontTx/>
                <a:buNone/>
                <a:tabLst/>
                <a:defRPr/>
              </a:pPr>
              <a:r>
                <a:rPr kumimoji="0" lang="es-MX" sz="7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EXIGENCIA DEL INE DE QUE EL 40% DE SPOTS DE PARTIDOS POLÍTICOS EN RADIO Y TV SEAN PARA DIVULGAR CANDIDATURAS DE MUJERES, Y TAMBIÉN EL 40% DE LOS RECURSOS PARA LAS CAMPAÑAS ELECTORALES PARA IMPULSAR CANDIDATURAS DE MUJERES.</a:t>
              </a:r>
            </a:p>
          </p:txBody>
        </p:sp>
        <p:sp>
          <p:nvSpPr>
            <p:cNvPr id="10" name="Forma libre: forma 9">
              <a:extLst>
                <a:ext uri="{FF2B5EF4-FFF2-40B4-BE49-F238E27FC236}">
                  <a16:creationId xmlns:a16="http://schemas.microsoft.com/office/drawing/2014/main" id="{E46F7E2F-D0CA-4EFD-9F17-FFC841C903D1}"/>
                </a:ext>
              </a:extLst>
            </p:cNvPr>
            <p:cNvSpPr/>
            <p:nvPr/>
          </p:nvSpPr>
          <p:spPr>
            <a:xfrm>
              <a:off x="1446811" y="4901087"/>
              <a:ext cx="2831057" cy="1948266"/>
            </a:xfrm>
            <a:custGeom>
              <a:avLst/>
              <a:gdLst>
                <a:gd name="connsiteX0" fmla="*/ 0 w 2902468"/>
                <a:gd name="connsiteY0" fmla="*/ 974133 h 1948266"/>
                <a:gd name="connsiteX1" fmla="*/ 1451234 w 2902468"/>
                <a:gd name="connsiteY1" fmla="*/ 0 h 1948266"/>
                <a:gd name="connsiteX2" fmla="*/ 2902468 w 2902468"/>
                <a:gd name="connsiteY2" fmla="*/ 974133 h 1948266"/>
                <a:gd name="connsiteX3" fmla="*/ 1451234 w 2902468"/>
                <a:gd name="connsiteY3" fmla="*/ 1948266 h 1948266"/>
                <a:gd name="connsiteX4" fmla="*/ 0 w 2902468"/>
                <a:gd name="connsiteY4" fmla="*/ 974133 h 194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468" h="1948266">
                  <a:moveTo>
                    <a:pt x="0" y="974133"/>
                  </a:moveTo>
                  <a:cubicBezTo>
                    <a:pt x="0" y="436134"/>
                    <a:pt x="649740" y="0"/>
                    <a:pt x="1451234" y="0"/>
                  </a:cubicBezTo>
                  <a:cubicBezTo>
                    <a:pt x="2252728" y="0"/>
                    <a:pt x="2902468" y="436134"/>
                    <a:pt x="2902468" y="974133"/>
                  </a:cubicBezTo>
                  <a:cubicBezTo>
                    <a:pt x="2902468" y="1512132"/>
                    <a:pt x="2252728" y="1948266"/>
                    <a:pt x="1451234" y="1948266"/>
                  </a:cubicBezTo>
                  <a:cubicBezTo>
                    <a:pt x="649740" y="1948266"/>
                    <a:pt x="0" y="1512132"/>
                    <a:pt x="0" y="974133"/>
                  </a:cubicBezTo>
                  <a:close/>
                </a:path>
              </a:pathLst>
            </a:custGeom>
            <a:solidFill>
              <a:schemeClr val="accent5">
                <a:lumMod val="60000"/>
                <a:lumOff val="40000"/>
                <a:alpha val="50000"/>
              </a:schemeClr>
            </a:solidFill>
            <a:ln>
              <a:solidFill>
                <a:schemeClr val="accent5">
                  <a:lumMod val="60000"/>
                  <a:lumOff val="40000"/>
                </a:schemeClr>
              </a:solidFill>
            </a:ln>
          </p:spPr>
          <p:style>
            <a:lnRef idx="3">
              <a:scrgbClr r="0" g="0" b="0"/>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437757" tIns="298017" rIns="437757" bIns="298017" numCol="1" spcCol="1270" anchor="ctr" anchorCtr="0">
              <a:noAutofit/>
            </a:bodyPr>
            <a:lstStyle/>
            <a:p>
              <a:pPr marL="0" marR="0" lvl="0" indent="0" algn="ctr" defTabSz="444489" rtl="0" eaLnBrk="1" fontAlgn="auto" latinLnBrk="0" hangingPunct="1">
                <a:lnSpc>
                  <a:spcPct val="90000"/>
                </a:lnSpc>
                <a:spcBef>
                  <a:spcPct val="0"/>
                </a:spcBef>
                <a:spcAft>
                  <a:spcPct val="35000"/>
                </a:spcAft>
                <a:buClrTx/>
                <a:buSzTx/>
                <a:buFontTx/>
                <a:buNone/>
                <a:tabLst/>
                <a:defRPr/>
              </a:pPr>
              <a:r>
                <a:rPr kumimoji="0" lang="es-MX" sz="1100" b="1" i="0" u="none" strike="noStrike" kern="1200" cap="none" spc="0" normalizeH="0" baseline="0" noProof="0" dirty="0">
                  <a:ln>
                    <a:noFill/>
                  </a:ln>
                  <a:solidFill>
                    <a:srgbClr val="000000"/>
                  </a:solidFill>
                  <a:effectLst/>
                  <a:uLnTx/>
                  <a:uFillTx/>
                  <a:latin typeface="Century Gothic"/>
                  <a:ea typeface="+mn-ea"/>
                  <a:cs typeface="+mn-cs"/>
                </a:rPr>
                <a:t>MEDIDAS EFICACES</a:t>
              </a:r>
            </a:p>
            <a:p>
              <a:pPr marL="0" marR="0" lvl="0" indent="0" algn="ctr" defTabSz="444489" rtl="0" eaLnBrk="1" fontAlgn="auto" latinLnBrk="0" hangingPunct="1">
                <a:lnSpc>
                  <a:spcPct val="90000"/>
                </a:lnSpc>
                <a:spcBef>
                  <a:spcPct val="0"/>
                </a:spcBef>
                <a:spcAft>
                  <a:spcPct val="35000"/>
                </a:spcAft>
                <a:buClrTx/>
                <a:buSzTx/>
                <a:buFontTx/>
                <a:buNone/>
                <a:tabLst/>
                <a:defRPr/>
              </a:pPr>
              <a:r>
                <a:rPr kumimoji="0" lang="es-MX" sz="1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2021: Nulidad de Elecciones de 2 Ayuntamientos por  Violencia política de género (Guerrero y Estado México)</a:t>
              </a:r>
            </a:p>
            <a:p>
              <a:pPr marL="0" marR="0" lvl="0" indent="0" algn="ctr" defTabSz="444489" rtl="0" eaLnBrk="1" fontAlgn="auto" latinLnBrk="0" hangingPunct="1">
                <a:lnSpc>
                  <a:spcPct val="90000"/>
                </a:lnSpc>
                <a:spcBef>
                  <a:spcPct val="0"/>
                </a:spcBef>
                <a:spcAft>
                  <a:spcPct val="35000"/>
                </a:spcAft>
                <a:buClrTx/>
                <a:buSzTx/>
                <a:buFontTx/>
                <a:buNone/>
                <a:tabLst/>
                <a:defRPr/>
              </a:pPr>
              <a:r>
                <a:rPr kumimoji="0" lang="es-MX" sz="1100" b="0" i="0" u="none" strike="noStrike" kern="1200" cap="none" spc="0" normalizeH="0" baseline="0" noProof="0" dirty="0">
                  <a:ln>
                    <a:noFill/>
                  </a:ln>
                  <a:solidFill>
                    <a:srgbClr val="000000"/>
                  </a:solidFill>
                  <a:effectLst/>
                  <a:uLnTx/>
                  <a:uFillTx/>
                  <a:latin typeface="Century Gothic"/>
                  <a:ea typeface="+mn-ea"/>
                  <a:cs typeface="+mn-cs"/>
                </a:rPr>
                <a:t>- Suspender temporalmente a personas denunciadas de las candidaturas o de las dirigencias partidistas o de los cargos públicos que desempeñan</a:t>
              </a:r>
              <a:r>
                <a:rPr kumimoji="0" lang="es-MX" sz="800" b="0" i="0" u="none" strike="noStrike" kern="1200" cap="none" spc="0" normalizeH="0" baseline="0" noProof="0" dirty="0">
                  <a:ln>
                    <a:noFill/>
                  </a:ln>
                  <a:solidFill>
                    <a:srgbClr val="000000"/>
                  </a:solidFill>
                  <a:effectLst/>
                  <a:uLnTx/>
                  <a:uFillTx/>
                  <a:latin typeface="Century Gothic"/>
                  <a:ea typeface="+mn-ea"/>
                  <a:cs typeface="+mn-cs"/>
                </a:rPr>
                <a:t>.</a:t>
              </a:r>
            </a:p>
          </p:txBody>
        </p:sp>
      </p:grpSp>
    </p:spTree>
    <p:extLst>
      <p:ext uri="{BB962C8B-B14F-4D97-AF65-F5344CB8AC3E}">
        <p14:creationId xmlns:p14="http://schemas.microsoft.com/office/powerpoint/2010/main" val="4082928050"/>
      </p:ext>
    </p:extLst>
  </p:cSld>
  <p:clrMapOvr>
    <a:masterClrMapping/>
  </p:clrMapOvr>
  <p:transition spd="med"/>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13DCCAA0-30F8-45FA-AF5E-E66D0CB92FCF}"/>
              </a:ext>
            </a:extLst>
          </p:cNvPr>
          <p:cNvSpPr>
            <a:spLocks noGrp="1"/>
          </p:cNvSpPr>
          <p:nvPr>
            <p:ph idx="1"/>
          </p:nvPr>
        </p:nvSpPr>
        <p:spPr>
          <a:xfrm>
            <a:off x="421419" y="1745379"/>
            <a:ext cx="10845579" cy="5491188"/>
          </a:xfrm>
        </p:spPr>
        <p:txBody>
          <a:bodyPr/>
          <a:lstStyle/>
          <a:p>
            <a:pPr algn="just">
              <a:spcAft>
                <a:spcPts val="0"/>
              </a:spcAft>
            </a:pPr>
            <a:r>
              <a:rPr lang="es-ES_tradnl" sz="1900" b="1" dirty="0">
                <a:latin typeface="Arial Narrow" panose="020B0606020202030204" pitchFamily="34" charset="0"/>
                <a:ea typeface="Univers" panose="020B0603020202030204" pitchFamily="34" charset="0"/>
              </a:rPr>
              <a:t>Artículo 32. </a:t>
            </a:r>
            <a:r>
              <a:rPr lang="es-ES_tradnl" sz="1900" dirty="0">
                <a:latin typeface="Arial Narrow" panose="020B0606020202030204" pitchFamily="34" charset="0"/>
                <a:ea typeface="Univers" panose="020B0603020202030204" pitchFamily="34" charset="0"/>
              </a:rPr>
              <a:t>En concordancia y corresponsabilidad con la obligación señalada en el artículo 1º de la Constitución Política de los Estados Unidos Mexicanos de promover, respetar, proteger, y garantizar los derechos humanos de las mujeres, y como garantía de protección, las y los sujetos obligados por los presentes Lineamientos, deberán solicitar a las y los aspirantes a una candidatura firmar un formato, de buena fe y bajo protesta de decir verdad, donde se establezca que no se encuentran bajo ninguno de los siguientes supuestos:</a:t>
            </a:r>
          </a:p>
          <a:p>
            <a:pPr marL="742932" lvl="1" indent="-342891" algn="just">
              <a:buFont typeface="+mj-lt"/>
              <a:buAutoNum type="romanUcPeriod"/>
            </a:pPr>
            <a:r>
              <a:rPr lang="es-ES_tradnl" sz="1900" dirty="0">
                <a:latin typeface="Arial Narrow" panose="020B0606020202030204" pitchFamily="34" charset="0"/>
                <a:ea typeface="Univers" panose="020B0603020202030204" pitchFamily="34" charset="0"/>
              </a:rPr>
              <a:t>No haber sido persona condenada, o sancionada mediante Resolución firme por violencia familiar y/o doméstica, o cualquier agresión de género en el ámbito privado o público.</a:t>
            </a:r>
            <a:endParaRPr lang="es-MX" sz="1900" dirty="0">
              <a:latin typeface="Arial Narrow" panose="020B0606020202030204" pitchFamily="34" charset="0"/>
            </a:endParaRPr>
          </a:p>
          <a:p>
            <a:pPr marL="742932" lvl="1" indent="-342891" algn="just">
              <a:buFont typeface="+mj-lt"/>
              <a:buAutoNum type="romanUcPeriod"/>
            </a:pPr>
            <a:r>
              <a:rPr lang="es-ES_tradnl" sz="1900" dirty="0">
                <a:latin typeface="Arial Narrow" panose="020B0606020202030204" pitchFamily="34" charset="0"/>
                <a:ea typeface="Univers" panose="020B0603020202030204" pitchFamily="34" charset="0"/>
              </a:rPr>
              <a:t>No haber sido persona condenada, o sancionada mediante Resolución firme por delitos sexuales, contra la libertad sexual o la intimidad corporal. </a:t>
            </a:r>
            <a:endParaRPr lang="es-MX" sz="1900" dirty="0">
              <a:latin typeface="Arial Narrow" panose="020B0606020202030204" pitchFamily="34" charset="0"/>
            </a:endParaRPr>
          </a:p>
          <a:p>
            <a:pPr marL="742932" lvl="1" indent="-342891" algn="just">
              <a:buFont typeface="+mj-lt"/>
              <a:buAutoNum type="romanUcPeriod"/>
            </a:pPr>
            <a:r>
              <a:rPr lang="es-ES_tradnl" sz="1900" dirty="0">
                <a:latin typeface="Arial Narrow" panose="020B0606020202030204" pitchFamily="34" charset="0"/>
                <a:ea typeface="Univers" panose="020B0603020202030204" pitchFamily="34" charset="0"/>
              </a:rPr>
              <a:t>No haber sido persona condenada o sancionada mediante Resolución firme como deudor alimentario o moroso que atenten contra las obligaciones alimentarias, salvo que acredite estar al corriente del pago o que cancele en su totalidad la deuda, y que no cuente con registro vigente en algún padrón de deudores alimentarios.</a:t>
            </a:r>
            <a:endParaRPr lang="es-MX" sz="1900" dirty="0">
              <a:latin typeface="Arial Narrow" panose="020B0606020202030204" pitchFamily="34" charset="0"/>
            </a:endParaRPr>
          </a:p>
          <a:p>
            <a:endParaRPr lang="es-MX" sz="2400" dirty="0">
              <a:latin typeface="Arial Narrow" panose="020B0606020202030204" pitchFamily="34" charset="0"/>
            </a:endParaRPr>
          </a:p>
        </p:txBody>
      </p:sp>
      <p:sp>
        <p:nvSpPr>
          <p:cNvPr id="3" name="Título 2">
            <a:extLst>
              <a:ext uri="{FF2B5EF4-FFF2-40B4-BE49-F238E27FC236}">
                <a16:creationId xmlns:a16="http://schemas.microsoft.com/office/drawing/2014/main" id="{9B9B4932-29F2-4149-B81E-222A87A90AFB}"/>
              </a:ext>
            </a:extLst>
          </p:cNvPr>
          <p:cNvSpPr>
            <a:spLocks noGrp="1"/>
          </p:cNvSpPr>
          <p:nvPr>
            <p:ph type="title"/>
          </p:nvPr>
        </p:nvSpPr>
        <p:spPr>
          <a:xfrm>
            <a:off x="5566005" y="340446"/>
            <a:ext cx="4878063" cy="551951"/>
          </a:xfrm>
        </p:spPr>
        <p:txBody>
          <a:bodyPr/>
          <a:lstStyle/>
          <a:p>
            <a:r>
              <a:rPr lang="es-MX" b="1" dirty="0"/>
              <a:t>3 de 3 Contra la Violencia</a:t>
            </a:r>
          </a:p>
        </p:txBody>
      </p:sp>
      <p:pic>
        <p:nvPicPr>
          <p:cNvPr id="2" name="Imagen 1">
            <a:extLst>
              <a:ext uri="{FF2B5EF4-FFF2-40B4-BE49-F238E27FC236}">
                <a16:creationId xmlns:a16="http://schemas.microsoft.com/office/drawing/2014/main" id="{150E08AF-2C05-43DA-8F80-545869DF62A3}"/>
              </a:ext>
            </a:extLst>
          </p:cNvPr>
          <p:cNvPicPr>
            <a:picLocks noChangeAspect="1"/>
          </p:cNvPicPr>
          <p:nvPr/>
        </p:nvPicPr>
        <p:blipFill>
          <a:blip r:embed="rId2"/>
          <a:stretch>
            <a:fillRect/>
          </a:stretch>
        </p:blipFill>
        <p:spPr>
          <a:xfrm>
            <a:off x="2581703" y="814409"/>
            <a:ext cx="7547213" cy="1012024"/>
          </a:xfrm>
          <a:prstGeom prst="rect">
            <a:avLst/>
          </a:prstGeom>
        </p:spPr>
      </p:pic>
    </p:spTree>
    <p:extLst>
      <p:ext uri="{BB962C8B-B14F-4D97-AF65-F5344CB8AC3E}">
        <p14:creationId xmlns:p14="http://schemas.microsoft.com/office/powerpoint/2010/main" val="399284413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166F1F2-7640-4C5E-ACDE-A0ED53288777}"/>
              </a:ext>
            </a:extLst>
          </p:cNvPr>
          <p:cNvSpPr txBox="1"/>
          <p:nvPr/>
        </p:nvSpPr>
        <p:spPr>
          <a:xfrm>
            <a:off x="564542" y="960110"/>
            <a:ext cx="10869433" cy="1785104"/>
          </a:xfrm>
          <a:prstGeom prst="rect">
            <a:avLst/>
          </a:prstGeom>
          <a:noFill/>
        </p:spPr>
        <p:txBody>
          <a:bodyPr wrap="square" rtlCol="0">
            <a:spAutoFit/>
          </a:bodyPr>
          <a:lstStyle/>
          <a:p>
            <a:pPr marL="285744" indent="-285744" algn="just" defTabSz="457189">
              <a:buFont typeface="Arial" panose="020B0604020202020204" pitchFamily="34" charset="0"/>
              <a:buChar char="•"/>
              <a:defRPr/>
            </a:pPr>
            <a:r>
              <a:rPr lang="es-MX" sz="1600" b="1" dirty="0">
                <a:solidFill>
                  <a:srgbClr val="000000">
                    <a:lumMod val="50000"/>
                  </a:srgbClr>
                </a:solidFill>
                <a:latin typeface="Arial" panose="020B0604020202020204" pitchFamily="34" charset="0"/>
                <a:cs typeface="Arial" panose="020B0604020202020204" pitchFamily="34" charset="0"/>
              </a:rPr>
              <a:t>26 mayo 2021. </a:t>
            </a:r>
            <a:r>
              <a:rPr lang="es-MX" sz="1600" dirty="0">
                <a:solidFill>
                  <a:srgbClr val="000000"/>
                </a:solidFill>
                <a:latin typeface="Arial" panose="020B0604020202020204" pitchFamily="34" charset="0"/>
                <a:ea typeface="Calibri" panose="020F0502020204030204" pitchFamily="34" charset="0"/>
                <a:cs typeface="Arial" panose="020B0604020202020204" pitchFamily="34" charset="0"/>
              </a:rPr>
              <a:t>Consejo General INE canceló </a:t>
            </a:r>
            <a:r>
              <a:rPr lang="es-ES" sz="1600" dirty="0">
                <a:solidFill>
                  <a:srgbClr val="000000"/>
                </a:solidFill>
                <a:latin typeface="Arial" panose="020B0604020202020204" pitchFamily="34" charset="0"/>
                <a:cs typeface="Arial" panose="020B0604020202020204" pitchFamily="34" charset="0"/>
              </a:rPr>
              <a:t>3  candidaturas a diputaciones federales porque las personas registradas </a:t>
            </a:r>
            <a:r>
              <a:rPr lang="es-MX" sz="1600" dirty="0">
                <a:solidFill>
                  <a:srgbClr val="000000"/>
                </a:solidFill>
                <a:latin typeface="Arial" panose="020B0604020202020204" pitchFamily="34" charset="0"/>
                <a:cs typeface="Arial" panose="020B0604020202020204" pitchFamily="34" charset="0"/>
              </a:rPr>
              <a:t>contaban con sentencias firmes en su contra por ejercer violencia política de género en contra de las mujeres, y a pesar de ello entregaron al INE carta firmada bajo protesta de decir verdad, en la que afirmaron no estar condenados o sancionados por Violencia Política de Género y no tener desvirtuada la presunción de tener un modo honesto de vivir, con la intención de engañar.</a:t>
            </a:r>
          </a:p>
          <a:p>
            <a:pPr marL="285744" indent="-285744" algn="just" defTabSz="457189">
              <a:buFont typeface="Arial" panose="020B0604020202020204" pitchFamily="34" charset="0"/>
              <a:buChar char="•"/>
              <a:defRPr/>
            </a:pPr>
            <a:endParaRPr lang="es-ES" sz="1400" dirty="0">
              <a:solidFill>
                <a:srgbClr val="000000"/>
              </a:solidFill>
              <a:latin typeface="Arial" panose="020B0604020202020204" pitchFamily="34" charset="0"/>
              <a:cs typeface="Arial" panose="020B0604020202020204" pitchFamily="34" charset="0"/>
            </a:endParaRPr>
          </a:p>
          <a:p>
            <a:pPr marL="285744" indent="-285744" algn="just" defTabSz="457189">
              <a:buFont typeface="Arial" panose="020B0604020202020204" pitchFamily="34" charset="0"/>
              <a:buChar char="•"/>
              <a:defRPr/>
            </a:pPr>
            <a:endParaRPr lang="es-MX" sz="1600" b="1" dirty="0">
              <a:solidFill>
                <a:srgbClr val="000000">
                  <a:lumMod val="50000"/>
                </a:srgbClr>
              </a:solidFill>
              <a:latin typeface="Arial" panose="020B0604020202020204" pitchFamily="34" charset="0"/>
              <a:cs typeface="Arial" panose="020B0604020202020204" pitchFamily="34" charset="0"/>
            </a:endParaRPr>
          </a:p>
        </p:txBody>
      </p:sp>
      <p:sp>
        <p:nvSpPr>
          <p:cNvPr id="2" name="Título 1">
            <a:extLst>
              <a:ext uri="{FF2B5EF4-FFF2-40B4-BE49-F238E27FC236}">
                <a16:creationId xmlns:a16="http://schemas.microsoft.com/office/drawing/2014/main" id="{0C23AA8B-D139-4C95-98B2-B432544197C8}"/>
              </a:ext>
            </a:extLst>
          </p:cNvPr>
          <p:cNvSpPr>
            <a:spLocks noGrp="1"/>
          </p:cNvSpPr>
          <p:nvPr>
            <p:ph type="title"/>
          </p:nvPr>
        </p:nvSpPr>
        <p:spPr>
          <a:xfrm>
            <a:off x="5566002" y="340446"/>
            <a:ext cx="5101999" cy="551951"/>
          </a:xfrm>
        </p:spPr>
        <p:txBody>
          <a:bodyPr>
            <a:noAutofit/>
          </a:bodyPr>
          <a:lstStyle/>
          <a:p>
            <a:r>
              <a:rPr lang="es-MX" sz="1600" b="1" dirty="0"/>
              <a:t>Cancelación de candidaturas Diputaciones Federales por violencia política</a:t>
            </a:r>
            <a:endParaRPr lang="es-MX" sz="1600" dirty="0"/>
          </a:p>
        </p:txBody>
      </p:sp>
      <p:sp>
        <p:nvSpPr>
          <p:cNvPr id="3" name="CuadroTexto 2">
            <a:extLst>
              <a:ext uri="{FF2B5EF4-FFF2-40B4-BE49-F238E27FC236}">
                <a16:creationId xmlns:a16="http://schemas.microsoft.com/office/drawing/2014/main" id="{1583DBD6-8941-4C0A-8EF4-6F2728560387}"/>
              </a:ext>
            </a:extLst>
          </p:cNvPr>
          <p:cNvSpPr txBox="1"/>
          <p:nvPr/>
        </p:nvSpPr>
        <p:spPr>
          <a:xfrm>
            <a:off x="620202" y="5005338"/>
            <a:ext cx="10702455" cy="1892826"/>
          </a:xfrm>
          <a:prstGeom prst="rect">
            <a:avLst/>
          </a:prstGeom>
          <a:noFill/>
        </p:spPr>
        <p:txBody>
          <a:bodyPr wrap="square" rtlCol="0">
            <a:spAutoFit/>
          </a:bodyPr>
          <a:lstStyle/>
          <a:p>
            <a:pPr algn="just" defTabSz="457189">
              <a:spcBef>
                <a:spcPts val="600"/>
              </a:spcBef>
              <a:defRPr/>
            </a:pPr>
            <a:r>
              <a:rPr lang="es-MX" sz="1600" dirty="0">
                <a:solidFill>
                  <a:srgbClr val="000000"/>
                </a:solidFill>
                <a:latin typeface="Arial" panose="020B0604020202020204" pitchFamily="34" charset="0"/>
                <a:ea typeface="Calibri" panose="020F0502020204030204" pitchFamily="34" charset="0"/>
                <a:cs typeface="Arial" panose="020B0604020202020204" pitchFamily="34" charset="0"/>
              </a:rPr>
              <a:t>Esa cancelación fue revocada por Sala Superior TEPJF y, por tanto, dichas personas fueron restituidas en sus candidaturas.</a:t>
            </a:r>
          </a:p>
          <a:p>
            <a:pPr algn="just" defTabSz="457189">
              <a:spcBef>
                <a:spcPts val="600"/>
              </a:spcBef>
              <a:defRPr/>
            </a:pPr>
            <a:r>
              <a:rPr lang="es-MX" sz="1600" dirty="0">
                <a:solidFill>
                  <a:srgbClr val="000000"/>
                </a:solidFill>
                <a:highlight>
                  <a:srgbClr val="FFFF00"/>
                </a:highlight>
                <a:latin typeface="Arial" panose="020B0604020202020204" pitchFamily="34" charset="0"/>
                <a:ea typeface="Calibri" panose="020F0502020204030204" pitchFamily="34" charset="0"/>
                <a:cs typeface="Arial" panose="020B0604020202020204" pitchFamily="34" charset="0"/>
              </a:rPr>
              <a:t>Se revocó cancelación de candidaturas porque INE no facultado para determinar si una persona cuenta o no con la presunción de tener un modo honesto de vivir, eso lo tiene que determinar autoridad que se pronuncia sobre la existencia de violencia política contra las mujeres en razón de género. En los casos concretos, la autoridad jurisdiccional no se pronunció</a:t>
            </a:r>
            <a:r>
              <a:rPr lang="es-MX" sz="1600" dirty="0">
                <a:solidFill>
                  <a:srgbClr val="000000"/>
                </a:solidFill>
                <a:highlight>
                  <a:srgbClr val="FFFF00"/>
                </a:highlight>
                <a:latin typeface="Arial" panose="020B0604020202020204" pitchFamily="34" charset="0"/>
                <a:cs typeface="Arial" panose="020B0604020202020204" pitchFamily="34" charset="0"/>
              </a:rPr>
              <a:t> respecto de la pérdida de la presunción del modo honesto de vivir de las citadas personas.</a:t>
            </a:r>
            <a:r>
              <a:rPr lang="es-MX" sz="1600" dirty="0">
                <a:solidFill>
                  <a:srgbClr val="000000"/>
                </a:solidFill>
                <a:highlight>
                  <a:srgbClr val="FFFF00"/>
                </a:highlight>
                <a:latin typeface="Arial" panose="020B0604020202020204" pitchFamily="34" charset="0"/>
                <a:ea typeface="Calibri" panose="020F0502020204030204" pitchFamily="34" charset="0"/>
                <a:cs typeface="Arial" panose="020B0604020202020204" pitchFamily="34" charset="0"/>
              </a:rPr>
              <a:t> </a:t>
            </a:r>
          </a:p>
        </p:txBody>
      </p:sp>
      <p:graphicFrame>
        <p:nvGraphicFramePr>
          <p:cNvPr id="5" name="Tabla 4">
            <a:extLst>
              <a:ext uri="{FF2B5EF4-FFF2-40B4-BE49-F238E27FC236}">
                <a16:creationId xmlns:a16="http://schemas.microsoft.com/office/drawing/2014/main" id="{79480391-51ED-4A84-AFDA-3BFD959371D1}"/>
              </a:ext>
            </a:extLst>
          </p:cNvPr>
          <p:cNvGraphicFramePr>
            <a:graphicFrameLocks noGrp="1"/>
          </p:cNvGraphicFramePr>
          <p:nvPr/>
        </p:nvGraphicFramePr>
        <p:xfrm>
          <a:off x="1684774" y="2467335"/>
          <a:ext cx="8822453" cy="2346960"/>
        </p:xfrm>
        <a:graphic>
          <a:graphicData uri="http://schemas.openxmlformats.org/drawingml/2006/table">
            <a:tbl>
              <a:tblPr firstRow="1" firstCol="1" bandRow="1"/>
              <a:tblGrid>
                <a:gridCol w="255543">
                  <a:extLst>
                    <a:ext uri="{9D8B030D-6E8A-4147-A177-3AD203B41FA5}">
                      <a16:colId xmlns:a16="http://schemas.microsoft.com/office/drawing/2014/main" val="1763319858"/>
                    </a:ext>
                  </a:extLst>
                </a:gridCol>
                <a:gridCol w="3694460">
                  <a:extLst>
                    <a:ext uri="{9D8B030D-6E8A-4147-A177-3AD203B41FA5}">
                      <a16:colId xmlns:a16="http://schemas.microsoft.com/office/drawing/2014/main" val="549346960"/>
                    </a:ext>
                  </a:extLst>
                </a:gridCol>
                <a:gridCol w="1876835">
                  <a:extLst>
                    <a:ext uri="{9D8B030D-6E8A-4147-A177-3AD203B41FA5}">
                      <a16:colId xmlns:a16="http://schemas.microsoft.com/office/drawing/2014/main" val="860977928"/>
                    </a:ext>
                  </a:extLst>
                </a:gridCol>
                <a:gridCol w="1507356">
                  <a:extLst>
                    <a:ext uri="{9D8B030D-6E8A-4147-A177-3AD203B41FA5}">
                      <a16:colId xmlns:a16="http://schemas.microsoft.com/office/drawing/2014/main" val="2386828802"/>
                    </a:ext>
                  </a:extLst>
                </a:gridCol>
                <a:gridCol w="1488259">
                  <a:extLst>
                    <a:ext uri="{9D8B030D-6E8A-4147-A177-3AD203B41FA5}">
                      <a16:colId xmlns:a16="http://schemas.microsoft.com/office/drawing/2014/main" val="326327173"/>
                    </a:ext>
                  </a:extLst>
                </a:gridCol>
              </a:tblGrid>
              <a:tr h="335280">
                <a:tc gridSpan="5">
                  <a:txBody>
                    <a:bodyPr/>
                    <a:lstStyle/>
                    <a:p>
                      <a:pPr algn="ctr"/>
                      <a:r>
                        <a:rPr lang="es-MX" sz="1100" b="1" dirty="0">
                          <a:effectLst/>
                          <a:latin typeface="Arial" panose="020B0604020202020204" pitchFamily="34" charset="0"/>
                          <a:ea typeface="Calibri" panose="020F0502020204030204" pitchFamily="34" charset="0"/>
                        </a:rPr>
                        <a:t>CANDIDATURAS CANCELADAS EN EL </a:t>
                      </a:r>
                      <a:r>
                        <a:rPr lang="es-MX" sz="1100" b="1" dirty="0">
                          <a:solidFill>
                            <a:srgbClr val="000000"/>
                          </a:solidFill>
                          <a:effectLst/>
                          <a:latin typeface="Arial" panose="020B0604020202020204" pitchFamily="34" charset="0"/>
                          <a:ea typeface="Times New Roman" panose="02020603050405020304" pitchFamily="18" charset="0"/>
                        </a:rPr>
                        <a:t>INE/CG514/2021 DERIVADO </a:t>
                      </a:r>
                      <a:r>
                        <a:rPr lang="es-ES_tradnl" sz="1100" b="1" dirty="0">
                          <a:solidFill>
                            <a:srgbClr val="000000"/>
                          </a:solidFill>
                          <a:effectLst/>
                          <a:latin typeface="Arial" panose="020B0604020202020204" pitchFamily="34" charset="0"/>
                          <a:ea typeface="Times New Roman" panose="02020603050405020304" pitchFamily="18" charset="0"/>
                        </a:rPr>
                        <a:t>LA REVISIÓN DE LOS SUPUESTOS DEL FORMATO “3 DE 3 CONTRA LA VIOLENCIA”</a:t>
                      </a:r>
                      <a:endParaRPr lang="es-MX" sz="1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75727645"/>
                  </a:ext>
                </a:extLst>
              </a:tr>
              <a:tr h="335280">
                <a:tc>
                  <a:txBody>
                    <a:bodyPr/>
                    <a:lstStyle/>
                    <a:p>
                      <a:pPr algn="ctr"/>
                      <a:r>
                        <a:rPr lang="es-MX" sz="1100" b="1" dirty="0">
                          <a:solidFill>
                            <a:srgbClr val="000000"/>
                          </a:solidFill>
                          <a:effectLst/>
                          <a:latin typeface="Arial" panose="020B0604020202020204" pitchFamily="34" charset="0"/>
                          <a:ea typeface="Calibri" panose="020F0502020204030204" pitchFamily="34" charset="0"/>
                        </a:rPr>
                        <a:t>#</a:t>
                      </a:r>
                      <a:endParaRPr lang="es-MX" sz="1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r>
                        <a:rPr lang="es-MX" sz="1100" b="1" dirty="0">
                          <a:solidFill>
                            <a:srgbClr val="000000"/>
                          </a:solidFill>
                          <a:effectLst/>
                          <a:latin typeface="Arial" panose="020B0604020202020204" pitchFamily="34" charset="0"/>
                          <a:ea typeface="Calibri" panose="020F0502020204030204" pitchFamily="34" charset="0"/>
                        </a:rPr>
                        <a:t>Candidatura involucrada</a:t>
                      </a:r>
                      <a:endParaRPr lang="es-MX" sz="1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r>
                        <a:rPr lang="es-MX" sz="1100" b="1" dirty="0">
                          <a:solidFill>
                            <a:srgbClr val="000000"/>
                          </a:solidFill>
                          <a:effectLst/>
                          <a:latin typeface="Arial" panose="020B0604020202020204" pitchFamily="34" charset="0"/>
                          <a:ea typeface="Calibri" panose="020F0502020204030204" pitchFamily="34" charset="0"/>
                        </a:rPr>
                        <a:t>Supuesto</a:t>
                      </a:r>
                      <a:endParaRPr lang="es-MX" sz="1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r>
                        <a:rPr lang="es-MX" sz="1100" b="1" dirty="0">
                          <a:solidFill>
                            <a:srgbClr val="000000"/>
                          </a:solidFill>
                          <a:effectLst/>
                          <a:latin typeface="Arial" panose="020B0604020202020204" pitchFamily="34" charset="0"/>
                          <a:ea typeface="Calibri" panose="020F0502020204030204" pitchFamily="34" charset="0"/>
                        </a:rPr>
                        <a:t>Impugnaciones</a:t>
                      </a:r>
                      <a:endParaRPr lang="es-MX" sz="1600" dirty="0">
                        <a:effectLst/>
                        <a:latin typeface="Times New Roman" panose="02020603050405020304" pitchFamily="18" charset="0"/>
                        <a:ea typeface="Times New Roman" panose="02020603050405020304" pitchFamily="18" charset="0"/>
                      </a:endParaRPr>
                    </a:p>
                    <a:p>
                      <a:pPr algn="ctr"/>
                      <a:r>
                        <a:rPr lang="es-MX" sz="1100" b="1" dirty="0">
                          <a:solidFill>
                            <a:srgbClr val="000000"/>
                          </a:solidFill>
                          <a:effectLst/>
                          <a:latin typeface="Arial" panose="020B0604020202020204" pitchFamily="34" charset="0"/>
                          <a:ea typeface="Times New Roman" panose="02020603050405020304" pitchFamily="18" charset="0"/>
                        </a:rPr>
                        <a:t>INE/CG514/2021 </a:t>
                      </a:r>
                      <a:r>
                        <a:rPr lang="es-MX" sz="1100" b="1" dirty="0">
                          <a:solidFill>
                            <a:srgbClr val="000000"/>
                          </a:solidFill>
                          <a:effectLst/>
                          <a:latin typeface="Arial" panose="020B0604020202020204" pitchFamily="34" charset="0"/>
                          <a:ea typeface="Calibri" panose="020F0502020204030204" pitchFamily="34" charset="0"/>
                        </a:rPr>
                        <a:t> </a:t>
                      </a:r>
                      <a:endParaRPr lang="es-MX"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r>
                        <a:rPr lang="es-MX" sz="1100" b="1" dirty="0">
                          <a:solidFill>
                            <a:srgbClr val="000000"/>
                          </a:solidFill>
                          <a:effectLst/>
                          <a:latin typeface="Arial" panose="020B0604020202020204" pitchFamily="34" charset="0"/>
                          <a:ea typeface="Calibri" panose="020F0502020204030204" pitchFamily="34" charset="0"/>
                        </a:rPr>
                        <a:t>Candidatura Electa o No Electa</a:t>
                      </a:r>
                      <a:endParaRPr lang="es-MX"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890489718"/>
                  </a:ext>
                </a:extLst>
              </a:tr>
              <a:tr h="670560">
                <a:tc>
                  <a:txBody>
                    <a:bodyPr/>
                    <a:lstStyle/>
                    <a:p>
                      <a:pPr algn="ctr"/>
                      <a:r>
                        <a:rPr lang="es-MX" sz="1100" dirty="0">
                          <a:effectLst/>
                          <a:latin typeface="Arial" panose="020B0604020202020204" pitchFamily="34" charset="0"/>
                          <a:ea typeface="Calibri" panose="020F0502020204030204" pitchFamily="34" charset="0"/>
                        </a:rPr>
                        <a:t>1</a:t>
                      </a:r>
                      <a:endParaRPr lang="es-MX" sz="1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MX" sz="1100" b="1" dirty="0">
                          <a:effectLst/>
                          <a:latin typeface="Arial" panose="020B0604020202020204" pitchFamily="34" charset="0"/>
                          <a:ea typeface="Calibri" panose="020F0502020204030204" pitchFamily="34" charset="0"/>
                        </a:rPr>
                        <a:t>Ana Elizabeth Ayala Leyva</a:t>
                      </a:r>
                      <a:endParaRPr lang="es-MX" sz="1600" dirty="0">
                        <a:effectLst/>
                        <a:latin typeface="Times New Roman" panose="02020603050405020304" pitchFamily="18" charset="0"/>
                        <a:ea typeface="Times New Roman" panose="02020603050405020304" pitchFamily="18" charset="0"/>
                      </a:endParaRPr>
                    </a:p>
                    <a:p>
                      <a:r>
                        <a:rPr lang="es-MX" sz="1100" dirty="0">
                          <a:effectLst/>
                          <a:latin typeface="Arial" panose="020B0604020202020204" pitchFamily="34" charset="0"/>
                          <a:ea typeface="Calibri" panose="020F0502020204030204" pitchFamily="34" charset="0"/>
                        </a:rPr>
                        <a:t>Candidata propietaria de la Coalición “Juntos Hacemos Historia” (PT-PVEM-Morena) de mayoría relativa por el Distrito 02 de Sinaloa</a:t>
                      </a:r>
                      <a:endParaRPr lang="es-MX"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r>
                        <a:rPr lang="es-MX" sz="1100" dirty="0">
                          <a:effectLst/>
                          <a:latin typeface="Arial" panose="020B0604020202020204" pitchFamily="34" charset="0"/>
                          <a:ea typeface="Arial" panose="020B0604020202020204" pitchFamily="34" charset="0"/>
                        </a:rPr>
                        <a:t>Violencia política de género</a:t>
                      </a:r>
                    </a:p>
                    <a:p>
                      <a:endParaRPr lang="es-MX" sz="1600" dirty="0">
                        <a:effectLst/>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100" b="1" dirty="0">
                          <a:effectLst/>
                          <a:latin typeface="Arial" panose="020B0604020202020204" pitchFamily="34" charset="0"/>
                          <a:ea typeface="Times New Roman" panose="02020603050405020304" pitchFamily="18" charset="0"/>
                        </a:rPr>
                        <a:t>SUP-RAP-138/2021</a:t>
                      </a:r>
                      <a:endParaRPr lang="es-MX" sz="1600" dirty="0">
                        <a:effectLst/>
                        <a:latin typeface="Times New Roman" panose="02020603050405020304" pitchFamily="18" charset="0"/>
                        <a:ea typeface="Times New Roman" panose="02020603050405020304" pitchFamily="18" charset="0"/>
                      </a:endParaRPr>
                    </a:p>
                    <a:p>
                      <a:pPr algn="ctr"/>
                      <a:r>
                        <a:rPr lang="es-MX" sz="1100" dirty="0">
                          <a:effectLst/>
                          <a:latin typeface="Arial" panose="020B0604020202020204" pitchFamily="34" charset="0"/>
                          <a:ea typeface="Times New Roman" panose="02020603050405020304" pitchFamily="18" charset="0"/>
                        </a:rPr>
                        <a:t>2 junio 2021</a:t>
                      </a:r>
                      <a:endParaRPr lang="es-MX" sz="1600" dirty="0">
                        <a:effectLst/>
                        <a:latin typeface="Times New Roman" panose="02020603050405020304" pitchFamily="18" charset="0"/>
                        <a:ea typeface="Times New Roman" panose="02020603050405020304" pitchFamily="18" charset="0"/>
                      </a:endParaRPr>
                    </a:p>
                    <a:p>
                      <a:pPr algn="ctr"/>
                      <a:r>
                        <a:rPr lang="es-MX" sz="1100" dirty="0">
                          <a:effectLst/>
                          <a:latin typeface="Arial" panose="020B0604020202020204" pitchFamily="34" charset="0"/>
                          <a:ea typeface="Arial" panose="020B0604020202020204" pitchFamily="34" charset="0"/>
                        </a:rPr>
                        <a:t>Revocó</a:t>
                      </a:r>
                      <a:endParaRPr lang="es-MX"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MX" sz="1100" b="1" dirty="0">
                          <a:effectLst/>
                          <a:latin typeface="Arial" panose="020B0604020202020204" pitchFamily="34" charset="0"/>
                          <a:ea typeface="Times New Roman" panose="02020603050405020304" pitchFamily="18" charset="0"/>
                        </a:rPr>
                        <a:t>Candidatura Electa</a:t>
                      </a:r>
                      <a:endParaRPr lang="es-MX"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8175959"/>
                  </a:ext>
                </a:extLst>
              </a:tr>
              <a:tr h="502920">
                <a:tc>
                  <a:txBody>
                    <a:bodyPr/>
                    <a:lstStyle/>
                    <a:p>
                      <a:pPr algn="ctr"/>
                      <a:r>
                        <a:rPr lang="es-MX" sz="1100" dirty="0">
                          <a:effectLst/>
                          <a:latin typeface="Arial" panose="020B0604020202020204" pitchFamily="34" charset="0"/>
                          <a:ea typeface="Calibri" panose="020F0502020204030204" pitchFamily="34" charset="0"/>
                        </a:rPr>
                        <a:t>2</a:t>
                      </a:r>
                      <a:endParaRPr lang="es-MX" sz="1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MX" sz="1100" b="1" dirty="0">
                          <a:effectLst/>
                          <a:latin typeface="Arial" panose="020B0604020202020204" pitchFamily="34" charset="0"/>
                          <a:ea typeface="Arial" panose="020B0604020202020204" pitchFamily="34" charset="0"/>
                        </a:rPr>
                        <a:t>Manuel Guillermo Chapman Moreno</a:t>
                      </a:r>
                      <a:endParaRPr lang="es-MX" sz="1600" dirty="0">
                        <a:effectLst/>
                        <a:latin typeface="Times New Roman" panose="02020603050405020304" pitchFamily="18" charset="0"/>
                        <a:ea typeface="Times New Roman" panose="02020603050405020304" pitchFamily="18" charset="0"/>
                      </a:endParaRPr>
                    </a:p>
                    <a:p>
                      <a:r>
                        <a:rPr lang="es-MX" sz="1100" dirty="0">
                          <a:effectLst/>
                          <a:latin typeface="Arial" panose="020B0604020202020204" pitchFamily="34" charset="0"/>
                          <a:ea typeface="Calibri" panose="020F0502020204030204" pitchFamily="34" charset="0"/>
                        </a:rPr>
                        <a:t>Candidato propietario de Morena de representación proporcional, en el #9 de la I Circunscripción</a:t>
                      </a:r>
                      <a:endParaRPr lang="es-MX"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r>
                        <a:rPr lang="es-MX" sz="1100" dirty="0">
                          <a:effectLst/>
                          <a:latin typeface="Arial" panose="020B0604020202020204" pitchFamily="34" charset="0"/>
                          <a:ea typeface="Arial" panose="020B0604020202020204" pitchFamily="34" charset="0"/>
                        </a:rPr>
                        <a:t>Violencia política de género</a:t>
                      </a:r>
                      <a:endParaRPr lang="es-MX"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100" b="1" dirty="0">
                          <a:effectLst/>
                          <a:latin typeface="Arial" panose="020B0604020202020204" pitchFamily="34" charset="0"/>
                          <a:ea typeface="Times New Roman" panose="02020603050405020304" pitchFamily="18" charset="0"/>
                        </a:rPr>
                        <a:t>SUP-RAP-138/2021</a:t>
                      </a:r>
                      <a:endParaRPr lang="es-MX" sz="1600" dirty="0">
                        <a:effectLst/>
                        <a:latin typeface="Times New Roman" panose="02020603050405020304" pitchFamily="18" charset="0"/>
                        <a:ea typeface="Times New Roman" panose="02020603050405020304" pitchFamily="18" charset="0"/>
                      </a:endParaRPr>
                    </a:p>
                    <a:p>
                      <a:pPr algn="ctr"/>
                      <a:r>
                        <a:rPr lang="es-MX" sz="1100" dirty="0">
                          <a:effectLst/>
                          <a:latin typeface="Arial" panose="020B0604020202020204" pitchFamily="34" charset="0"/>
                          <a:ea typeface="Times New Roman" panose="02020603050405020304" pitchFamily="18" charset="0"/>
                        </a:rPr>
                        <a:t>2 junio 2021</a:t>
                      </a:r>
                      <a:endParaRPr lang="es-MX" sz="1600" dirty="0">
                        <a:effectLst/>
                        <a:latin typeface="Times New Roman" panose="02020603050405020304" pitchFamily="18" charset="0"/>
                        <a:ea typeface="Times New Roman" panose="02020603050405020304" pitchFamily="18" charset="0"/>
                      </a:endParaRPr>
                    </a:p>
                    <a:p>
                      <a:pPr algn="ctr"/>
                      <a:r>
                        <a:rPr lang="es-MX" sz="1100" dirty="0">
                          <a:effectLst/>
                          <a:latin typeface="Arial" panose="020B0604020202020204" pitchFamily="34" charset="0"/>
                          <a:ea typeface="Arial" panose="020B0604020202020204" pitchFamily="34" charset="0"/>
                        </a:rPr>
                        <a:t>Revocó</a:t>
                      </a:r>
                      <a:endParaRPr lang="es-MX"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MX" sz="1100" b="1" dirty="0">
                          <a:effectLst/>
                          <a:latin typeface="Arial" panose="020B0604020202020204" pitchFamily="34" charset="0"/>
                          <a:ea typeface="Times New Roman" panose="02020603050405020304" pitchFamily="18" charset="0"/>
                        </a:rPr>
                        <a:t>Candidatura Electa</a:t>
                      </a:r>
                      <a:endParaRPr lang="es-MX"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3380195"/>
                  </a:ext>
                </a:extLst>
              </a:tr>
              <a:tr h="502920">
                <a:tc>
                  <a:txBody>
                    <a:bodyPr/>
                    <a:lstStyle/>
                    <a:p>
                      <a:pPr algn="ctr"/>
                      <a:r>
                        <a:rPr lang="es-MX" sz="1100" dirty="0">
                          <a:effectLst/>
                          <a:latin typeface="Arial" panose="020B0604020202020204" pitchFamily="34" charset="0"/>
                          <a:ea typeface="Calibri" panose="020F0502020204030204" pitchFamily="34" charset="0"/>
                        </a:rPr>
                        <a:t>3</a:t>
                      </a:r>
                      <a:endParaRPr lang="es-MX" sz="1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MX" sz="1100" b="1" dirty="0">
                          <a:effectLst/>
                          <a:latin typeface="Arial" panose="020B0604020202020204" pitchFamily="34" charset="0"/>
                          <a:ea typeface="Arial" panose="020B0604020202020204" pitchFamily="34" charset="0"/>
                        </a:rPr>
                        <a:t>Raúl Tadeo Nava</a:t>
                      </a:r>
                      <a:endParaRPr lang="es-MX" sz="1600" dirty="0">
                        <a:effectLst/>
                        <a:latin typeface="Times New Roman" panose="02020603050405020304" pitchFamily="18" charset="0"/>
                        <a:ea typeface="Times New Roman" panose="02020603050405020304" pitchFamily="18" charset="0"/>
                      </a:endParaRPr>
                    </a:p>
                    <a:p>
                      <a:r>
                        <a:rPr lang="es-MX" sz="1100" dirty="0">
                          <a:effectLst/>
                          <a:latin typeface="Arial" panose="020B0604020202020204" pitchFamily="34" charset="0"/>
                          <a:ea typeface="Calibri" panose="020F0502020204030204" pitchFamily="34" charset="0"/>
                        </a:rPr>
                        <a:t>Candidato propietario del PT de mayoría relativa por el Distrito 03 de Morelos</a:t>
                      </a:r>
                      <a:endParaRPr lang="es-MX"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r>
                        <a:rPr lang="es-MX" sz="1100" dirty="0">
                          <a:effectLst/>
                          <a:latin typeface="Arial" panose="020B0604020202020204" pitchFamily="34" charset="0"/>
                          <a:ea typeface="Arial" panose="020B0604020202020204" pitchFamily="34" charset="0"/>
                        </a:rPr>
                        <a:t>Violencia política de género</a:t>
                      </a:r>
                      <a:endParaRPr lang="es-MX"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100" b="1" dirty="0">
                          <a:effectLst/>
                          <a:latin typeface="Arial" panose="020B0604020202020204" pitchFamily="34" charset="0"/>
                          <a:ea typeface="Times New Roman" panose="02020603050405020304" pitchFamily="18" charset="0"/>
                        </a:rPr>
                        <a:t>SCM-JDC-1599/2021</a:t>
                      </a:r>
                      <a:endParaRPr lang="es-MX" sz="1600" dirty="0">
                        <a:effectLst/>
                        <a:latin typeface="Times New Roman" panose="02020603050405020304" pitchFamily="18" charset="0"/>
                        <a:ea typeface="Times New Roman" panose="02020603050405020304" pitchFamily="18" charset="0"/>
                      </a:endParaRPr>
                    </a:p>
                    <a:p>
                      <a:pPr algn="ctr"/>
                      <a:r>
                        <a:rPr lang="es-MX" sz="1100" dirty="0">
                          <a:effectLst/>
                          <a:latin typeface="Arial" panose="020B0604020202020204" pitchFamily="34" charset="0"/>
                          <a:ea typeface="Arial" panose="020B0604020202020204" pitchFamily="34" charset="0"/>
                        </a:rPr>
                        <a:t>4 junio 2021</a:t>
                      </a:r>
                      <a:endParaRPr lang="es-MX" sz="1600" dirty="0">
                        <a:effectLst/>
                        <a:latin typeface="Times New Roman" panose="02020603050405020304" pitchFamily="18" charset="0"/>
                        <a:ea typeface="Times New Roman" panose="02020603050405020304" pitchFamily="18" charset="0"/>
                      </a:endParaRPr>
                    </a:p>
                    <a:p>
                      <a:pPr algn="ctr"/>
                      <a:r>
                        <a:rPr lang="es-MX" sz="1100" dirty="0">
                          <a:effectLst/>
                          <a:latin typeface="Arial" panose="020B0604020202020204" pitchFamily="34" charset="0"/>
                          <a:ea typeface="Arial" panose="020B0604020202020204" pitchFamily="34" charset="0"/>
                        </a:rPr>
                        <a:t>Revocó</a:t>
                      </a:r>
                      <a:endParaRPr lang="es-MX"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MX" sz="1100" b="1" dirty="0">
                          <a:effectLst/>
                          <a:latin typeface="Arial" panose="020B0604020202020204" pitchFamily="34" charset="0"/>
                          <a:ea typeface="Times New Roman" panose="02020603050405020304" pitchFamily="18" charset="0"/>
                        </a:rPr>
                        <a:t>Candidatura No Electa</a:t>
                      </a:r>
                      <a:endParaRPr lang="es-MX"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5272111"/>
                  </a:ext>
                </a:extLst>
              </a:tr>
            </a:tbl>
          </a:graphicData>
        </a:graphic>
      </p:graphicFrame>
    </p:spTree>
    <p:extLst>
      <p:ext uri="{BB962C8B-B14F-4D97-AF65-F5344CB8AC3E}">
        <p14:creationId xmlns:p14="http://schemas.microsoft.com/office/powerpoint/2010/main" val="39505198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91A28F0-4566-4032-AA3F-AFCEC8C79568}"/>
              </a:ext>
            </a:extLst>
          </p:cNvPr>
          <p:cNvSpPr>
            <a:spLocks noGrp="1"/>
          </p:cNvSpPr>
          <p:nvPr>
            <p:ph idx="1"/>
          </p:nvPr>
        </p:nvSpPr>
        <p:spPr>
          <a:xfrm>
            <a:off x="343949" y="865054"/>
            <a:ext cx="7441035" cy="5652503"/>
          </a:xfrm>
        </p:spPr>
        <p:txBody>
          <a:bodyPr/>
          <a:lstStyle/>
          <a:p>
            <a:pPr marL="163509" indent="-163509" algn="just">
              <a:spcBef>
                <a:spcPts val="0"/>
              </a:spcBef>
            </a:pPr>
            <a:r>
              <a:rPr lang="es-MX" sz="1351" b="1" dirty="0">
                <a:latin typeface="Arial Narrow" panose="020B0606020202030204" pitchFamily="34" charset="0"/>
                <a:cs typeface="Arial" panose="020B0604020202020204" pitchFamily="34" charset="0"/>
              </a:rPr>
              <a:t>15 julio 2020. </a:t>
            </a:r>
            <a:r>
              <a:rPr lang="es-MX" sz="1351" dirty="0">
                <a:latin typeface="Arial Narrow" panose="020B0606020202030204" pitchFamily="34" charset="0"/>
                <a:cs typeface="Arial" panose="020B0604020202020204" pitchFamily="34" charset="0"/>
              </a:rPr>
              <a:t>Tribunal Electoral Yucatán declaró la existencia de la violación al derecho político-electoral de ser votada en la vertiente del desempeño del cargo en contra de la Síndica </a:t>
            </a:r>
            <a:r>
              <a:rPr lang="es-MX" sz="1351" b="1" dirty="0">
                <a:latin typeface="Arial Narrow" panose="020B0606020202030204" pitchFamily="34" charset="0"/>
                <a:ea typeface="Calibri" panose="020F0502020204030204" pitchFamily="34" charset="0"/>
                <a:cs typeface="Arial" panose="020B0604020202020204" pitchFamily="34" charset="0"/>
              </a:rPr>
              <a:t>Flor de Liz Xóchitl Delgado Caballero, atribuida al Presidente Municipal y el Tesorero </a:t>
            </a:r>
            <a:r>
              <a:rPr lang="es-MX" sz="1351" dirty="0">
                <a:latin typeface="Arial Narrow" panose="020B0606020202030204" pitchFamily="34" charset="0"/>
                <a:ea typeface="Calibri" panose="020F0502020204030204" pitchFamily="34" charset="0"/>
                <a:cs typeface="Arial" panose="020B0604020202020204" pitchFamily="34" charset="0"/>
              </a:rPr>
              <a:t>de</a:t>
            </a:r>
            <a:r>
              <a:rPr lang="es-MX" sz="1351" b="1" dirty="0">
                <a:latin typeface="Arial Narrow" panose="020B0606020202030204" pitchFamily="34" charset="0"/>
                <a:ea typeface="Calibri" panose="020F0502020204030204" pitchFamily="34" charset="0"/>
                <a:cs typeface="Arial" panose="020B0604020202020204" pitchFamily="34" charset="0"/>
              </a:rPr>
              <a:t> </a:t>
            </a:r>
            <a:r>
              <a:rPr lang="es-MX" sz="1351" dirty="0">
                <a:latin typeface="Arial Narrow" panose="020B0606020202030204" pitchFamily="34" charset="0"/>
                <a:cs typeface="Arial" panose="020B0604020202020204" pitchFamily="34" charset="0"/>
              </a:rPr>
              <a:t>Municipal de Kanasín (JDC-030/2019).</a:t>
            </a:r>
          </a:p>
          <a:p>
            <a:pPr marL="163509" indent="-163509" algn="just"/>
            <a:r>
              <a:rPr lang="es-MX" sz="1351" b="1" dirty="0">
                <a:latin typeface="Arial Narrow" panose="020B0606020202030204" pitchFamily="34" charset="0"/>
                <a:cs typeface="Arial" panose="020B0604020202020204" pitchFamily="34" charset="0"/>
              </a:rPr>
              <a:t>26 abril 2021</a:t>
            </a:r>
            <a:r>
              <a:rPr lang="es-MX" sz="1351" dirty="0">
                <a:latin typeface="Arial Narrow" panose="020B0606020202030204" pitchFamily="34" charset="0"/>
                <a:cs typeface="Arial" panose="020B0604020202020204" pitchFamily="34" charset="0"/>
              </a:rPr>
              <a:t>. OPLE de Yucatán revocó el acuerdo CMKNS/008/2021/KANASÍN, en donde el Consejo Municipal de Kanasín aprobó el registro de la candidatura de William Pérez Cabrera del PRI para reelegirse como Presidente Municipal de Kanasín (C.G./RR/04/2021). </a:t>
            </a:r>
          </a:p>
          <a:p>
            <a:pPr marL="163509" indent="-163509" algn="just"/>
            <a:r>
              <a:rPr lang="es-MX" sz="1351" dirty="0">
                <a:latin typeface="Arial Narrow" panose="020B0606020202030204" pitchFamily="34" charset="0"/>
                <a:cs typeface="Arial" panose="020B0604020202020204" pitchFamily="34" charset="0"/>
              </a:rPr>
              <a:t>OPLE de Yucatán concluyó que el Presidente Municipal de Kanasín </a:t>
            </a:r>
            <a:r>
              <a:rPr lang="es-MX" sz="1351" b="1" dirty="0">
                <a:latin typeface="Arial Narrow" panose="020B0606020202030204" pitchFamily="34" charset="0"/>
                <a:cs typeface="Arial" panose="020B0604020202020204" pitchFamily="34" charset="0"/>
              </a:rPr>
              <a:t>no tiene un modo honesto de vivir porque fue sentenciado por violencia política de género </a:t>
            </a:r>
            <a:r>
              <a:rPr lang="es-MX" sz="1351" dirty="0">
                <a:latin typeface="Arial Narrow" panose="020B0606020202030204" pitchFamily="34" charset="0"/>
                <a:cs typeface="Arial" panose="020B0604020202020204" pitchFamily="34" charset="0"/>
              </a:rPr>
              <a:t>y a pesar de que esta sentencia fue previa a la creación del Registro Nacional de Personas sancionada, se tomaron en cuenta diversos fallos y jurisprudencias emitidas por el TEPJF y se concluyó que ello no limitaba que se allegara de otras pruebas que acreditan que no cumple el requisito del modo honesto de vivir; se le otorgó al PRI 48 horas para que sustituyera dicha candidatura.</a:t>
            </a:r>
          </a:p>
          <a:p>
            <a:pPr marL="163509" indent="-163509" algn="just"/>
            <a:r>
              <a:rPr lang="es-MX" sz="1351" b="1" dirty="0">
                <a:latin typeface="Arial Narrow" panose="020B0606020202030204" pitchFamily="34" charset="0"/>
                <a:cs typeface="Arial" panose="020B0604020202020204" pitchFamily="34" charset="0"/>
              </a:rPr>
              <a:t>30 abril 2021</a:t>
            </a:r>
            <a:r>
              <a:rPr lang="es-MX" sz="1351" dirty="0">
                <a:latin typeface="Arial Narrow" panose="020B0606020202030204" pitchFamily="34" charset="0"/>
                <a:cs typeface="Arial" panose="020B0604020202020204" pitchFamily="34" charset="0"/>
              </a:rPr>
              <a:t>. Sala Xalapa del TEPJF revocó para el efecto de que el tribunal local emitiera una nueva resolución, y analice la idoneidad y la pertinencia de la documentación que el presidente municipal entregó a la síndica y, si se omitió valorar pruebas, deberá verificar si se demuestra que existió una vulneración al debido ejercicio del cargo y, de ser el caso, una posible vulneración por actos que constituyeron violencia política en razón de género (SX-JE-91/2021).</a:t>
            </a:r>
          </a:p>
          <a:p>
            <a:pPr marL="163509" indent="-163509" algn="just"/>
            <a:r>
              <a:rPr lang="es-MX" sz="1351" b="1" dirty="0">
                <a:latin typeface="Arial Narrow" panose="020B0606020202030204" pitchFamily="34" charset="0"/>
                <a:ea typeface="Calibri" panose="020F0502020204030204" pitchFamily="34" charset="0"/>
                <a:cs typeface="Arial" panose="020B0604020202020204" pitchFamily="34" charset="0"/>
              </a:rPr>
              <a:t> 7 mayo 2021, </a:t>
            </a:r>
            <a:r>
              <a:rPr lang="es-MX" sz="1351" dirty="0">
                <a:latin typeface="Arial Narrow" panose="020B0606020202030204" pitchFamily="34" charset="0"/>
                <a:ea typeface="Calibri" panose="020F0502020204030204" pitchFamily="34" charset="0"/>
                <a:cs typeface="Arial" panose="020B0604020202020204" pitchFamily="34" charset="0"/>
              </a:rPr>
              <a:t>Sala Xalapa </a:t>
            </a:r>
            <a:r>
              <a:rPr lang="es-MX" sz="1351" b="1" u="sng" dirty="0">
                <a:latin typeface="Arial Narrow" panose="020B0606020202030204" pitchFamily="34" charset="0"/>
                <a:ea typeface="Calibri" panose="020F0502020204030204" pitchFamily="34" charset="0"/>
                <a:cs typeface="Arial" panose="020B0604020202020204" pitchFamily="34" charset="0"/>
              </a:rPr>
              <a:t>devuelve</a:t>
            </a:r>
            <a:r>
              <a:rPr lang="es-MX" sz="1351" dirty="0">
                <a:latin typeface="Arial Narrow" panose="020B0606020202030204" pitchFamily="34" charset="0"/>
                <a:ea typeface="Calibri" panose="020F0502020204030204" pitchFamily="34" charset="0"/>
                <a:cs typeface="Arial" panose="020B0604020202020204" pitchFamily="34" charset="0"/>
              </a:rPr>
              <a:t> la candidatura a William Pérez, </a:t>
            </a:r>
            <a:r>
              <a:rPr lang="es-MX" sz="1351" dirty="0">
                <a:latin typeface="Arial Narrow" panose="020B0606020202030204" pitchFamily="34" charset="0"/>
                <a:cs typeface="Arial" panose="020B0604020202020204" pitchFamily="34" charset="0"/>
              </a:rPr>
              <a:t>porque </a:t>
            </a:r>
            <a:r>
              <a:rPr lang="es-MX" sz="1351" b="1" dirty="0">
                <a:highlight>
                  <a:srgbClr val="FFFF00"/>
                </a:highlight>
                <a:latin typeface="Arial Narrow" panose="020B0606020202030204" pitchFamily="34" charset="0"/>
                <a:cs typeface="Arial" panose="020B0604020202020204" pitchFamily="34" charset="0"/>
              </a:rPr>
              <a:t>la existencia de una sentencia que acredita violencia política por razón de género no se traduce en automático en la sanción de inelegibilidad</a:t>
            </a:r>
            <a:r>
              <a:rPr lang="es-MX" sz="1351" dirty="0">
                <a:latin typeface="Arial Narrow" panose="020B0606020202030204" pitchFamily="34" charset="0"/>
                <a:cs typeface="Arial" panose="020B0604020202020204" pitchFamily="34" charset="0"/>
              </a:rPr>
              <a:t>, sino que se deben valorar las circunstancias particulares de cada caso, las cuales se estiman insuficientes para derrotar la presunción de modo honesto de vivir del ciudadano. (</a:t>
            </a:r>
            <a:r>
              <a:rPr lang="es-MX" sz="1351" b="1" dirty="0">
                <a:latin typeface="Arial Narrow" panose="020B0606020202030204" pitchFamily="34" charset="0"/>
                <a:ea typeface="Calibri" panose="020F0502020204030204" pitchFamily="34" charset="0"/>
                <a:cs typeface="Arial" panose="020B0604020202020204" pitchFamily="34" charset="0"/>
              </a:rPr>
              <a:t>SX-JDC-864/2021)</a:t>
            </a:r>
          </a:p>
          <a:p>
            <a:pPr marL="163509" indent="-163509" algn="just"/>
            <a:r>
              <a:rPr lang="es-MX" sz="1351" b="1" dirty="0">
                <a:latin typeface="Arial Narrow" panose="020B0606020202030204" pitchFamily="34" charset="0"/>
                <a:ea typeface="Calibri" panose="020F0502020204030204" pitchFamily="34" charset="0"/>
              </a:rPr>
              <a:t> 2 junio 2021. </a:t>
            </a:r>
            <a:r>
              <a:rPr lang="es-ES" sz="1351" dirty="0">
                <a:latin typeface="Arial Narrow" panose="020B0606020202030204" pitchFamily="34" charset="0"/>
                <a:ea typeface="Times New Roman" panose="02020603050405020304" pitchFamily="18" charset="0"/>
              </a:rPr>
              <a:t>Sala Superior confirmó la resolución de Sala Regional y consideró </a:t>
            </a:r>
            <a:r>
              <a:rPr lang="es-ES" sz="1351" b="1" dirty="0">
                <a:highlight>
                  <a:srgbClr val="FFFF00"/>
                </a:highlight>
                <a:latin typeface="Arial Narrow" panose="020B0606020202030204" pitchFamily="34" charset="0"/>
                <a:ea typeface="Times New Roman" panose="02020603050405020304" pitchFamily="18" charset="0"/>
              </a:rPr>
              <a:t>que la autoridad administrativa no cuenta con facultades discrecionales para determinar si una persona perdió el modo honesto de vivir </a:t>
            </a:r>
            <a:r>
              <a:rPr lang="es-ES" sz="1351" dirty="0">
                <a:latin typeface="Arial Narrow" panose="020B0606020202030204" pitchFamily="34" charset="0"/>
                <a:ea typeface="Times New Roman" panose="02020603050405020304" pitchFamily="18" charset="0"/>
              </a:rPr>
              <a:t>por contar con una sentencia declarativa de Violencia Política, porque le </a:t>
            </a:r>
            <a:r>
              <a:rPr lang="es-ES" sz="1351" b="1" dirty="0">
                <a:latin typeface="Arial Narrow" panose="020B0606020202030204" pitchFamily="34" charset="0"/>
                <a:ea typeface="Times New Roman" panose="02020603050405020304" pitchFamily="18" charset="0"/>
              </a:rPr>
              <a:t>corresponde decidirlo en exclusiva a la autoridad jurisdiccional </a:t>
            </a:r>
            <a:r>
              <a:rPr lang="es-ES" sz="1351" dirty="0">
                <a:latin typeface="Arial Narrow" panose="020B0606020202030204" pitchFamily="34" charset="0"/>
                <a:ea typeface="Times New Roman" panose="02020603050405020304" pitchFamily="18" charset="0"/>
              </a:rPr>
              <a:t>que haya decretado la comisión de Violencia política (</a:t>
            </a:r>
            <a:r>
              <a:rPr lang="es-MX" sz="1351" b="1" dirty="0">
                <a:latin typeface="Arial Narrow" panose="020B0606020202030204" pitchFamily="34" charset="0"/>
                <a:ea typeface="Calibri" panose="020F0502020204030204" pitchFamily="34" charset="0"/>
              </a:rPr>
              <a:t>SUP-REC-405/2021).</a:t>
            </a:r>
          </a:p>
          <a:p>
            <a:pPr marL="163509" indent="-163509" algn="just"/>
            <a:endParaRPr lang="es-MX" sz="1351" dirty="0">
              <a:latin typeface="Arial Narrow" panose="020B0606020202030204" pitchFamily="34" charset="0"/>
              <a:ea typeface="Calibri" panose="020F0502020204030204" pitchFamily="34" charset="0"/>
              <a:cs typeface="Arial" panose="020B0604020202020204" pitchFamily="34" charset="0"/>
            </a:endParaRPr>
          </a:p>
          <a:p>
            <a:pPr marL="163509" indent="-163509" algn="just"/>
            <a:endParaRPr lang="es-MX" sz="1351" dirty="0">
              <a:latin typeface="Arial Narrow" panose="020B0606020202030204" pitchFamily="34" charset="0"/>
              <a:cs typeface="Arial" panose="020B0604020202020204" pitchFamily="34" charset="0"/>
            </a:endParaRPr>
          </a:p>
        </p:txBody>
      </p:sp>
      <p:sp>
        <p:nvSpPr>
          <p:cNvPr id="4" name="Título 3">
            <a:extLst>
              <a:ext uri="{FF2B5EF4-FFF2-40B4-BE49-F238E27FC236}">
                <a16:creationId xmlns:a16="http://schemas.microsoft.com/office/drawing/2014/main" id="{DB1610A5-DABD-4A34-B2D3-C34BF333C446}"/>
              </a:ext>
            </a:extLst>
          </p:cNvPr>
          <p:cNvSpPr>
            <a:spLocks noGrp="1"/>
          </p:cNvSpPr>
          <p:nvPr>
            <p:ph type="title"/>
          </p:nvPr>
        </p:nvSpPr>
        <p:spPr>
          <a:xfrm>
            <a:off x="5566002" y="340446"/>
            <a:ext cx="5101999" cy="551951"/>
          </a:xfrm>
        </p:spPr>
        <p:txBody>
          <a:bodyPr>
            <a:noAutofit/>
          </a:bodyPr>
          <a:lstStyle/>
          <a:p>
            <a:pPr algn="l"/>
            <a:r>
              <a:rPr lang="es-MX" sz="1600" b="1" dirty="0"/>
              <a:t>Caso</a:t>
            </a:r>
            <a:r>
              <a:rPr lang="es-MX" sz="1600" dirty="0"/>
              <a:t>: Devuelve Candidatura cancelada por violencia Política, Kanasín, Yucatán</a:t>
            </a:r>
          </a:p>
        </p:txBody>
      </p:sp>
      <p:pic>
        <p:nvPicPr>
          <p:cNvPr id="5" name="Imagen 4">
            <a:extLst>
              <a:ext uri="{FF2B5EF4-FFF2-40B4-BE49-F238E27FC236}">
                <a16:creationId xmlns:a16="http://schemas.microsoft.com/office/drawing/2014/main" id="{AE8F0B0E-B7AE-4F33-9035-29F9D33B283A}"/>
              </a:ext>
            </a:extLst>
          </p:cNvPr>
          <p:cNvPicPr>
            <a:picLocks noChangeAspect="1"/>
          </p:cNvPicPr>
          <p:nvPr/>
        </p:nvPicPr>
        <p:blipFill rotWithShape="1">
          <a:blip r:embed="rId2"/>
          <a:srcRect t="8888" b="16852"/>
          <a:stretch/>
        </p:blipFill>
        <p:spPr>
          <a:xfrm>
            <a:off x="8344549" y="963723"/>
            <a:ext cx="3228531" cy="4930555"/>
          </a:xfrm>
          <a:prstGeom prst="rect">
            <a:avLst/>
          </a:prstGeom>
        </p:spPr>
      </p:pic>
    </p:spTree>
    <p:extLst>
      <p:ext uri="{BB962C8B-B14F-4D97-AF65-F5344CB8AC3E}">
        <p14:creationId xmlns:p14="http://schemas.microsoft.com/office/powerpoint/2010/main" val="177077308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09DFED35-50B1-41EA-A218-89821A13B0B5}"/>
              </a:ext>
            </a:extLst>
          </p:cNvPr>
          <p:cNvSpPr>
            <a:spLocks noGrp="1"/>
          </p:cNvSpPr>
          <p:nvPr>
            <p:ph idx="1"/>
          </p:nvPr>
        </p:nvSpPr>
        <p:spPr>
          <a:xfrm>
            <a:off x="335561" y="935037"/>
            <a:ext cx="6232479" cy="5705383"/>
          </a:xfrm>
        </p:spPr>
        <p:txBody>
          <a:bodyPr/>
          <a:lstStyle/>
          <a:p>
            <a:pPr algn="just"/>
            <a:r>
              <a:rPr lang="es-MX" sz="2000" b="1" dirty="0"/>
              <a:t>Víctima</a:t>
            </a:r>
            <a:r>
              <a:rPr lang="es-MX" sz="2000" dirty="0"/>
              <a:t>: Ruth Calderón Babún, Síndica Municipal de Zacatecas.</a:t>
            </a:r>
          </a:p>
          <a:p>
            <a:pPr algn="just"/>
            <a:r>
              <a:rPr lang="es-MX" sz="2000" b="1" dirty="0"/>
              <a:t>Agresores</a:t>
            </a:r>
            <a:r>
              <a:rPr lang="es-MX" sz="2000" dirty="0"/>
              <a:t>: </a:t>
            </a:r>
            <a:r>
              <a:rPr lang="es-ES" sz="2000" i="1" dirty="0"/>
              <a:t>Presidente Municipal, funcionarios del Ayuntamiento  de Zacatecas.</a:t>
            </a:r>
          </a:p>
          <a:p>
            <a:pPr algn="just"/>
            <a:r>
              <a:rPr lang="es-ES" sz="2000" b="1" dirty="0"/>
              <a:t>Actos: </a:t>
            </a:r>
            <a:r>
              <a:rPr lang="es-MX" sz="2000" dirty="0"/>
              <a:t>Retirarle y/o condicionarle recursos humanos y materiales necesarios para ejercer su cargo; amenazarla durante el desarrollo de una sesión de Cabildo, como castigo porque no se subordina a él, por sus ideas, por sus propuestas, y por pertenecer a un determinado grupo político.</a:t>
            </a:r>
          </a:p>
          <a:p>
            <a:pPr algn="just"/>
            <a:r>
              <a:rPr lang="es-MX" sz="2000" b="1" dirty="0"/>
              <a:t>13 julio 2020</a:t>
            </a:r>
            <a:r>
              <a:rPr lang="es-MX" sz="2000" dirty="0"/>
              <a:t>. Tribunal Electoral de Zacatecas emitió </a:t>
            </a:r>
            <a:r>
              <a:rPr lang="es-ES" sz="2000" i="1" dirty="0"/>
              <a:t>medidas cautelares a favor de Ruth Calderón Babún, y ordenó dar vista al OPL de Zacatecas, por los hechos que pudieran constituir una infracción en materia electoral</a:t>
            </a:r>
            <a:r>
              <a:rPr lang="es-ES" sz="1600" i="1" dirty="0"/>
              <a:t> (</a:t>
            </a:r>
            <a:r>
              <a:rPr lang="es-MX" sz="1600" b="1" dirty="0"/>
              <a:t>TRIJEZ-JDC-004/2020).</a:t>
            </a:r>
            <a:endParaRPr lang="es-MX" sz="2000" dirty="0"/>
          </a:p>
        </p:txBody>
      </p:sp>
      <p:sp>
        <p:nvSpPr>
          <p:cNvPr id="4" name="Título 3">
            <a:extLst>
              <a:ext uri="{FF2B5EF4-FFF2-40B4-BE49-F238E27FC236}">
                <a16:creationId xmlns:a16="http://schemas.microsoft.com/office/drawing/2014/main" id="{D157FC67-6F49-41EC-86D3-F2064E2FAEC2}"/>
              </a:ext>
            </a:extLst>
          </p:cNvPr>
          <p:cNvSpPr>
            <a:spLocks noGrp="1"/>
          </p:cNvSpPr>
          <p:nvPr>
            <p:ph type="title"/>
          </p:nvPr>
        </p:nvSpPr>
        <p:spPr>
          <a:xfrm>
            <a:off x="5566003" y="340446"/>
            <a:ext cx="4984432" cy="551951"/>
          </a:xfrm>
        </p:spPr>
        <p:txBody>
          <a:bodyPr>
            <a:normAutofit fontScale="90000"/>
          </a:bodyPr>
          <a:lstStyle/>
          <a:p>
            <a:r>
              <a:rPr lang="es-MX" b="1" dirty="0"/>
              <a:t>Caso: Síndica Ayuntamiento de Zacatecas   </a:t>
            </a:r>
          </a:p>
        </p:txBody>
      </p:sp>
      <p:pic>
        <p:nvPicPr>
          <p:cNvPr id="1026" name="Picture 2" descr="Síndica de la capital denuncia amenazas | NTR Zacatecas .com">
            <a:extLst>
              <a:ext uri="{FF2B5EF4-FFF2-40B4-BE49-F238E27FC236}">
                <a16:creationId xmlns:a16="http://schemas.microsoft.com/office/drawing/2014/main" id="{9F1A03D0-72F0-48F9-93BB-6B0BF648C6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6211" y="1035052"/>
            <a:ext cx="4099963" cy="22959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índica denuncia amenazas y señala responsables - Noticias | Express  Zacatecas">
            <a:extLst>
              <a:ext uri="{FF2B5EF4-FFF2-40B4-BE49-F238E27FC236}">
                <a16:creationId xmlns:a16="http://schemas.microsoft.com/office/drawing/2014/main" id="{5AE1640E-204E-4C68-85BB-629A08AFA3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6211" y="3331032"/>
            <a:ext cx="4099963" cy="3155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35007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09DFED35-50B1-41EA-A218-89821A13B0B5}"/>
              </a:ext>
            </a:extLst>
          </p:cNvPr>
          <p:cNvSpPr>
            <a:spLocks noGrp="1"/>
          </p:cNvSpPr>
          <p:nvPr>
            <p:ph idx="1"/>
          </p:nvPr>
        </p:nvSpPr>
        <p:spPr>
          <a:xfrm>
            <a:off x="545285" y="892331"/>
            <a:ext cx="10763075" cy="5705384"/>
          </a:xfrm>
        </p:spPr>
        <p:txBody>
          <a:bodyPr/>
          <a:lstStyle/>
          <a:p>
            <a:pPr algn="just"/>
            <a:r>
              <a:rPr lang="es-MX" sz="1800" b="1" dirty="0"/>
              <a:t>4 septiembre 2020</a:t>
            </a:r>
            <a:r>
              <a:rPr lang="es-MX" sz="1800" dirty="0"/>
              <a:t>. Tribunal Electoral Zacatecas resolvió expediente </a:t>
            </a:r>
            <a:r>
              <a:rPr lang="es-MX" sz="1800" b="1" dirty="0"/>
              <a:t>TRIJEZ-JDC-004/2020 tuvo por acreditado que Ulises Mejía Haro, Presidente Municipal, </a:t>
            </a:r>
            <a:r>
              <a:rPr lang="es-MX" sz="1800" dirty="0"/>
              <a:t>y</a:t>
            </a:r>
            <a:r>
              <a:rPr lang="es-MX" sz="1800" b="1" dirty="0"/>
              <a:t> </a:t>
            </a:r>
            <a:r>
              <a:rPr lang="es-MX" sz="1800" dirty="0"/>
              <a:t>Regidoras y Regidores del Ayuntamiento de Zacatecas, </a:t>
            </a:r>
            <a:r>
              <a:rPr lang="es-MX" sz="1800" b="1" dirty="0"/>
              <a:t>vulneraron el derecho de la actora a  ejercer su cargo, y ejercieron en su contra violencia política por razón de género. </a:t>
            </a:r>
          </a:p>
          <a:p>
            <a:pPr algn="just"/>
            <a:r>
              <a:rPr lang="es-MX" sz="1800" b="1" dirty="0"/>
              <a:t>Efectos: </a:t>
            </a:r>
          </a:p>
          <a:p>
            <a:pPr marL="342891" indent="-342891" algn="just">
              <a:spcAft>
                <a:spcPts val="0"/>
              </a:spcAft>
              <a:buAutoNum type="alphaLcParenR"/>
            </a:pPr>
            <a:r>
              <a:rPr lang="es-ES_tradnl" sz="1400" dirty="0">
                <a:solidFill>
                  <a:srgbClr val="000000"/>
                </a:solidFill>
                <a:latin typeface="Arial" panose="020B0604020202020204" pitchFamily="34" charset="0"/>
                <a:ea typeface="Arial Unicode MS"/>
                <a:cs typeface="Arial Unicode MS"/>
              </a:rPr>
              <a:t>César el carácter de cautelar de las medidas dictadas a favor de la </a:t>
            </a:r>
            <a:r>
              <a:rPr lang="es-ES_tradnl" sz="1400" i="1" dirty="0">
                <a:solidFill>
                  <a:srgbClr val="000000"/>
                </a:solidFill>
                <a:latin typeface="Arial" panose="020B0604020202020204" pitchFamily="34" charset="0"/>
                <a:ea typeface="Arial Unicode MS"/>
                <a:cs typeface="Arial Unicode MS"/>
              </a:rPr>
              <a:t>Actora</a:t>
            </a:r>
            <a:r>
              <a:rPr lang="es-ES_tradnl" sz="1400" dirty="0">
                <a:solidFill>
                  <a:srgbClr val="000000"/>
                </a:solidFill>
                <a:latin typeface="Arial" panose="020B0604020202020204" pitchFamily="34" charset="0"/>
                <a:ea typeface="Arial Unicode MS"/>
                <a:cs typeface="Arial Unicode MS"/>
              </a:rPr>
              <a:t>, mediante acuerdo plenario de 13 de julio de 2020. </a:t>
            </a:r>
          </a:p>
          <a:p>
            <a:pPr marL="342891" indent="-342891" algn="just">
              <a:spcAft>
                <a:spcPts val="0"/>
              </a:spcAft>
              <a:buAutoNum type="alphaLcParenR"/>
            </a:pPr>
            <a:r>
              <a:rPr lang="es-ES_tradnl" sz="1400" dirty="0">
                <a:solidFill>
                  <a:srgbClr val="000000"/>
                </a:solidFill>
                <a:latin typeface="Arial" panose="020B0604020202020204" pitchFamily="34" charset="0"/>
                <a:ea typeface="Arial Unicode MS"/>
                <a:cs typeface="Arial Unicode MS"/>
              </a:rPr>
              <a:t>Declarar ilegales los acuerdos AHAZ/526/2020 y AHAZ/533/2020, aprobados por el Cabildo el 5 de junio de 2020.</a:t>
            </a:r>
          </a:p>
          <a:p>
            <a:pPr marL="342891" indent="-342891" algn="just">
              <a:spcAft>
                <a:spcPts val="0"/>
              </a:spcAft>
              <a:buAutoNum type="alphaLcParenR"/>
            </a:pPr>
            <a:r>
              <a:rPr lang="es-ES_tradnl" sz="1400" dirty="0">
                <a:solidFill>
                  <a:srgbClr val="000000"/>
                </a:solidFill>
                <a:latin typeface="Arial" panose="020B0604020202020204" pitchFamily="34" charset="0"/>
                <a:ea typeface="Arial Unicode MS"/>
                <a:cs typeface="Arial Unicode MS"/>
              </a:rPr>
              <a:t>Ordenar al Presidente Municipal que no condicione ni limite el uso de vehículos y gasolina a la Síndica para el debido cumplimiento de sus funciones. </a:t>
            </a:r>
            <a:endParaRPr lang="es-MX" sz="1400" dirty="0">
              <a:solidFill>
                <a:srgbClr val="000000"/>
              </a:solidFill>
              <a:latin typeface="Helvetica Neue"/>
              <a:ea typeface="Arial Unicode MS"/>
              <a:cs typeface="Arial Unicode MS"/>
            </a:endParaRPr>
          </a:p>
          <a:p>
            <a:pPr marL="342891" indent="-342891" algn="just">
              <a:spcAft>
                <a:spcPts val="0"/>
              </a:spcAft>
              <a:buAutoNum type="alphaLcParenR"/>
            </a:pPr>
            <a:r>
              <a:rPr lang="es-ES_tradnl" sz="1400" dirty="0">
                <a:solidFill>
                  <a:srgbClr val="000000"/>
                </a:solidFill>
                <a:latin typeface="Arial" panose="020B0604020202020204" pitchFamily="34" charset="0"/>
                <a:ea typeface="Arial Unicode MS"/>
                <a:cs typeface="Arial Unicode MS"/>
              </a:rPr>
              <a:t>Ordenar al Presidente Municipal que por conducto del Secretario de Administración reintegre a Blanca Alicia Herrera Martínez y a Edgar Alejandro García Muñoz al puesto que tenían en la Sindicatura hasta antes de los movimientos realizados el 1 de agosto de 2019.</a:t>
            </a:r>
          </a:p>
          <a:p>
            <a:pPr marL="342891" indent="-342891" algn="just">
              <a:spcAft>
                <a:spcPts val="0"/>
              </a:spcAft>
              <a:buAutoNum type="alphaLcParenR"/>
            </a:pPr>
            <a:r>
              <a:rPr lang="es-ES_tradnl" sz="1400" dirty="0">
                <a:solidFill>
                  <a:srgbClr val="000000"/>
                </a:solidFill>
                <a:latin typeface="Arial" panose="020B0604020202020204" pitchFamily="34" charset="0"/>
                <a:ea typeface="Arial Unicode MS"/>
                <a:cs typeface="Arial Unicode MS"/>
              </a:rPr>
              <a:t>Ordenar a los integrantes del Cabildo abstenerse de realizar acciones que directa o indirectamente obstaculicen el ejercicio del cargo de la Síndica Municipal.</a:t>
            </a:r>
          </a:p>
          <a:p>
            <a:pPr marL="342891" indent="-342891" algn="just">
              <a:spcAft>
                <a:spcPts val="0"/>
              </a:spcAft>
              <a:buAutoNum type="alphaLcParenR"/>
            </a:pPr>
            <a:r>
              <a:rPr lang="es-ES_tradnl" sz="1400" dirty="0">
                <a:solidFill>
                  <a:srgbClr val="000000"/>
                </a:solidFill>
                <a:latin typeface="Arial" panose="020B0604020202020204" pitchFamily="34" charset="0"/>
                <a:ea typeface="Arial Unicode MS"/>
                <a:cs typeface="Arial Unicode MS"/>
              </a:rPr>
              <a:t>Como medida de reparación se ordenó al Cabildo la publicación de la sentencia en los estrados del </a:t>
            </a:r>
            <a:r>
              <a:rPr lang="es-ES_tradnl" sz="1400" i="1" dirty="0">
                <a:solidFill>
                  <a:srgbClr val="000000"/>
                </a:solidFill>
                <a:latin typeface="Arial" panose="020B0604020202020204" pitchFamily="34" charset="0"/>
                <a:ea typeface="Arial Unicode MS"/>
                <a:cs typeface="Arial Unicode MS"/>
              </a:rPr>
              <a:t>Ayuntamiento</a:t>
            </a:r>
            <a:r>
              <a:rPr lang="es-ES_tradnl" sz="1400" dirty="0">
                <a:solidFill>
                  <a:srgbClr val="000000"/>
                </a:solidFill>
                <a:latin typeface="Arial" panose="020B0604020202020204" pitchFamily="34" charset="0"/>
                <a:ea typeface="Arial Unicode MS"/>
                <a:cs typeface="Arial Unicode MS"/>
              </a:rPr>
              <a:t>, y la remisión a este Tribunal de las constancias que así lo acrediten. </a:t>
            </a:r>
          </a:p>
          <a:p>
            <a:pPr marL="342891" indent="-342891" algn="just">
              <a:spcAft>
                <a:spcPts val="0"/>
              </a:spcAft>
              <a:buAutoNum type="alphaLcParenR"/>
            </a:pPr>
            <a:r>
              <a:rPr lang="es-ES_tradnl" sz="1400" dirty="0">
                <a:solidFill>
                  <a:srgbClr val="000000"/>
                </a:solidFill>
                <a:latin typeface="Arial" panose="020B0604020202020204" pitchFamily="34" charset="0"/>
                <a:ea typeface="Arial Unicode MS"/>
                <a:cs typeface="Arial Unicode MS"/>
              </a:rPr>
              <a:t>Como medida de no repetición, con fundamento en el artículo 40, apartado D), fracción I de la </a:t>
            </a:r>
            <a:r>
              <a:rPr lang="es-ES_tradnl" sz="1400" i="1" dirty="0">
                <a:solidFill>
                  <a:srgbClr val="000000"/>
                </a:solidFill>
                <a:latin typeface="Arial" panose="020B0604020202020204" pitchFamily="34" charset="0"/>
                <a:ea typeface="Arial Unicode MS"/>
                <a:cs typeface="Arial Unicode MS"/>
              </a:rPr>
              <a:t>Ley General de Acceso</a:t>
            </a:r>
            <a:r>
              <a:rPr lang="es-ES_tradnl" sz="1400" dirty="0">
                <a:solidFill>
                  <a:srgbClr val="000000"/>
                </a:solidFill>
                <a:latin typeface="Arial" panose="020B0604020202020204" pitchFamily="34" charset="0"/>
                <a:ea typeface="Arial Unicode MS"/>
                <a:cs typeface="Arial Unicode MS"/>
              </a:rPr>
              <a:t>, se vinculó a la Secretaría de las Mujeres del estado de Zacatecas, para que, a la brevedad, implemente un programa de capacitación al que invite a todo el personal del </a:t>
            </a:r>
            <a:r>
              <a:rPr lang="es-ES_tradnl" sz="1400" i="1" dirty="0">
                <a:solidFill>
                  <a:srgbClr val="000000"/>
                </a:solidFill>
                <a:latin typeface="Arial" panose="020B0604020202020204" pitchFamily="34" charset="0"/>
                <a:ea typeface="Arial Unicode MS"/>
                <a:cs typeface="Arial Unicode MS"/>
              </a:rPr>
              <a:t>Ayuntamiento</a:t>
            </a:r>
            <a:r>
              <a:rPr lang="es-ES_tradnl" sz="1400" dirty="0">
                <a:solidFill>
                  <a:srgbClr val="000000"/>
                </a:solidFill>
                <a:latin typeface="Arial" panose="020B0604020202020204" pitchFamily="34" charset="0"/>
                <a:ea typeface="Arial Unicode MS"/>
                <a:cs typeface="Arial Unicode MS"/>
              </a:rPr>
              <a:t>, pero dirigido específicamente al Presidente Municipal y a las y los Regidores </a:t>
            </a:r>
            <a:r>
              <a:rPr lang="es-ES_tradnl" sz="1400" i="1" dirty="0">
                <a:solidFill>
                  <a:srgbClr val="000000"/>
                </a:solidFill>
                <a:latin typeface="Arial" panose="020B0604020202020204" pitchFamily="34" charset="0"/>
                <a:ea typeface="Arial Unicode MS"/>
                <a:cs typeface="Arial Unicode MS"/>
              </a:rPr>
              <a:t>responsables</a:t>
            </a:r>
            <a:r>
              <a:rPr lang="es-ES_tradnl" sz="1400" dirty="0">
                <a:solidFill>
                  <a:srgbClr val="000000"/>
                </a:solidFill>
                <a:latin typeface="Arial" panose="020B0604020202020204" pitchFamily="34" charset="0"/>
                <a:ea typeface="Arial Unicode MS"/>
                <a:cs typeface="Arial Unicode MS"/>
              </a:rPr>
              <a:t>, sobre género y violencia política, e informe al Tribunal de Justicia Electoral de Zacatecas una vez que concluya la capacitación. </a:t>
            </a:r>
            <a:endParaRPr lang="es-MX" sz="1400" dirty="0">
              <a:solidFill>
                <a:srgbClr val="000000"/>
              </a:solidFill>
              <a:latin typeface="Helvetica Neue"/>
              <a:ea typeface="Arial Unicode MS"/>
              <a:cs typeface="Arial Unicode MS"/>
            </a:endParaRPr>
          </a:p>
          <a:p>
            <a:pPr algn="just"/>
            <a:endParaRPr lang="es-MX" sz="1800" b="1" dirty="0"/>
          </a:p>
        </p:txBody>
      </p:sp>
      <p:sp>
        <p:nvSpPr>
          <p:cNvPr id="4" name="Título 3">
            <a:extLst>
              <a:ext uri="{FF2B5EF4-FFF2-40B4-BE49-F238E27FC236}">
                <a16:creationId xmlns:a16="http://schemas.microsoft.com/office/drawing/2014/main" id="{D157FC67-6F49-41EC-86D3-F2064E2FAEC2}"/>
              </a:ext>
            </a:extLst>
          </p:cNvPr>
          <p:cNvSpPr>
            <a:spLocks noGrp="1"/>
          </p:cNvSpPr>
          <p:nvPr>
            <p:ph type="title"/>
          </p:nvPr>
        </p:nvSpPr>
        <p:spPr>
          <a:xfrm>
            <a:off x="5566003" y="340446"/>
            <a:ext cx="4984432" cy="551951"/>
          </a:xfrm>
        </p:spPr>
        <p:txBody>
          <a:bodyPr>
            <a:normAutofit fontScale="90000"/>
          </a:bodyPr>
          <a:lstStyle/>
          <a:p>
            <a:r>
              <a:rPr lang="es-MX" b="1" dirty="0"/>
              <a:t>Caso: Síndica Ayuntamiento de Zacatecas   </a:t>
            </a:r>
          </a:p>
        </p:txBody>
      </p:sp>
    </p:spTree>
    <p:extLst>
      <p:ext uri="{BB962C8B-B14F-4D97-AF65-F5344CB8AC3E}">
        <p14:creationId xmlns:p14="http://schemas.microsoft.com/office/powerpoint/2010/main" val="38610496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09DFED35-50B1-41EA-A218-89821A13B0B5}"/>
              </a:ext>
            </a:extLst>
          </p:cNvPr>
          <p:cNvSpPr>
            <a:spLocks noGrp="1"/>
          </p:cNvSpPr>
          <p:nvPr>
            <p:ph idx="1"/>
          </p:nvPr>
        </p:nvSpPr>
        <p:spPr>
          <a:xfrm>
            <a:off x="545285" y="908051"/>
            <a:ext cx="10352015" cy="5705384"/>
          </a:xfrm>
        </p:spPr>
        <p:txBody>
          <a:bodyPr/>
          <a:lstStyle/>
          <a:p>
            <a:pPr marL="0" indent="0" algn="just">
              <a:buNone/>
            </a:pPr>
            <a:r>
              <a:rPr lang="es-MX" sz="2000" b="1" dirty="0">
                <a:latin typeface="+mj-lt"/>
              </a:rPr>
              <a:t>SM-JDC-290/2020</a:t>
            </a:r>
            <a:r>
              <a:rPr lang="es-MX" sz="2000" dirty="0">
                <a:latin typeface="+mj-lt"/>
              </a:rPr>
              <a:t> </a:t>
            </a:r>
            <a:r>
              <a:rPr lang="es-MX" sz="1600" dirty="0">
                <a:latin typeface="+mj-lt"/>
              </a:rPr>
              <a:t>(8 octubre 2020)</a:t>
            </a:r>
          </a:p>
          <a:p>
            <a:pPr algn="just"/>
            <a:r>
              <a:rPr lang="es-MX" sz="1600" b="1" dirty="0">
                <a:latin typeface="+mj-lt"/>
              </a:rPr>
              <a:t>Sala Regional Monterrey confirmó</a:t>
            </a:r>
            <a:r>
              <a:rPr lang="es-MX" sz="1600" dirty="0">
                <a:latin typeface="+mj-lt"/>
              </a:rPr>
              <a:t> sentencia del TEZ (TRIJEZ-JDC-4/2020), que tuvo por acreditado que el presidente municipal y las regidurías del ayuntamiento de Zacatecas obstaculizaron el desempeño del cargo de la síndica y, derivado de ello, ejercieron violencia política de género en su perjuicio. Toda vez que: </a:t>
            </a:r>
          </a:p>
          <a:p>
            <a:pPr marL="342891" indent="-342891" algn="just">
              <a:buFont typeface="+mj-lt"/>
              <a:buAutoNum type="alphaLcParenR"/>
            </a:pPr>
            <a:r>
              <a:rPr lang="es-MX" sz="1600" dirty="0">
                <a:solidFill>
                  <a:srgbClr val="000000"/>
                </a:solidFill>
                <a:latin typeface="+mj-lt"/>
              </a:rPr>
              <a:t>Se consideró que la falta de recursos humanos y materiales, la sustitución o relevo de las funciones legalmente encomendadas y la negativa de someter a discusión del Cabildo las propuestas presentadas por la síndica eran actos de tracto sucesivo y, en esa medida, se estimó que las impugnaciones primigenias fueron oportunas, toda vez que los actos relativos a la obstaculización del cargo pueden controvertirse en cualquier momento, en tanto subsista la ausencia de elementos necesarios para el desempeño de la función.</a:t>
            </a:r>
          </a:p>
          <a:p>
            <a:pPr marL="342891" indent="-342891" algn="just">
              <a:buFont typeface="+mj-lt"/>
              <a:buAutoNum type="alphaLcParenR"/>
            </a:pPr>
            <a:r>
              <a:rPr lang="es-MX" sz="1600" b="1" dirty="0">
                <a:latin typeface="+mj-lt"/>
              </a:rPr>
              <a:t>Los hechos expresados por la víctima gozan de presunción de veracidad y la acreditación de este tipo de violencia no depende del género de quien comete la conducta;</a:t>
            </a:r>
            <a:r>
              <a:rPr lang="es-MX" sz="1600" dirty="0">
                <a:latin typeface="+mj-lt"/>
              </a:rPr>
              <a:t> y </a:t>
            </a:r>
          </a:p>
          <a:p>
            <a:pPr marL="342891" indent="-342891" algn="just">
              <a:buAutoNum type="alphaLcParenR"/>
            </a:pPr>
            <a:r>
              <a:rPr lang="es-MX" sz="1600" dirty="0">
                <a:latin typeface="+mj-lt"/>
              </a:rPr>
              <a:t>No se dio vista al INE y OPLE sobre la responsabilidad de quienes cometieron dicha violencia, porque los lineamientos para la integración y funcionamiento del registro nacional de personas sancionadas se publicaron en el DOF con posterioridad al dictado de la resolución impugnada. </a:t>
            </a:r>
          </a:p>
          <a:p>
            <a:pPr algn="just"/>
            <a:r>
              <a:rPr lang="es-MX" sz="2000" b="1" dirty="0"/>
              <a:t>21 octubre 2020. </a:t>
            </a:r>
            <a:r>
              <a:rPr lang="es-MX" sz="2000" dirty="0"/>
              <a:t>Sala Superior del TEPJF </a:t>
            </a:r>
            <a:r>
              <a:rPr lang="es-ES" sz="2000" b="1" dirty="0"/>
              <a:t>desechó</a:t>
            </a:r>
            <a:r>
              <a:rPr lang="es-ES" sz="2000" dirty="0"/>
              <a:t>  el expediente </a:t>
            </a:r>
            <a:r>
              <a:rPr lang="es-ES" sz="2000" b="1" dirty="0"/>
              <a:t>SUP-REC-225/2020 SUP-REC-225/2020 </a:t>
            </a:r>
            <a:r>
              <a:rPr lang="es-ES" sz="2000" dirty="0"/>
              <a:t>porque no se cumplió requisito especial de procedencia del REC.</a:t>
            </a:r>
            <a:endParaRPr lang="es-MX" sz="2000" dirty="0"/>
          </a:p>
          <a:p>
            <a:pPr marL="342891" indent="-342891" algn="just">
              <a:buAutoNum type="alphaLcParenR"/>
            </a:pPr>
            <a:endParaRPr lang="es-MX" sz="1400" b="1" dirty="0">
              <a:latin typeface="+mj-lt"/>
            </a:endParaRPr>
          </a:p>
        </p:txBody>
      </p:sp>
      <p:sp>
        <p:nvSpPr>
          <p:cNvPr id="4" name="Título 3">
            <a:extLst>
              <a:ext uri="{FF2B5EF4-FFF2-40B4-BE49-F238E27FC236}">
                <a16:creationId xmlns:a16="http://schemas.microsoft.com/office/drawing/2014/main" id="{D157FC67-6F49-41EC-86D3-F2064E2FAEC2}"/>
              </a:ext>
            </a:extLst>
          </p:cNvPr>
          <p:cNvSpPr>
            <a:spLocks noGrp="1"/>
          </p:cNvSpPr>
          <p:nvPr>
            <p:ph type="title"/>
          </p:nvPr>
        </p:nvSpPr>
        <p:spPr>
          <a:xfrm>
            <a:off x="5566003" y="340446"/>
            <a:ext cx="4984432" cy="551951"/>
          </a:xfrm>
        </p:spPr>
        <p:txBody>
          <a:bodyPr>
            <a:normAutofit fontScale="90000"/>
          </a:bodyPr>
          <a:lstStyle/>
          <a:p>
            <a:r>
              <a:rPr lang="es-MX" b="1" dirty="0"/>
              <a:t>Caso: Síndica Ayuntamiento de Zacatecas   </a:t>
            </a:r>
          </a:p>
        </p:txBody>
      </p:sp>
    </p:spTree>
    <p:extLst>
      <p:ext uri="{BB962C8B-B14F-4D97-AF65-F5344CB8AC3E}">
        <p14:creationId xmlns:p14="http://schemas.microsoft.com/office/powerpoint/2010/main" val="277437538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D157FC67-6F49-41EC-86D3-F2064E2FAEC2}"/>
              </a:ext>
            </a:extLst>
          </p:cNvPr>
          <p:cNvSpPr>
            <a:spLocks noGrp="1"/>
          </p:cNvSpPr>
          <p:nvPr>
            <p:ph type="title"/>
          </p:nvPr>
        </p:nvSpPr>
        <p:spPr>
          <a:xfrm>
            <a:off x="3695702" y="214315"/>
            <a:ext cx="4100513" cy="714375"/>
          </a:xfrm>
        </p:spPr>
        <p:txBody>
          <a:bodyPr>
            <a:normAutofit fontScale="90000"/>
          </a:bodyPr>
          <a:lstStyle/>
          <a:p>
            <a:pPr algn="ctr"/>
            <a:r>
              <a:rPr lang="es-MX" b="1" dirty="0"/>
              <a:t>Caso: Síndica Ayuntamiento Zacatecas   </a:t>
            </a:r>
          </a:p>
        </p:txBody>
      </p:sp>
      <p:sp>
        <p:nvSpPr>
          <p:cNvPr id="2" name="Marcador de contenido 1">
            <a:extLst>
              <a:ext uri="{FF2B5EF4-FFF2-40B4-BE49-F238E27FC236}">
                <a16:creationId xmlns:a16="http://schemas.microsoft.com/office/drawing/2014/main" id="{09DFED35-50B1-41EA-A218-89821A13B0B5}"/>
              </a:ext>
            </a:extLst>
          </p:cNvPr>
          <p:cNvSpPr>
            <a:spLocks noGrp="1"/>
          </p:cNvSpPr>
          <p:nvPr>
            <p:ph sz="half" idx="1"/>
          </p:nvPr>
        </p:nvSpPr>
        <p:spPr>
          <a:xfrm>
            <a:off x="385895" y="956683"/>
            <a:ext cx="7592172" cy="5486063"/>
          </a:xfrm>
        </p:spPr>
        <p:txBody>
          <a:bodyPr/>
          <a:lstStyle/>
          <a:p>
            <a:pPr marL="108900" marR="450203" indent="0" algn="just">
              <a:spcBef>
                <a:spcPts val="0"/>
              </a:spcBef>
              <a:spcAft>
                <a:spcPts val="0"/>
              </a:spcAft>
              <a:buNone/>
            </a:pPr>
            <a:r>
              <a:rPr lang="es-MX" sz="1600" i="1" dirty="0">
                <a:latin typeface="Arial Narrow" panose="020B0606020202030204" pitchFamily="34" charset="0"/>
                <a:ea typeface="Calibri" panose="020F0502020204030204" pitchFamily="34" charset="0"/>
                <a:cs typeface="Times New Roman" panose="02020603050405020304" pitchFamily="18" charset="0"/>
              </a:rPr>
              <a:t>CRITICAS:</a:t>
            </a:r>
          </a:p>
          <a:p>
            <a:pPr marL="108900" marR="450203" indent="0" algn="just">
              <a:spcBef>
                <a:spcPts val="0"/>
              </a:spcBef>
              <a:spcAft>
                <a:spcPts val="0"/>
              </a:spcAft>
              <a:buNone/>
            </a:pPr>
            <a:r>
              <a:rPr lang="es-MX" sz="1600" i="1" dirty="0">
                <a:latin typeface="Arial Narrow" panose="020B0606020202030204" pitchFamily="34" charset="0"/>
                <a:ea typeface="Calibri" panose="020F0502020204030204" pitchFamily="34" charset="0"/>
                <a:cs typeface="Times New Roman" panose="02020603050405020304" pitchFamily="18" charset="0"/>
              </a:rPr>
              <a:t>NOTA PERIODISTICA: La Casa de los Perros: La De Zacatecas, Una Legislatura Misógina Que Viola La Ley 19 de junio, 2020</a:t>
            </a:r>
            <a:endParaRPr lang="es-MX" sz="1600" dirty="0">
              <a:latin typeface="Arial Narrow" panose="020B0606020202030204" pitchFamily="34" charset="0"/>
              <a:ea typeface="Calibri" panose="020F0502020204030204" pitchFamily="34" charset="0"/>
              <a:cs typeface="Times New Roman" panose="02020603050405020304" pitchFamily="18" charset="0"/>
            </a:endParaRPr>
          </a:p>
          <a:p>
            <a:pPr marL="0" indent="0" algn="just">
              <a:buNone/>
            </a:pPr>
            <a:r>
              <a:rPr lang="es-ES_tradnl" sz="1600" i="1" dirty="0">
                <a:latin typeface="Arial Narrow" panose="020B0606020202030204" pitchFamily="34" charset="0"/>
                <a:ea typeface="Calibri" panose="020F0502020204030204" pitchFamily="34" charset="0"/>
              </a:rPr>
              <a:t>…y es que, aunque no se pueda creer, Ruth Calderón, </a:t>
            </a:r>
            <a:r>
              <a:rPr lang="es-ES_tradnl" sz="1600" b="1" i="1" u="sng" dirty="0">
                <a:latin typeface="Arial Narrow" panose="020B0606020202030204" pitchFamily="34" charset="0"/>
                <a:ea typeface="Calibri" panose="020F0502020204030204" pitchFamily="34" charset="0"/>
              </a:rPr>
              <a:t>anteponiendo sus intereses personalísimos, y obviamente del grupúsculo que la impulsa</a:t>
            </a:r>
            <a:r>
              <a:rPr lang="es-ES_tradnl" sz="1600" i="1" u="sng" dirty="0">
                <a:latin typeface="Arial Narrow" panose="020B0606020202030204" pitchFamily="34" charset="0"/>
                <a:ea typeface="Calibri" panose="020F0502020204030204" pitchFamily="34" charset="0"/>
              </a:rPr>
              <a:t>, </a:t>
            </a:r>
            <a:r>
              <a:rPr lang="es-ES_tradnl" sz="1600" b="1" i="1" u="sng" dirty="0">
                <a:latin typeface="Arial Narrow" panose="020B0606020202030204" pitchFamily="34" charset="0"/>
                <a:ea typeface="Calibri" panose="020F0502020204030204" pitchFamily="34" charset="0"/>
              </a:rPr>
              <a:t>pretendía inmovilizar el funcionamiento de los servicios públicos </a:t>
            </a:r>
            <a:r>
              <a:rPr lang="es-ES_tradnl" sz="1600" i="1" dirty="0">
                <a:latin typeface="Arial Narrow" panose="020B0606020202030204" pitchFamily="34" charset="0"/>
                <a:ea typeface="Calibri" panose="020F0502020204030204" pitchFamily="34" charset="0"/>
              </a:rPr>
              <a:t>como el alumbrado…</a:t>
            </a:r>
          </a:p>
          <a:p>
            <a:pPr marL="0" indent="0" algn="just">
              <a:buNone/>
            </a:pPr>
            <a:r>
              <a:rPr lang="es-ES_tradnl" sz="1600" i="1" dirty="0">
                <a:latin typeface="Arial Narrow" panose="020B0606020202030204" pitchFamily="34" charset="0"/>
              </a:rPr>
              <a:t>…</a:t>
            </a:r>
            <a:r>
              <a:rPr lang="es-MX" sz="1600" b="1" i="1" dirty="0">
                <a:latin typeface="Arial Narrow" panose="020B0606020202030204" pitchFamily="34" charset="0"/>
              </a:rPr>
              <a:t>Y mientras la Síndica, y el </a:t>
            </a:r>
            <a:r>
              <a:rPr lang="es-MX" sz="1600" b="1" i="1" u="sng" dirty="0">
                <a:latin typeface="Arial Narrow" panose="020B0606020202030204" pitchFamily="34" charset="0"/>
              </a:rPr>
              <a:t>grupúsculo que la empuja a cometer torpezas, hasta terminar exhibida como una funcionaria incapaz y acomplejada</a:t>
            </a:r>
            <a:r>
              <a:rPr lang="es-MX" sz="1600" b="1" i="1" dirty="0">
                <a:latin typeface="Arial Narrow" panose="020B0606020202030204" pitchFamily="34" charset="0"/>
              </a:rPr>
              <a:t>, tranquilamente el alcalde Ulises Mejía Haro terminó por ubicarse, según encuesta de la empresa Massive Caller, entre los mejores 20 presidentes municipales del país. …</a:t>
            </a:r>
          </a:p>
          <a:p>
            <a:pPr marL="177796" indent="-163509" algn="just"/>
            <a:r>
              <a:rPr lang="es-MX" sz="1800" dirty="0">
                <a:latin typeface="Arial Narrow" panose="020B0606020202030204" pitchFamily="34" charset="0"/>
                <a:ea typeface="Calibri" panose="020F0502020204030204" pitchFamily="34" charset="0"/>
                <a:cs typeface="Times New Roman" panose="02020603050405020304" pitchFamily="18" charset="0"/>
              </a:rPr>
              <a:t>Publicación de Ulises Mejía Haro en Facebook, al difundir </a:t>
            </a:r>
            <a:r>
              <a:rPr lang="es-ES_tradnl" sz="1800" dirty="0">
                <a:latin typeface="Arial Narrow" panose="020B0606020202030204" pitchFamily="34" charset="0"/>
              </a:rPr>
              <a:t>la nota periodística de 21 de agosto de 2019, en El Sol de Zacatecas, de título: “</a:t>
            </a:r>
            <a:r>
              <a:rPr lang="es-ES_tradnl" sz="1800" i="1" dirty="0">
                <a:latin typeface="Arial Narrow" panose="020B0606020202030204" pitchFamily="34" charset="0"/>
              </a:rPr>
              <a:t>SE DESLINDA EL ALCALDE La Sindicatura frena pago a proveedores</a:t>
            </a:r>
            <a:r>
              <a:rPr lang="es-ES_tradnl" sz="1800" dirty="0">
                <a:latin typeface="Arial Narrow" panose="020B0606020202030204" pitchFamily="34" charset="0"/>
              </a:rPr>
              <a:t>”.</a:t>
            </a:r>
          </a:p>
          <a:p>
            <a:pPr marL="0" indent="0" algn="just">
              <a:buNone/>
            </a:pPr>
            <a:r>
              <a:rPr lang="es-MX" sz="1800" b="1" i="1" dirty="0">
                <a:latin typeface="Arial Narrow" panose="020B0606020202030204" pitchFamily="34" charset="0"/>
              </a:rPr>
              <a:t>Ulises Mejía Haro</a:t>
            </a:r>
            <a:r>
              <a:rPr lang="es-MX" sz="1800" i="1" dirty="0">
                <a:latin typeface="Arial Narrow" panose="020B0606020202030204" pitchFamily="34" charset="0"/>
              </a:rPr>
              <a:t>. “Ruth Calderón Señora Sindica </a:t>
            </a:r>
            <a:r>
              <a:rPr lang="es-MX" sz="1800" b="1" i="1" dirty="0">
                <a:latin typeface="Arial Narrow" panose="020B0606020202030204" pitchFamily="34" charset="0"/>
              </a:rPr>
              <a:t>le comparto, aunque por su función Usted lo debería saber, </a:t>
            </a:r>
            <a:r>
              <a:rPr lang="es-MX" sz="1800" i="1" dirty="0">
                <a:latin typeface="Arial Narrow" panose="020B0606020202030204" pitchFamily="34" charset="0"/>
              </a:rPr>
              <a:t>que el padrón de proveedores y contratistas es público, se encuentra en la plataforma nacional de transparencia. </a:t>
            </a:r>
            <a:r>
              <a:rPr lang="es-MX" sz="1800" b="1" i="1" dirty="0">
                <a:latin typeface="Arial Narrow" panose="020B0606020202030204" pitchFamily="34" charset="0"/>
              </a:rPr>
              <a:t>La invito a consultar</a:t>
            </a:r>
            <a:r>
              <a:rPr lang="es-MX" sz="1800" i="1" dirty="0">
                <a:latin typeface="Arial Narrow" panose="020B0606020202030204" pitchFamily="34" charset="0"/>
              </a:rPr>
              <a:t> el art. 39 fracc ll de la Ley de Transparencia y Acceso a la lnformación Pública del Estado de Zacatecas. Por tal razón puede señalar lo que dolosamente denuncia.” </a:t>
            </a:r>
            <a:endParaRPr lang="es-MX" sz="1600" b="1" dirty="0">
              <a:latin typeface="Arial Narrow" panose="020B0606020202030204" pitchFamily="34" charset="0"/>
              <a:cs typeface="Arial" panose="020B0604020202020204" pitchFamily="34" charset="0"/>
            </a:endParaRPr>
          </a:p>
          <a:p>
            <a:pPr marL="163509" indent="-163509" algn="just"/>
            <a:endParaRPr lang="es-MX" sz="1600" b="1" dirty="0">
              <a:latin typeface="Arial Narrow" panose="020B0606020202030204" pitchFamily="34" charset="0"/>
              <a:cs typeface="Arial" panose="020B0604020202020204" pitchFamily="34" charset="0"/>
            </a:endParaRPr>
          </a:p>
          <a:p>
            <a:pPr marL="163509" indent="-163509" algn="just"/>
            <a:endParaRPr lang="es-MX" sz="1600" b="1" dirty="0">
              <a:latin typeface="Arial Narrow" panose="020B0606020202030204" pitchFamily="34" charset="0"/>
              <a:cs typeface="Arial" panose="020B0604020202020204" pitchFamily="34" charset="0"/>
            </a:endParaRPr>
          </a:p>
          <a:p>
            <a:pPr marL="163509" indent="-163509" algn="just"/>
            <a:endParaRPr lang="es-MX" sz="1600" b="1" dirty="0">
              <a:latin typeface="Arial Narrow" panose="020B0606020202030204" pitchFamily="34" charset="0"/>
              <a:cs typeface="Arial" panose="020B0604020202020204" pitchFamily="34" charset="0"/>
            </a:endParaRPr>
          </a:p>
          <a:p>
            <a:pPr marL="163509" indent="-163509" algn="just"/>
            <a:endParaRPr lang="es-MX" sz="1600" b="1" dirty="0">
              <a:latin typeface="Arial Narrow" panose="020B0606020202030204" pitchFamily="34" charset="0"/>
              <a:cs typeface="Arial" panose="020B0604020202020204" pitchFamily="34" charset="0"/>
            </a:endParaRPr>
          </a:p>
          <a:p>
            <a:pPr marL="163509" indent="-163509" algn="just"/>
            <a:endParaRPr lang="es-MX" sz="1600" b="1" dirty="0">
              <a:latin typeface="Arial Narrow" panose="020B0606020202030204" pitchFamily="34" charset="0"/>
              <a:cs typeface="Arial" panose="020B0604020202020204" pitchFamily="34" charset="0"/>
            </a:endParaRPr>
          </a:p>
          <a:p>
            <a:pPr marL="163509" indent="-163509" algn="just"/>
            <a:endParaRPr lang="es-MX" sz="1600" b="1" dirty="0">
              <a:latin typeface="Arial Narrow" panose="020B0606020202030204" pitchFamily="34" charset="0"/>
              <a:cs typeface="Arial" panose="020B0604020202020204" pitchFamily="34" charset="0"/>
            </a:endParaRPr>
          </a:p>
          <a:p>
            <a:pPr marL="163509" indent="-163509" algn="just"/>
            <a:endParaRPr lang="es-MX" sz="1600" b="1" dirty="0">
              <a:latin typeface="Arial Narrow" panose="020B0606020202030204" pitchFamily="34" charset="0"/>
              <a:cs typeface="Arial" panose="020B0604020202020204" pitchFamily="34" charset="0"/>
            </a:endParaRPr>
          </a:p>
          <a:p>
            <a:pPr marL="163509" indent="-163509" algn="just"/>
            <a:endParaRPr lang="es-MX" sz="1600" b="1" dirty="0">
              <a:latin typeface="Arial Narrow" panose="020B0606020202030204" pitchFamily="34" charset="0"/>
              <a:cs typeface="Arial" panose="020B0604020202020204" pitchFamily="34" charset="0"/>
            </a:endParaRPr>
          </a:p>
          <a:p>
            <a:pPr marL="163509" indent="-163509" algn="just"/>
            <a:endParaRPr lang="es-MX" sz="1600" b="1" dirty="0">
              <a:latin typeface="Arial Narrow" panose="020B0606020202030204" pitchFamily="34" charset="0"/>
              <a:cs typeface="Arial" panose="020B0604020202020204" pitchFamily="34" charset="0"/>
            </a:endParaRPr>
          </a:p>
          <a:p>
            <a:pPr marL="163509" indent="-163509" algn="just"/>
            <a:endParaRPr lang="es-MX" sz="1600" b="1" dirty="0">
              <a:latin typeface="Arial Narrow" panose="020B0606020202030204" pitchFamily="34" charset="0"/>
              <a:cs typeface="Arial" panose="020B0604020202020204" pitchFamily="34" charset="0"/>
            </a:endParaRPr>
          </a:p>
          <a:p>
            <a:pPr marL="163509" indent="-163509" algn="just"/>
            <a:endParaRPr lang="es-MX" sz="1600" b="1" dirty="0">
              <a:latin typeface="Arial Narrow" panose="020B0606020202030204" pitchFamily="34" charset="0"/>
              <a:cs typeface="Arial" panose="020B0604020202020204" pitchFamily="34" charset="0"/>
            </a:endParaRPr>
          </a:p>
          <a:p>
            <a:pPr marL="163509" indent="-163509" algn="just"/>
            <a:endParaRPr lang="es-MX" sz="1600" b="1" dirty="0">
              <a:latin typeface="Arial Narrow" panose="020B0606020202030204" pitchFamily="34" charset="0"/>
              <a:cs typeface="Arial" panose="020B0604020202020204" pitchFamily="34" charset="0"/>
            </a:endParaRPr>
          </a:p>
          <a:p>
            <a:pPr marL="163509" indent="-163509" algn="just"/>
            <a:endParaRPr lang="es-MX" sz="1600" b="1" dirty="0">
              <a:latin typeface="Arial Narrow" panose="020B0606020202030204" pitchFamily="34" charset="0"/>
              <a:cs typeface="Arial" panose="020B0604020202020204" pitchFamily="34" charset="0"/>
            </a:endParaRPr>
          </a:p>
          <a:p>
            <a:pPr marL="163509" indent="-163509" algn="just"/>
            <a:endParaRPr lang="es-MX" sz="1600" b="1" dirty="0">
              <a:latin typeface="Arial Narrow" panose="020B0606020202030204" pitchFamily="34" charset="0"/>
              <a:cs typeface="Arial" panose="020B0604020202020204" pitchFamily="34" charset="0"/>
            </a:endParaRPr>
          </a:p>
          <a:p>
            <a:pPr marL="163509" indent="-163509" algn="just"/>
            <a:endParaRPr lang="es-MX" sz="1600" b="1" dirty="0">
              <a:latin typeface="Arial Narrow" panose="020B0606020202030204" pitchFamily="34" charset="0"/>
              <a:cs typeface="Arial" panose="020B0604020202020204" pitchFamily="34" charset="0"/>
            </a:endParaRPr>
          </a:p>
          <a:p>
            <a:pPr marL="0" indent="0" algn="just">
              <a:buNone/>
            </a:pPr>
            <a:endParaRPr lang="es-MX" sz="1600" b="1" dirty="0">
              <a:latin typeface="Arial Narrow" panose="020B0606020202030204" pitchFamily="34" charset="0"/>
              <a:cs typeface="Arial" panose="020B0604020202020204" pitchFamily="34" charset="0"/>
            </a:endParaRPr>
          </a:p>
        </p:txBody>
      </p:sp>
      <p:pic>
        <p:nvPicPr>
          <p:cNvPr id="5" name="Imagen 4">
            <a:extLst>
              <a:ext uri="{FF2B5EF4-FFF2-40B4-BE49-F238E27FC236}">
                <a16:creationId xmlns:a16="http://schemas.microsoft.com/office/drawing/2014/main" id="{384A0AC4-F25E-44A6-94B6-E0440F505411}"/>
              </a:ext>
            </a:extLst>
          </p:cNvPr>
          <p:cNvPicPr>
            <a:picLocks noChangeAspect="1"/>
          </p:cNvPicPr>
          <p:nvPr/>
        </p:nvPicPr>
        <p:blipFill>
          <a:blip r:embed="rId2"/>
          <a:stretch>
            <a:fillRect/>
          </a:stretch>
        </p:blipFill>
        <p:spPr>
          <a:xfrm>
            <a:off x="8120110" y="571500"/>
            <a:ext cx="3196639" cy="6140019"/>
          </a:xfrm>
          <a:prstGeom prst="rect">
            <a:avLst/>
          </a:prstGeom>
        </p:spPr>
      </p:pic>
    </p:spTree>
    <p:extLst>
      <p:ext uri="{BB962C8B-B14F-4D97-AF65-F5344CB8AC3E}">
        <p14:creationId xmlns:p14="http://schemas.microsoft.com/office/powerpoint/2010/main" val="346699480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D157FC67-6F49-41EC-86D3-F2064E2FAEC2}"/>
              </a:ext>
            </a:extLst>
          </p:cNvPr>
          <p:cNvSpPr>
            <a:spLocks noGrp="1"/>
          </p:cNvSpPr>
          <p:nvPr>
            <p:ph type="title"/>
          </p:nvPr>
        </p:nvSpPr>
        <p:spPr>
          <a:xfrm>
            <a:off x="3897549" y="214315"/>
            <a:ext cx="6634264" cy="714375"/>
          </a:xfrm>
        </p:spPr>
        <p:txBody>
          <a:bodyPr>
            <a:normAutofit fontScale="90000"/>
          </a:bodyPr>
          <a:lstStyle/>
          <a:p>
            <a:pPr algn="ctr"/>
            <a:r>
              <a:rPr lang="es-MX" b="1" dirty="0"/>
              <a:t>Caso: Síndica Ayuntamiento Zacatecas   </a:t>
            </a:r>
          </a:p>
        </p:txBody>
      </p:sp>
      <p:sp>
        <p:nvSpPr>
          <p:cNvPr id="2" name="Marcador de contenido 1">
            <a:extLst>
              <a:ext uri="{FF2B5EF4-FFF2-40B4-BE49-F238E27FC236}">
                <a16:creationId xmlns:a16="http://schemas.microsoft.com/office/drawing/2014/main" id="{09DFED35-50B1-41EA-A218-89821A13B0B5}"/>
              </a:ext>
            </a:extLst>
          </p:cNvPr>
          <p:cNvSpPr>
            <a:spLocks noGrp="1"/>
          </p:cNvSpPr>
          <p:nvPr>
            <p:ph sz="half" idx="1"/>
          </p:nvPr>
        </p:nvSpPr>
        <p:spPr>
          <a:xfrm>
            <a:off x="453007" y="760739"/>
            <a:ext cx="11014744" cy="5648451"/>
          </a:xfrm>
        </p:spPr>
        <p:txBody>
          <a:bodyPr/>
          <a:lstStyle/>
          <a:p>
            <a:pPr marL="163509" indent="-163509" algn="just"/>
            <a:r>
              <a:rPr lang="es-MX" sz="1600" b="1" dirty="0">
                <a:latin typeface="Arial Narrow" panose="020B0606020202030204" pitchFamily="34" charset="0"/>
                <a:cs typeface="Arial" panose="020B0604020202020204" pitchFamily="34" charset="0"/>
              </a:rPr>
              <a:t>31 marzo 2021. </a:t>
            </a:r>
            <a:r>
              <a:rPr lang="es-MX" sz="1600" dirty="0">
                <a:latin typeface="Arial Narrow" panose="020B0606020202030204" pitchFamily="34" charset="0"/>
                <a:cs typeface="Arial" panose="020B0604020202020204" pitchFamily="34" charset="0"/>
              </a:rPr>
              <a:t>Tribunal Electoral de Zacatecas determinó la existencia de la infracción de Violencia Política de Género atribuida a Ulises Mejía Haro, Antonio Mejía Haro e Iván de Santiago Beltrán y otros, incluida una periodista. (TRIJEZ-PES-01/2020)</a:t>
            </a:r>
          </a:p>
          <a:p>
            <a:pPr marL="163509" indent="-163509" algn="just"/>
            <a:r>
              <a:rPr lang="es-MX" sz="1600" dirty="0">
                <a:latin typeface="Arial Narrow" panose="020B0606020202030204" pitchFamily="34" charset="0"/>
                <a:cs typeface="Arial" panose="020B0604020202020204" pitchFamily="34" charset="0"/>
              </a:rPr>
              <a:t>Se ordenó la inclusión en la lista de personas sancionadas en materia de violencia política  contra las mujeres en razón de género de los infractores.</a:t>
            </a:r>
          </a:p>
          <a:p>
            <a:pPr marL="163509" indent="-163509" algn="just"/>
            <a:r>
              <a:rPr lang="es-MX" sz="1600" b="1" dirty="0">
                <a:latin typeface="Arial Narrow" panose="020B0606020202030204" pitchFamily="34" charset="0"/>
              </a:rPr>
              <a:t>28 abril 2021</a:t>
            </a:r>
            <a:r>
              <a:rPr lang="es-MX" sz="1600" dirty="0">
                <a:latin typeface="Arial Narrow" panose="020B0606020202030204" pitchFamily="34" charset="0"/>
              </a:rPr>
              <a:t>. Sala Monterrey del TEPJF confirmó sentencia, porque sí se actualizó la violencia política en razón de género en perjuicio de la Síndica, porque aun cuando la publicación o difusión de críticas a una servidora pública es una actividad protegida por el derecho a la libertad de expresión, en el caso, se excedieron los límites de su ejercicio al utilizar estereotipos de género para descalificar a la denunciante en el ejercicio de su cargo como funcionaria municipal. (SM-JE-67/2021)</a:t>
            </a:r>
          </a:p>
          <a:p>
            <a:pPr marL="177796" indent="-163509" algn="just"/>
            <a:r>
              <a:rPr lang="es-ES_tradnl" sz="1600" dirty="0">
                <a:latin typeface="Arial Narrow" panose="020B0606020202030204" pitchFamily="34" charset="0"/>
              </a:rPr>
              <a:t>Se consideró que con las frases “</a:t>
            </a:r>
            <a:r>
              <a:rPr lang="es-ES_tradnl" sz="1600" i="1" dirty="0">
                <a:latin typeface="Arial Narrow" panose="020B0606020202030204" pitchFamily="34" charset="0"/>
              </a:rPr>
              <a:t>aunque por su función Usted lo debería saber</a:t>
            </a:r>
            <a:r>
              <a:rPr lang="es-ES_tradnl" sz="1600" dirty="0">
                <a:latin typeface="Arial Narrow" panose="020B0606020202030204" pitchFamily="34" charset="0"/>
              </a:rPr>
              <a:t>” y “</a:t>
            </a:r>
            <a:r>
              <a:rPr lang="es-ES_tradnl" sz="1600" i="1" dirty="0">
                <a:latin typeface="Arial Narrow" panose="020B0606020202030204" pitchFamily="34" charset="0"/>
              </a:rPr>
              <a:t>La invito a consultar el art…”</a:t>
            </a:r>
            <a:r>
              <a:rPr lang="es-ES_tradnl" sz="1600" dirty="0">
                <a:latin typeface="Arial Narrow" panose="020B0606020202030204" pitchFamily="34" charset="0"/>
              </a:rPr>
              <a:t> el Presidente Municipal exponía públicamente el desconocimiento de las funciones por parte de la Síndica Municipal y la deficiencia en el desempeño en el área de la sindicatura.</a:t>
            </a:r>
            <a:endParaRPr lang="es-MX" sz="1600" dirty="0">
              <a:latin typeface="Arial Narrow" panose="020B0606020202030204" pitchFamily="34" charset="0"/>
            </a:endParaRPr>
          </a:p>
          <a:p>
            <a:pPr marL="163509" indent="-163509" algn="just"/>
            <a:r>
              <a:rPr lang="es-MX" sz="1600" dirty="0">
                <a:latin typeface="Arial Narrow" panose="020B0606020202030204" pitchFamily="34" charset="0"/>
              </a:rPr>
              <a:t>Esas expresiones, en su conjunto, perpetuaban un estereotipo de género, consistente en una visión estigmatizada de la idea preconcebida de que las mujeres que acceden a un cargo público no realizan bien sus actividades, demeritando con ello la labor y capacidad de la denunciante.</a:t>
            </a:r>
          </a:p>
          <a:p>
            <a:pPr marL="163509" indent="-163509" algn="just"/>
            <a:r>
              <a:rPr lang="es-MX" sz="1600" dirty="0">
                <a:latin typeface="Arial Narrow" panose="020B0606020202030204" pitchFamily="34" charset="0"/>
              </a:rPr>
              <a:t>CONVERSACIÓN en chat de WHASTAPP de cuyas imágenes y del contenido de la conversación, se apreciaba cómo se hacía referencia a la denunciante mediante un estereotipo de género, relativo a las imperfecciones del cuerpo de la mujer, comparándola con la imagen de una caricatura conocida como “Piolín”, con lo cual se le ridiculizaba.</a:t>
            </a:r>
          </a:p>
          <a:p>
            <a:pPr marL="163509" indent="-163509" algn="just"/>
            <a:r>
              <a:rPr lang="es-MX" sz="1600" dirty="0">
                <a:latin typeface="Arial Narrow" panose="020B0606020202030204" pitchFamily="34" charset="0"/>
              </a:rPr>
              <a:t>Se acreditó la responsabilidad de </a:t>
            </a:r>
            <a:r>
              <a:rPr lang="es-MX" sz="1600" b="1" dirty="0">
                <a:latin typeface="Arial Narrow" panose="020B0606020202030204" pitchFamily="34" charset="0"/>
              </a:rPr>
              <a:t>Ulises Mejía Haro </a:t>
            </a:r>
            <a:r>
              <a:rPr lang="es-MX" sz="1600" dirty="0">
                <a:latin typeface="Arial Narrow" panose="020B0606020202030204" pitchFamily="34" charset="0"/>
              </a:rPr>
              <a:t>porque toleró las conversaciones realizadas, cuando pudo cesarlas o evitarlas en su carácter de Presidente Municipal; ello, a partir de la base de que él formaba parte del grupo de WhatsApp “La Negra Tomasa”.</a:t>
            </a:r>
          </a:p>
          <a:p>
            <a:pPr marL="163509" indent="-163509" algn="just"/>
            <a:r>
              <a:rPr lang="es-MX" sz="1600" b="1" dirty="0">
                <a:latin typeface="Arial Narrow" panose="020B0606020202030204" pitchFamily="34" charset="0"/>
              </a:rPr>
              <a:t>12 mayo 2021. </a:t>
            </a:r>
            <a:r>
              <a:rPr lang="es-MX" sz="1600" dirty="0">
                <a:latin typeface="Arial Narrow" panose="020B0606020202030204" pitchFamily="34" charset="0"/>
              </a:rPr>
              <a:t>Sala Superior del TEPJ revocó parcialmente la sentencia, para el único efecto de la vista ordenada al INE e IEEZ, sobre el registro en el Padrón de Sujetos Sancionados por Violencia Política, en virtud de que cuando cometieron las infracciones aún no estaba vigente la lista de sujetos sancionados (SUP-REC-361/2021).</a:t>
            </a:r>
          </a:p>
        </p:txBody>
      </p:sp>
    </p:spTree>
    <p:extLst>
      <p:ext uri="{BB962C8B-B14F-4D97-AF65-F5344CB8AC3E}">
        <p14:creationId xmlns:p14="http://schemas.microsoft.com/office/powerpoint/2010/main" val="114994698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91A28F0-4566-4032-AA3F-AFCEC8C79568}"/>
              </a:ext>
            </a:extLst>
          </p:cNvPr>
          <p:cNvSpPr>
            <a:spLocks noGrp="1"/>
          </p:cNvSpPr>
          <p:nvPr>
            <p:ph idx="1"/>
          </p:nvPr>
        </p:nvSpPr>
        <p:spPr>
          <a:xfrm>
            <a:off x="65315" y="2061948"/>
            <a:ext cx="7587567" cy="4550929"/>
          </a:xfrm>
        </p:spPr>
        <p:txBody>
          <a:bodyPr/>
          <a:lstStyle/>
          <a:p>
            <a:pPr marL="163509" indent="-163509" algn="just"/>
            <a:r>
              <a:rPr lang="es-MX" sz="1251" b="1" dirty="0">
                <a:latin typeface="Arial "/>
                <a:cs typeface="Arial" panose="020B0604020202020204" pitchFamily="34" charset="0"/>
              </a:rPr>
              <a:t>22 abril 2021. </a:t>
            </a:r>
            <a:r>
              <a:rPr lang="es-MX" sz="1251" dirty="0">
                <a:latin typeface="Arial "/>
                <a:cs typeface="Arial" panose="020B0604020202020204" pitchFamily="34" charset="0"/>
              </a:rPr>
              <a:t>Tribunal Electoral de Zacatecas revocó parcialmente las resoluciones del Consejo General del IEEZ, por carecer de una debida fundamentación y motivación, pues se negaron registros con base en la disposición de haber sido sancionados por delito de Violencia Política de Género.</a:t>
            </a:r>
          </a:p>
          <a:p>
            <a:pPr marL="180970" indent="0" algn="just">
              <a:buNone/>
            </a:pPr>
            <a:r>
              <a:rPr lang="es-MX" sz="1251" dirty="0">
                <a:latin typeface="Arial "/>
                <a:cs typeface="Arial" panose="020B0604020202020204" pitchFamily="34" charset="0"/>
              </a:rPr>
              <a:t>Se ordenó que OPLE emitiera nueva resolución a partir del estudio del requisito de “modo honesto de vivir”, tomando en cuenta que personas postuladas habían sido sancionados por Violencia Política de Género. </a:t>
            </a:r>
          </a:p>
          <a:p>
            <a:pPr marL="180970" indent="-160335" algn="just"/>
            <a:r>
              <a:rPr lang="es-MX" sz="1251" b="1" dirty="0">
                <a:latin typeface="Arial "/>
                <a:cs typeface="Arial" panose="020B0604020202020204" pitchFamily="34" charset="0"/>
              </a:rPr>
              <a:t>26 abril 2021. </a:t>
            </a:r>
            <a:r>
              <a:rPr lang="es-MX" sz="1251" dirty="0">
                <a:latin typeface="Arial "/>
                <a:cs typeface="Arial" panose="020B0604020202020204" pitchFamily="34" charset="0"/>
              </a:rPr>
              <a:t>OPLE Zacatecas emitió nuevo acuerdo en el que desvirtúa el modo honesto de vivir y niega registro de candidaturas.</a:t>
            </a:r>
          </a:p>
          <a:p>
            <a:pPr marL="163509" indent="-163509" algn="just"/>
            <a:r>
              <a:rPr lang="es-MX" sz="1251" b="1" dirty="0">
                <a:latin typeface="Arial "/>
                <a:cs typeface="Arial" panose="020B0604020202020204" pitchFamily="34" charset="0"/>
              </a:rPr>
              <a:t>13 mayo 2021. </a:t>
            </a:r>
            <a:r>
              <a:rPr lang="es-MX" sz="1251" dirty="0">
                <a:latin typeface="Arial "/>
                <a:cs typeface="Arial" panose="020B0604020202020204" pitchFamily="34" charset="0"/>
              </a:rPr>
              <a:t>TEZ confirmó esa resolución del OPLE  que negó los registros de candidaturas, al quedar  demostrado que no cuentan con modo honesto de vivir, a partir de las sentencias firmes en las que se les consideró responsables de incurrir en Violencia Política contra una Síndica mujer por razón de género (ACG-IEEZ-071/VIII/2021).</a:t>
            </a:r>
          </a:p>
          <a:p>
            <a:pPr marL="163509" indent="-163509" algn="just"/>
            <a:r>
              <a:rPr lang="es-MX" sz="1251" b="1" dirty="0">
                <a:latin typeface="Arial "/>
                <a:cs typeface="Arial" panose="020B0604020202020204" pitchFamily="34" charset="0"/>
              </a:rPr>
              <a:t>23 mayo 2021</a:t>
            </a:r>
            <a:r>
              <a:rPr lang="es-MX" sz="1251" dirty="0">
                <a:latin typeface="Arial "/>
                <a:cs typeface="Arial" panose="020B0604020202020204" pitchFamily="34" charset="0"/>
              </a:rPr>
              <a:t>. Sala Monterrey revocó la resolución del Tribunal Electoral de  Zacatecas ,porque al realizar el estudio del mencionado acuerdo, no tomó todos los elementos necesarios, la necesidad de verificar si era razonable y proporcional la determinación de tener por no cumplido el requisito de elegibilidad consistente en tener un modo honesto de vivir, el cual, resultaba necesario aun cuando existían sentencias en las que se determinó que los quejosos habían cometido actos que constituían violencia política de género.</a:t>
            </a:r>
          </a:p>
          <a:p>
            <a:pPr marL="163509" indent="-163509" algn="just"/>
            <a:r>
              <a:rPr lang="es-MX" sz="1251" b="1" dirty="0">
                <a:latin typeface="Arial "/>
                <a:cs typeface="Arial" panose="020B0604020202020204" pitchFamily="34" charset="0"/>
              </a:rPr>
              <a:t>25 mayo 2021. OPLE Zacatecas, e</a:t>
            </a:r>
            <a:r>
              <a:rPr lang="es-MX" sz="1251" dirty="0">
                <a:latin typeface="Arial "/>
              </a:rPr>
              <a:t>n cumplimiento a la sentencia de Sala Monterrey</a:t>
            </a:r>
            <a:r>
              <a:rPr lang="es-MX" sz="1251" b="1" dirty="0">
                <a:highlight>
                  <a:srgbClr val="FFFF00"/>
                </a:highlight>
                <a:latin typeface="Arial "/>
              </a:rPr>
              <a:t>, declaró la procedencia del registro de los CC. Ulises Mejía Haro y Antonio Mejía Haro para contender como candidatos propietario y suplente a la Diputación Local </a:t>
            </a:r>
            <a:r>
              <a:rPr lang="es-MX" sz="1251" dirty="0">
                <a:latin typeface="Arial "/>
              </a:rPr>
              <a:t>del Distrito I, con cabecera en Zacatecas, Zacatecas, presentadas por el PES, y dejó sin efectos el registro de las candidaturas antes presentadas  por el PES y aprobadas en el acuerdo ACG-IEEZ-058/VIII/2021(5 abril 2021). </a:t>
            </a:r>
            <a:endParaRPr lang="es-MX" sz="1251" b="1" dirty="0">
              <a:highlight>
                <a:srgbClr val="00FFFF"/>
              </a:highlight>
              <a:latin typeface="Arial "/>
              <a:cs typeface="Arial" panose="020B0604020202020204" pitchFamily="34" charset="0"/>
            </a:endParaRPr>
          </a:p>
          <a:p>
            <a:pPr marL="163509" indent="-163509" algn="just"/>
            <a:endParaRPr lang="es-MX" sz="1251" dirty="0">
              <a:highlight>
                <a:srgbClr val="00FFFF"/>
              </a:highlight>
              <a:latin typeface="Arial "/>
              <a:cs typeface="Arial" panose="020B0604020202020204" pitchFamily="34" charset="0"/>
            </a:endParaRPr>
          </a:p>
        </p:txBody>
      </p:sp>
      <p:sp>
        <p:nvSpPr>
          <p:cNvPr id="4" name="Título 3">
            <a:extLst>
              <a:ext uri="{FF2B5EF4-FFF2-40B4-BE49-F238E27FC236}">
                <a16:creationId xmlns:a16="http://schemas.microsoft.com/office/drawing/2014/main" id="{DB1610A5-DABD-4A34-B2D3-C34BF333C446}"/>
              </a:ext>
            </a:extLst>
          </p:cNvPr>
          <p:cNvSpPr>
            <a:spLocks noGrp="1"/>
          </p:cNvSpPr>
          <p:nvPr>
            <p:ph type="title"/>
          </p:nvPr>
        </p:nvSpPr>
        <p:spPr>
          <a:xfrm>
            <a:off x="5566002" y="340446"/>
            <a:ext cx="6560685" cy="551951"/>
          </a:xfrm>
        </p:spPr>
        <p:txBody>
          <a:bodyPr>
            <a:noAutofit/>
          </a:bodyPr>
          <a:lstStyle/>
          <a:p>
            <a:pPr algn="l"/>
            <a:r>
              <a:rPr lang="es-MX" sz="1800" dirty="0"/>
              <a:t>Caso: Devuelve Candidatura cancelada por violencia Política, Zacatecas</a:t>
            </a:r>
          </a:p>
        </p:txBody>
      </p:sp>
      <p:pic>
        <p:nvPicPr>
          <p:cNvPr id="1028" name="Picture 4">
            <a:extLst>
              <a:ext uri="{FF2B5EF4-FFF2-40B4-BE49-F238E27FC236}">
                <a16:creationId xmlns:a16="http://schemas.microsoft.com/office/drawing/2014/main" id="{3FD5E94B-4394-4F19-B73F-C622A95A61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4650" y="2124810"/>
            <a:ext cx="4059537" cy="2732381"/>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a16="http://schemas.microsoft.com/office/drawing/2014/main" id="{DE3F7E66-8543-466B-B40F-FC1DA99714F2}"/>
              </a:ext>
            </a:extLst>
          </p:cNvPr>
          <p:cNvSpPr/>
          <p:nvPr/>
        </p:nvSpPr>
        <p:spPr>
          <a:xfrm>
            <a:off x="65314" y="892395"/>
            <a:ext cx="12126687" cy="1169551"/>
          </a:xfrm>
          <a:prstGeom prst="rect">
            <a:avLst/>
          </a:prstGeom>
        </p:spPr>
        <p:txBody>
          <a:bodyPr wrap="square">
            <a:spAutoFit/>
          </a:bodyPr>
          <a:lstStyle/>
          <a:p>
            <a:pPr marL="163509" indent="-163509" algn="just">
              <a:defRPr/>
            </a:pPr>
            <a:r>
              <a:rPr lang="es-MX" sz="1400" b="1" dirty="0">
                <a:solidFill>
                  <a:srgbClr val="000000"/>
                </a:solidFill>
                <a:latin typeface="Arial" panose="020B0604020202020204" pitchFamily="34" charset="0"/>
                <a:cs typeface="Arial" panose="020B0604020202020204" pitchFamily="34" charset="0"/>
              </a:rPr>
              <a:t>2 abril 2021.</a:t>
            </a:r>
            <a:r>
              <a:rPr lang="es-MX" sz="1400" dirty="0">
                <a:solidFill>
                  <a:srgbClr val="000000"/>
                </a:solidFill>
                <a:latin typeface="Arial" panose="020B0604020202020204" pitchFamily="34" charset="0"/>
                <a:cs typeface="Arial" panose="020B0604020202020204" pitchFamily="34" charset="0"/>
              </a:rPr>
              <a:t> Consejo General del OPLE Zacatecas negó el registro de candidaturas a:</a:t>
            </a:r>
          </a:p>
          <a:p>
            <a:pPr marL="342891" indent="-342891" algn="just">
              <a:buFont typeface="+mj-lt"/>
              <a:buAutoNum type="alphaLcParenR"/>
              <a:defRPr/>
            </a:pPr>
            <a:r>
              <a:rPr lang="es-MX" sz="1400" b="1" dirty="0">
                <a:solidFill>
                  <a:srgbClr val="000000"/>
                </a:solidFill>
                <a:latin typeface="Arial" panose="020B0604020202020204" pitchFamily="34" charset="0"/>
                <a:cs typeface="Arial" panose="020B0604020202020204" pitchFamily="34" charset="0"/>
              </a:rPr>
              <a:t>ULISES MEJÍA HARO </a:t>
            </a:r>
            <a:r>
              <a:rPr lang="es-MX" sz="1400" dirty="0">
                <a:solidFill>
                  <a:srgbClr val="000000"/>
                </a:solidFill>
                <a:latin typeface="Arial" panose="020B0604020202020204" pitchFamily="34" charset="0"/>
                <a:cs typeface="Arial" panose="020B0604020202020204" pitchFamily="34" charset="0"/>
              </a:rPr>
              <a:t>(Presidente del Ayuntamiento de Zacatecas con licencia) postulados por el Partido Encuentro Solidario a Diputados Local Distrito I MR.</a:t>
            </a:r>
          </a:p>
          <a:p>
            <a:pPr marL="342891" indent="-342891" algn="just">
              <a:buFont typeface="+mj-lt"/>
              <a:buAutoNum type="alphaLcParenR"/>
              <a:defRPr/>
            </a:pPr>
            <a:r>
              <a:rPr lang="es-MX" sz="1400" b="1" dirty="0">
                <a:solidFill>
                  <a:srgbClr val="000000"/>
                </a:solidFill>
                <a:latin typeface="Arial" panose="020B0604020202020204" pitchFamily="34" charset="0"/>
                <a:cs typeface="Arial" panose="020B0604020202020204" pitchFamily="34" charset="0"/>
              </a:rPr>
              <a:t>ANTONIO MEJÍA HARO</a:t>
            </a:r>
            <a:r>
              <a:rPr lang="es-MX" sz="1400" dirty="0">
                <a:solidFill>
                  <a:srgbClr val="000000"/>
                </a:solidFill>
                <a:latin typeface="Arial" panose="020B0604020202020204" pitchFamily="34" charset="0"/>
                <a:cs typeface="Arial" panose="020B0604020202020204" pitchFamily="34" charset="0"/>
              </a:rPr>
              <a:t> (Papá de Ulises) postulado por el PES a Diputado local por RP.</a:t>
            </a:r>
          </a:p>
          <a:p>
            <a:pPr marL="342891" indent="-342891" algn="just">
              <a:buFont typeface="+mj-lt"/>
              <a:buAutoNum type="alphaLcParenR"/>
              <a:defRPr/>
            </a:pPr>
            <a:r>
              <a:rPr lang="es-MX" sz="1400" b="1" dirty="0">
                <a:solidFill>
                  <a:srgbClr val="000000"/>
                </a:solidFill>
                <a:latin typeface="Arial" panose="020B0604020202020204" pitchFamily="34" charset="0"/>
                <a:cs typeface="Arial" panose="020B0604020202020204" pitchFamily="34" charset="0"/>
              </a:rPr>
              <a:t>IVÁN DE SANTIAGO BELTRÁL</a:t>
            </a:r>
            <a:r>
              <a:rPr lang="es-MX" sz="1400" dirty="0">
                <a:solidFill>
                  <a:srgbClr val="000000"/>
                </a:solidFill>
                <a:latin typeface="Arial" panose="020B0604020202020204" pitchFamily="34" charset="0"/>
                <a:cs typeface="Arial" panose="020B0604020202020204" pitchFamily="34" charset="0"/>
              </a:rPr>
              <a:t>. (Secretario del Ayuntamiento de Zacatecas) postulado por el PES a Presidente Municipal.</a:t>
            </a:r>
          </a:p>
        </p:txBody>
      </p:sp>
      <p:pic>
        <p:nvPicPr>
          <p:cNvPr id="1030" name="Picture 6" descr="Llama Mejía Haro a consejeros locales para que acepten revocación a sanción  | NTR Zacatecas .com">
            <a:extLst>
              <a:ext uri="{FF2B5EF4-FFF2-40B4-BE49-F238E27FC236}">
                <a16:creationId xmlns:a16="http://schemas.microsoft.com/office/drawing/2014/main" id="{27FBF86E-4564-4CD1-892F-DC0DB815AB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006"/>
          <a:stretch/>
        </p:blipFill>
        <p:spPr bwMode="auto">
          <a:xfrm>
            <a:off x="7734650" y="4508212"/>
            <a:ext cx="4059537" cy="2296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865360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02. 05. 2018. SPOTLIGHT 2">
            <a:extLst>
              <a:ext uri="{FF2B5EF4-FFF2-40B4-BE49-F238E27FC236}">
                <a16:creationId xmlns:a16="http://schemas.microsoft.com/office/drawing/2014/main" id="{54B46B0B-7491-436A-9AE8-B70B899DB9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7002" y="935037"/>
            <a:ext cx="3831817" cy="2296049"/>
          </a:xfrm>
          <a:prstGeom prst="rect">
            <a:avLst/>
          </a:prstGeom>
          <a:noFill/>
          <a:extLst>
            <a:ext uri="{909E8E84-426E-40DD-AFC4-6F175D3DCCD1}">
              <a14:hiddenFill xmlns:a14="http://schemas.microsoft.com/office/drawing/2010/main">
                <a:solidFill>
                  <a:srgbClr val="FFFFFF"/>
                </a:solidFill>
              </a14:hiddenFill>
            </a:ext>
          </a:extLst>
        </p:spPr>
      </p:pic>
      <p:sp>
        <p:nvSpPr>
          <p:cNvPr id="4" name="Título 3">
            <a:extLst>
              <a:ext uri="{FF2B5EF4-FFF2-40B4-BE49-F238E27FC236}">
                <a16:creationId xmlns:a16="http://schemas.microsoft.com/office/drawing/2014/main" id="{DB1610A5-DABD-4A34-B2D3-C34BF333C446}"/>
              </a:ext>
            </a:extLst>
          </p:cNvPr>
          <p:cNvSpPr>
            <a:spLocks noGrp="1"/>
          </p:cNvSpPr>
          <p:nvPr>
            <p:ph type="title"/>
          </p:nvPr>
        </p:nvSpPr>
        <p:spPr>
          <a:xfrm>
            <a:off x="5566002" y="340446"/>
            <a:ext cx="5101999" cy="551951"/>
          </a:xfrm>
        </p:spPr>
        <p:txBody>
          <a:bodyPr>
            <a:noAutofit/>
          </a:bodyPr>
          <a:lstStyle/>
          <a:p>
            <a:pPr algn="l"/>
            <a:r>
              <a:rPr lang="es-MX" sz="1800" dirty="0"/>
              <a:t>Caso: Violencia Política, San Luis Potosí</a:t>
            </a:r>
          </a:p>
        </p:txBody>
      </p:sp>
      <p:sp>
        <p:nvSpPr>
          <p:cNvPr id="11" name="Marcador de contenido 1">
            <a:extLst>
              <a:ext uri="{FF2B5EF4-FFF2-40B4-BE49-F238E27FC236}">
                <a16:creationId xmlns:a16="http://schemas.microsoft.com/office/drawing/2014/main" id="{C3604935-C38D-40BE-BABB-542493259EEE}"/>
              </a:ext>
            </a:extLst>
          </p:cNvPr>
          <p:cNvSpPr>
            <a:spLocks noGrp="1"/>
          </p:cNvSpPr>
          <p:nvPr>
            <p:ph idx="1"/>
          </p:nvPr>
        </p:nvSpPr>
        <p:spPr>
          <a:xfrm>
            <a:off x="125837" y="935037"/>
            <a:ext cx="7424257" cy="5705383"/>
          </a:xfrm>
        </p:spPr>
        <p:txBody>
          <a:bodyPr/>
          <a:lstStyle/>
          <a:p>
            <a:pPr algn="just"/>
            <a:r>
              <a:rPr lang="es-MX" sz="1600" b="1" dirty="0">
                <a:latin typeface="Arial" panose="020B0604020202020204" pitchFamily="34" charset="0"/>
                <a:cs typeface="Arial" panose="020B0604020202020204" pitchFamily="34" charset="0"/>
              </a:rPr>
              <a:t>Víctima</a:t>
            </a:r>
            <a:r>
              <a:rPr lang="es-MX" sz="1600" dirty="0">
                <a:latin typeface="Arial" panose="020B0604020202020204" pitchFamily="34" charset="0"/>
                <a:cs typeface="Arial" panose="020B0604020202020204" pitchFamily="34" charset="0"/>
              </a:rPr>
              <a:t>: </a:t>
            </a:r>
            <a:r>
              <a:rPr lang="es-MX" sz="1600" b="1" dirty="0">
                <a:latin typeface="Arial" panose="020B0604020202020204" pitchFamily="34" charset="0"/>
                <a:cs typeface="Arial" panose="020B0604020202020204" pitchFamily="34" charset="0"/>
              </a:rPr>
              <a:t>María Rebeca Terán Guevara </a:t>
            </a:r>
            <a:r>
              <a:rPr lang="es-MX" sz="1600" dirty="0">
                <a:latin typeface="Arial" panose="020B0604020202020204" pitchFamily="34" charset="0"/>
                <a:cs typeface="Arial" panose="020B0604020202020204" pitchFamily="34" charset="0"/>
              </a:rPr>
              <a:t>entonces</a:t>
            </a:r>
            <a:r>
              <a:rPr lang="es-MX" sz="1600" b="1" dirty="0">
                <a:latin typeface="Arial" panose="020B0604020202020204" pitchFamily="34" charset="0"/>
                <a:cs typeface="Arial" panose="020B0604020202020204" pitchFamily="34" charset="0"/>
              </a:rPr>
              <a:t> </a:t>
            </a:r>
            <a:r>
              <a:rPr lang="es-MX" sz="1600" dirty="0">
                <a:latin typeface="Arial" panose="020B0604020202020204" pitchFamily="34" charset="0"/>
                <a:cs typeface="Arial" panose="020B0604020202020204" pitchFamily="34" charset="0"/>
              </a:rPr>
              <a:t>Diputada local y candidata a Presidenta Municipal al municipio de Xilitla por el PRI-No obtuvo el triunfo.</a:t>
            </a:r>
          </a:p>
          <a:p>
            <a:pPr algn="just"/>
            <a:r>
              <a:rPr lang="es-MX" sz="1600" b="1" dirty="0">
                <a:latin typeface="Arial" panose="020B0604020202020204" pitchFamily="34" charset="0"/>
                <a:cs typeface="Arial" panose="020B0604020202020204" pitchFamily="34" charset="0"/>
              </a:rPr>
              <a:t>Agresor</a:t>
            </a:r>
            <a:r>
              <a:rPr lang="es-MX" sz="1600" dirty="0">
                <a:latin typeface="Arial" panose="020B0604020202020204" pitchFamily="34" charset="0"/>
                <a:cs typeface="Arial" panose="020B0604020202020204" pitchFamily="34" charset="0"/>
              </a:rPr>
              <a:t>: </a:t>
            </a:r>
            <a:r>
              <a:rPr lang="es-ES" sz="1600" b="1" dirty="0">
                <a:latin typeface="Arial" panose="020B0604020202020204" pitchFamily="34" charset="0"/>
                <a:cs typeface="Arial" panose="020B0604020202020204" pitchFamily="34" charset="0"/>
              </a:rPr>
              <a:t>Leonel Serrato Sánchez</a:t>
            </a:r>
            <a:r>
              <a:rPr lang="es-ES" sz="1600" dirty="0">
                <a:latin typeface="Arial" panose="020B0604020202020204" pitchFamily="34" charset="0"/>
                <a:cs typeface="Arial" panose="020B0604020202020204" pitchFamily="34" charset="0"/>
              </a:rPr>
              <a:t>, Notario 32 de San Luis Potosí y entonces candidato a presidente municipal capitalino por la coalición "Juntos Haremos Historia“ (PVEM-PT). </a:t>
            </a:r>
            <a:r>
              <a:rPr lang="es-ES" sz="1600" dirty="0">
                <a:highlight>
                  <a:srgbClr val="FFFF00"/>
                </a:highlight>
                <a:latin typeface="Arial" panose="020B0604020202020204" pitchFamily="34" charset="0"/>
                <a:cs typeface="Arial" panose="020B0604020202020204" pitchFamily="34" charset="0"/>
              </a:rPr>
              <a:t>No se canceló candidatura pero no obtuvo el triunfo</a:t>
            </a:r>
            <a:r>
              <a:rPr lang="es-ES" sz="1600" dirty="0">
                <a:latin typeface="Arial" panose="020B0604020202020204" pitchFamily="34" charset="0"/>
                <a:cs typeface="Arial" panose="020B0604020202020204" pitchFamily="34" charset="0"/>
              </a:rPr>
              <a:t>.</a:t>
            </a:r>
          </a:p>
          <a:p>
            <a:pPr marL="0" indent="0" algn="just">
              <a:buNone/>
            </a:pPr>
            <a:r>
              <a:rPr lang="es-ES" sz="1600" b="1" dirty="0">
                <a:latin typeface="Arial" panose="020B0604020202020204" pitchFamily="34" charset="0"/>
                <a:cs typeface="Arial" panose="020B0604020202020204" pitchFamily="34" charset="0"/>
              </a:rPr>
              <a:t>Actos:</a:t>
            </a:r>
          </a:p>
          <a:p>
            <a:pPr algn="just"/>
            <a:r>
              <a:rPr lang="es-ES" sz="1600" b="1" dirty="0">
                <a:latin typeface="Arial" panose="020B0604020202020204" pitchFamily="34" charset="0"/>
                <a:cs typeface="Arial" panose="020B0604020202020204" pitchFamily="34" charset="0"/>
              </a:rPr>
              <a:t>8 abril 2017. </a:t>
            </a:r>
            <a:r>
              <a:rPr lang="es-MX" sz="1600" dirty="0">
                <a:latin typeface="Arial" panose="020B0604020202020204" pitchFamily="34" charset="0"/>
                <a:cs typeface="Arial" panose="020B0604020202020204" pitchFamily="34" charset="0"/>
              </a:rPr>
              <a:t>Realizó comentarios denigrantes y ofensivos, hacia María Rebeca Terán  en programa de radio tales como:</a:t>
            </a:r>
          </a:p>
          <a:p>
            <a:pPr marL="0" indent="0" algn="just">
              <a:buNone/>
            </a:pPr>
            <a:r>
              <a:rPr lang="es-MX" sz="1600" dirty="0">
                <a:highlight>
                  <a:srgbClr val="FFFF00"/>
                </a:highlight>
                <a:latin typeface="Arial" panose="020B0604020202020204" pitchFamily="34" charset="0"/>
                <a:cs typeface="Arial" panose="020B0604020202020204" pitchFamily="34" charset="0"/>
              </a:rPr>
              <a:t>“...A LA SEÑORA REBECA Y A OTRAS DIPUTADAS, SE LES CENSURA POR TONTAS... POR SER BUENAS PARA NADA, POR SER INÚTILES... USTED ES AMBICIOSA, ES HAMBRIENTA...</a:t>
            </a:r>
            <a:r>
              <a:rPr lang="es-MX" sz="1600" b="1" dirty="0">
                <a:highlight>
                  <a:srgbClr val="FFFF00"/>
                </a:highlight>
                <a:latin typeface="Arial" panose="020B0604020202020204" pitchFamily="34" charset="0"/>
                <a:cs typeface="Arial" panose="020B0604020202020204" pitchFamily="34" charset="0"/>
              </a:rPr>
              <a:t>DEJEME DECIRLE SEÑORA: LA VAGINA NO LE DA INTELIGENCIA, NO LE DA HONRADEZ, NO LE DA CAPACIDAD...NO SE ESCUDE EN SUS ENAGUAS...NO LE BUSQUE PORQUE NOS ENCUENTRA</a:t>
            </a:r>
            <a:r>
              <a:rPr lang="es-MX" sz="1600" dirty="0">
                <a:highlight>
                  <a:srgbClr val="FFFF00"/>
                </a:highlight>
                <a:latin typeface="Arial" panose="020B0604020202020204" pitchFamily="34" charset="0"/>
                <a:cs typeface="Arial" panose="020B0604020202020204" pitchFamily="34" charset="0"/>
              </a:rPr>
              <a:t>...”</a:t>
            </a:r>
          </a:p>
          <a:p>
            <a:pPr algn="just"/>
            <a:r>
              <a:rPr lang="es-MX" sz="1600" b="1" dirty="0">
                <a:latin typeface="Arial" panose="020B0604020202020204" pitchFamily="34" charset="0"/>
                <a:cs typeface="Arial" panose="020B0604020202020204" pitchFamily="34" charset="0"/>
              </a:rPr>
              <a:t>2 diciembre 2020. </a:t>
            </a:r>
            <a:r>
              <a:rPr lang="es-MX" sz="1600" dirty="0">
                <a:latin typeface="Arial" panose="020B0604020202020204" pitchFamily="34" charset="0"/>
                <a:cs typeface="Arial" panose="020B0604020202020204" pitchFamily="34" charset="0"/>
              </a:rPr>
              <a:t>En entrevista a medios de comunicación:</a:t>
            </a:r>
          </a:p>
          <a:p>
            <a:pPr marL="0" indent="0" algn="just">
              <a:buNone/>
            </a:pPr>
            <a:r>
              <a:rPr lang="es-MX" sz="1600" dirty="0">
                <a:latin typeface="Arial" panose="020B0604020202020204" pitchFamily="34" charset="0"/>
                <a:cs typeface="Arial" panose="020B0604020202020204" pitchFamily="34" charset="0"/>
              </a:rPr>
              <a:t>“...DESDE LUEGO QUE LE PEDI DISCULPAS, PERO NO POR SER LADRONA QUE SIGUE SIENDO..., SI A ELLA LE HACEN FALTA MÁS DISCULPAS DE LEONEL SERRATO: REBECA TERAN TIENE MIS DISCULPAS..., PERO NO SE ME VA A QUITAR DECIRLE QUE ES UNA RATERA...”</a:t>
            </a:r>
          </a:p>
        </p:txBody>
      </p:sp>
      <p:pic>
        <p:nvPicPr>
          <p:cNvPr id="4102" name="Picture 6" descr="SENADORAS DE LA REPUBLICA">
            <a:extLst>
              <a:ext uri="{FF2B5EF4-FFF2-40B4-BE49-F238E27FC236}">
                <a16:creationId xmlns:a16="http://schemas.microsoft.com/office/drawing/2014/main" id="{A4679683-E1D3-4A2C-B09E-01B5B29029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6722" y="3525744"/>
            <a:ext cx="3852097" cy="2499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830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6" descr="http://www.zin.mx/wp-content/uploads/2014/07/Camara-de-Diputados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35844" y="-12790"/>
            <a:ext cx="3156155" cy="19863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http://www.proyectodiez.mx/wp-content/uploads/2013/09/C%C3%A1mara-de-senador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469190"/>
            <a:ext cx="3447107" cy="2468305"/>
          </a:xfrm>
          <a:prstGeom prst="rect">
            <a:avLst/>
          </a:prstGeom>
          <a:noFill/>
          <a:extLst>
            <a:ext uri="{909E8E84-426E-40DD-AFC4-6F175D3DCCD1}">
              <a14:hiddenFill xmlns:a14="http://schemas.microsoft.com/office/drawing/2010/main">
                <a:solidFill>
                  <a:srgbClr val="FFFFFF"/>
                </a:solidFill>
              </a14:hiddenFill>
            </a:ext>
          </a:extLst>
        </p:spPr>
      </p:pic>
      <p:sp>
        <p:nvSpPr>
          <p:cNvPr id="21" name="2 CuadroTexto"/>
          <p:cNvSpPr txBox="1"/>
          <p:nvPr/>
        </p:nvSpPr>
        <p:spPr>
          <a:xfrm>
            <a:off x="2470921" y="-37726"/>
            <a:ext cx="648072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Composición Poder Legislativo Federal por género 1991-2021</a:t>
            </a:r>
          </a:p>
        </p:txBody>
      </p:sp>
      <p:sp>
        <p:nvSpPr>
          <p:cNvPr id="9" name="CuadroTexto 1">
            <a:extLst>
              <a:ext uri="{FF2B5EF4-FFF2-40B4-BE49-F238E27FC236}">
                <a16:creationId xmlns:a16="http://schemas.microsoft.com/office/drawing/2014/main" id="{87AFFBBC-CD22-4BD0-8B5E-CBFBA540CD92}"/>
              </a:ext>
            </a:extLst>
          </p:cNvPr>
          <p:cNvSpPr txBox="1"/>
          <p:nvPr/>
        </p:nvSpPr>
        <p:spPr>
          <a:xfrm>
            <a:off x="31179" y="5956207"/>
            <a:ext cx="12129641" cy="735879"/>
          </a:xfrm>
          <a:prstGeom prst="rect">
            <a:avLst/>
          </a:prstGeom>
          <a:noFill/>
        </p:spPr>
        <p:txBody>
          <a:bodyPr wrap="square" rtlCol="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100" b="1"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rPr>
              <a:t>*Diputaciones: 251 mujeres y 249 hombres, Julio César Moreno Rivera, diputado de Morena de RP (#9 de la Lista de la Circunscripción IV) solicitó licencia indefinida, su suplente Elena Edith Segura Trejo rindió protesta 24 marzo 2022.</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1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**Senadurías: 64 mujeres y 64 hombres, conforme a la elección extraordinaria del 5 diciembre 2021 de Nayarit (ganó candidata de Morena, </a:t>
            </a:r>
            <a:r>
              <a:rPr kumimoji="0" lang="es-MX" sz="1100" b="1" i="0" u="none" strike="noStrike" kern="1200" cap="none" spc="0" normalizeH="0" baseline="0" noProof="0" dirty="0">
                <a:ln>
                  <a:noFill/>
                </a:ln>
                <a:solidFill>
                  <a:srgbClr val="212529"/>
                </a:solidFill>
                <a:effectLst/>
                <a:uLnTx/>
                <a:uFillTx/>
                <a:latin typeface="Roboto-Regular"/>
                <a:ea typeface="+mn-ea"/>
                <a:cs typeface="+mn-cs"/>
              </a:rPr>
              <a:t>Rosa Elena Jiménez Arteaga, tomó protesta 25 enero 2022).</a:t>
            </a:r>
            <a:endParaRPr kumimoji="0" lang="es-MX" sz="11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051"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Fuente: Estudio de la Consejera Electoral Adriana Favela con base en resultados de cómputos INE y sentencias del TEPJF. Actualizado al 28 enero 2022</a:t>
            </a:r>
          </a:p>
        </p:txBody>
      </p:sp>
      <p:graphicFrame>
        <p:nvGraphicFramePr>
          <p:cNvPr id="10" name="Gráfico 9">
            <a:extLst>
              <a:ext uri="{FF2B5EF4-FFF2-40B4-BE49-F238E27FC236}">
                <a16:creationId xmlns:a16="http://schemas.microsoft.com/office/drawing/2014/main" id="{514B35CB-427C-40A1-B74F-2A79944F2D85}"/>
              </a:ext>
            </a:extLst>
          </p:cNvPr>
          <p:cNvGraphicFramePr>
            <a:graphicFrameLocks noGrp="1"/>
          </p:cNvGraphicFramePr>
          <p:nvPr>
            <p:extLst>
              <p:ext uri="{D42A27DB-BD31-4B8C-83A1-F6EECF244321}">
                <p14:modId xmlns:p14="http://schemas.microsoft.com/office/powerpoint/2010/main" val="3337920069"/>
              </p:ext>
            </p:extLst>
          </p:nvPr>
        </p:nvGraphicFramePr>
        <p:xfrm>
          <a:off x="3550728" y="3528828"/>
          <a:ext cx="8701548" cy="234903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Gráfico 12">
            <a:extLst>
              <a:ext uri="{FF2B5EF4-FFF2-40B4-BE49-F238E27FC236}">
                <a16:creationId xmlns:a16="http://schemas.microsoft.com/office/drawing/2014/main" id="{8CD109E8-F6A4-40BD-AAE8-7BBFB502E563}"/>
              </a:ext>
            </a:extLst>
          </p:cNvPr>
          <p:cNvGraphicFramePr>
            <a:graphicFrameLocks/>
          </p:cNvGraphicFramePr>
          <p:nvPr>
            <p:extLst>
              <p:ext uri="{D42A27DB-BD31-4B8C-83A1-F6EECF244321}">
                <p14:modId xmlns:p14="http://schemas.microsoft.com/office/powerpoint/2010/main" val="3681728122"/>
              </p:ext>
            </p:extLst>
          </p:nvPr>
        </p:nvGraphicFramePr>
        <p:xfrm>
          <a:off x="0" y="777597"/>
          <a:ext cx="12192000" cy="273251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31394685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3">
            <a:extLst>
              <a:ext uri="{FF2B5EF4-FFF2-40B4-BE49-F238E27FC236}">
                <a16:creationId xmlns:a16="http://schemas.microsoft.com/office/drawing/2014/main" id="{CCD4F304-1CDB-4DB0-AB41-73E24BBF82F3}"/>
              </a:ext>
            </a:extLst>
          </p:cNvPr>
          <p:cNvSpPr txBox="1">
            <a:spLocks/>
          </p:cNvSpPr>
          <p:nvPr/>
        </p:nvSpPr>
        <p:spPr>
          <a:xfrm>
            <a:off x="1949006" y="3034540"/>
            <a:ext cx="8500719" cy="1254117"/>
          </a:xfrm>
          <a:prstGeom prst="rect">
            <a:avLst/>
          </a:prstGeom>
        </p:spPr>
        <p:txBody>
          <a:bodyPr vert="horz" lIns="91429" tIns="45715" rIns="91429" bIns="45715" rtlCol="0" anchor="t">
            <a:normAutofit fontScale="97500"/>
          </a:bodyPr>
          <a:lstStyle>
            <a:lvl1pPr algn="ctr" defTabSz="455613" rtl="0" eaLnBrk="1" fontAlgn="base" hangingPunct="1">
              <a:spcBef>
                <a:spcPct val="0"/>
              </a:spcBef>
              <a:spcAft>
                <a:spcPct val="0"/>
              </a:spcAft>
              <a:defRPr sz="3200" b="0" kern="1200" cap="all">
                <a:solidFill>
                  <a:srgbClr val="FFFFFF"/>
                </a:solidFill>
                <a:latin typeface="Century Gothic"/>
                <a:ea typeface="+mj-ea"/>
                <a:cs typeface="Century Gothic"/>
              </a:defRPr>
            </a:lvl1pPr>
            <a:lvl2pPr algn="r" defTabSz="455613" rtl="0" eaLnBrk="1" fontAlgn="base" hangingPunct="1">
              <a:spcBef>
                <a:spcPct val="0"/>
              </a:spcBef>
              <a:spcAft>
                <a:spcPct val="0"/>
              </a:spcAft>
              <a:defRPr sz="2400">
                <a:solidFill>
                  <a:srgbClr val="983C3A"/>
                </a:solidFill>
                <a:latin typeface="Calibri" pitchFamily="34" charset="0"/>
              </a:defRPr>
            </a:lvl2pPr>
            <a:lvl3pPr algn="r" defTabSz="455613" rtl="0" eaLnBrk="1" fontAlgn="base" hangingPunct="1">
              <a:spcBef>
                <a:spcPct val="0"/>
              </a:spcBef>
              <a:spcAft>
                <a:spcPct val="0"/>
              </a:spcAft>
              <a:defRPr sz="2400">
                <a:solidFill>
                  <a:srgbClr val="983C3A"/>
                </a:solidFill>
                <a:latin typeface="Calibri" pitchFamily="34" charset="0"/>
              </a:defRPr>
            </a:lvl3pPr>
            <a:lvl4pPr algn="r" defTabSz="455613" rtl="0" eaLnBrk="1" fontAlgn="base" hangingPunct="1">
              <a:spcBef>
                <a:spcPct val="0"/>
              </a:spcBef>
              <a:spcAft>
                <a:spcPct val="0"/>
              </a:spcAft>
              <a:defRPr sz="2400">
                <a:solidFill>
                  <a:srgbClr val="983C3A"/>
                </a:solidFill>
                <a:latin typeface="Calibri" pitchFamily="34" charset="0"/>
              </a:defRPr>
            </a:lvl4pPr>
            <a:lvl5pPr algn="r" defTabSz="455613" rtl="0" eaLnBrk="1" fontAlgn="base" hangingPunct="1">
              <a:spcBef>
                <a:spcPct val="0"/>
              </a:spcBef>
              <a:spcAft>
                <a:spcPct val="0"/>
              </a:spcAft>
              <a:defRPr sz="2400">
                <a:solidFill>
                  <a:srgbClr val="983C3A"/>
                </a:solidFill>
                <a:latin typeface="Calibri" pitchFamily="34" charset="0"/>
              </a:defRPr>
            </a:lvl5pPr>
            <a:lvl6pPr marL="457200" algn="r" defTabSz="455613" rtl="0" eaLnBrk="1" fontAlgn="base" hangingPunct="1">
              <a:spcBef>
                <a:spcPct val="0"/>
              </a:spcBef>
              <a:spcAft>
                <a:spcPct val="0"/>
              </a:spcAft>
              <a:defRPr sz="2400">
                <a:solidFill>
                  <a:srgbClr val="983C3A"/>
                </a:solidFill>
                <a:latin typeface="Calibri" pitchFamily="34" charset="0"/>
              </a:defRPr>
            </a:lvl6pPr>
            <a:lvl7pPr marL="914400" algn="r" defTabSz="455613" rtl="0" eaLnBrk="1" fontAlgn="base" hangingPunct="1">
              <a:spcBef>
                <a:spcPct val="0"/>
              </a:spcBef>
              <a:spcAft>
                <a:spcPct val="0"/>
              </a:spcAft>
              <a:defRPr sz="2400">
                <a:solidFill>
                  <a:srgbClr val="983C3A"/>
                </a:solidFill>
                <a:latin typeface="Calibri" pitchFamily="34" charset="0"/>
              </a:defRPr>
            </a:lvl7pPr>
            <a:lvl8pPr marL="1371600" algn="r" defTabSz="455613" rtl="0" eaLnBrk="1" fontAlgn="base" hangingPunct="1">
              <a:spcBef>
                <a:spcPct val="0"/>
              </a:spcBef>
              <a:spcAft>
                <a:spcPct val="0"/>
              </a:spcAft>
              <a:defRPr sz="2400">
                <a:solidFill>
                  <a:srgbClr val="983C3A"/>
                </a:solidFill>
                <a:latin typeface="Calibri" pitchFamily="34" charset="0"/>
              </a:defRPr>
            </a:lvl8pPr>
            <a:lvl9pPr marL="1828800" algn="r" defTabSz="455613" rtl="0" eaLnBrk="1" fontAlgn="base" hangingPunct="1">
              <a:spcBef>
                <a:spcPct val="0"/>
              </a:spcBef>
              <a:spcAft>
                <a:spcPct val="0"/>
              </a:spcAft>
              <a:defRPr sz="2400">
                <a:solidFill>
                  <a:srgbClr val="983C3A"/>
                </a:solidFill>
                <a:latin typeface="Calibri" pitchFamily="34" charset="0"/>
              </a:defRPr>
            </a:lvl9pPr>
          </a:lstStyle>
          <a:p>
            <a:pPr>
              <a:defRPr/>
            </a:pPr>
            <a:r>
              <a:rPr lang="es-MX" b="1" dirty="0"/>
              <a:t>VIOLENCIA POLÍTICA CONTRA UNA MUJER PROPICIADA POR OTRA MUJER</a:t>
            </a:r>
            <a:endParaRPr lang="es-MX" dirty="0"/>
          </a:p>
        </p:txBody>
      </p:sp>
    </p:spTree>
    <p:extLst>
      <p:ext uri="{BB962C8B-B14F-4D97-AF65-F5344CB8AC3E}">
        <p14:creationId xmlns:p14="http://schemas.microsoft.com/office/powerpoint/2010/main" val="348666752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1D65020-9096-4487-B4B4-6DFE74E372B4}"/>
              </a:ext>
            </a:extLst>
          </p:cNvPr>
          <p:cNvSpPr>
            <a:spLocks noGrp="1"/>
          </p:cNvSpPr>
          <p:nvPr>
            <p:ph idx="1"/>
          </p:nvPr>
        </p:nvSpPr>
        <p:spPr>
          <a:xfrm>
            <a:off x="251670" y="892398"/>
            <a:ext cx="5601735" cy="5625159"/>
          </a:xfrm>
        </p:spPr>
        <p:txBody>
          <a:bodyPr/>
          <a:lstStyle/>
          <a:p>
            <a:r>
              <a:rPr lang="es-MX" sz="2400" b="1" dirty="0">
                <a:latin typeface="Arial Narrow" panose="020B0606020202030204" pitchFamily="34" charset="0"/>
              </a:rPr>
              <a:t>SUP-REC-61/2020</a:t>
            </a:r>
            <a:r>
              <a:rPr lang="es-MX" sz="2800" b="1" dirty="0">
                <a:latin typeface="Arial Narrow" panose="020B0606020202030204" pitchFamily="34" charset="0"/>
              </a:rPr>
              <a:t> </a:t>
            </a:r>
            <a:r>
              <a:rPr lang="es-MX" sz="1600" dirty="0">
                <a:latin typeface="Arial Narrow" panose="020B0606020202030204" pitchFamily="34" charset="0"/>
              </a:rPr>
              <a:t>(28 agosto 2020)</a:t>
            </a:r>
          </a:p>
          <a:p>
            <a:pPr marL="0" indent="0">
              <a:buNone/>
            </a:pPr>
            <a:r>
              <a:rPr lang="es-MX" sz="1800" b="1" dirty="0">
                <a:latin typeface="Arial Narrow" panose="020B0606020202030204" pitchFamily="34" charset="0"/>
              </a:rPr>
              <a:t>Caso</a:t>
            </a:r>
            <a:r>
              <a:rPr lang="es-MX" sz="1800" dirty="0">
                <a:latin typeface="Arial Narrow" panose="020B0606020202030204" pitchFamily="34" charset="0"/>
              </a:rPr>
              <a:t>:</a:t>
            </a:r>
          </a:p>
          <a:p>
            <a:pPr marL="166684" indent="-166684" algn="just"/>
            <a:r>
              <a:rPr lang="es-MX" sz="1800" dirty="0">
                <a:latin typeface="Arial Narrow" panose="020B0606020202030204" pitchFamily="34" charset="0"/>
              </a:rPr>
              <a:t> Presidenta Municipal de Reforma de Pineda, Oaxaca, omitió tomarle protesta a Rosa María Aguilar Antonio, regidora electa por el principio de RP, y la agraviada presentó JDC ante el Tribunal Estatal Electoral de Oaxaca (TEEO).</a:t>
            </a:r>
          </a:p>
          <a:p>
            <a:pPr marL="166684" indent="-166684" algn="just"/>
            <a:r>
              <a:rPr lang="es-MX" sz="1800" b="1" dirty="0">
                <a:latin typeface="Arial Narrow" panose="020B0606020202030204" pitchFamily="34" charset="0"/>
              </a:rPr>
              <a:t>19 marzo 2019. </a:t>
            </a:r>
            <a:r>
              <a:rPr lang="es-MX" sz="1800" dirty="0">
                <a:latin typeface="Arial Narrow" panose="020B0606020202030204" pitchFamily="34" charset="0"/>
              </a:rPr>
              <a:t>TEEO resolvió expediente JDC/15/2019 y ordenó al Ayuntamiento de Reforma de Pineda, Oaxaca, celebrar una sesión para tomar protesta de ley a la regidora y se le asignara un espacio físico, recursos humanos y materiales para el desempeño del cargo, incluyendo todas las prerrogativas inherentes.</a:t>
            </a:r>
          </a:p>
          <a:p>
            <a:pPr marL="166684" indent="-166684" algn="just"/>
            <a:r>
              <a:rPr lang="es-MX" sz="1800" dirty="0">
                <a:latin typeface="Arial Narrow" panose="020B0606020202030204" pitchFamily="34" charset="0"/>
              </a:rPr>
              <a:t>22 noviembre 2019. TEEO tuvo por cumplida la sentencia.</a:t>
            </a:r>
          </a:p>
          <a:p>
            <a:pPr marL="166684" indent="-166684" algn="just">
              <a:spcBef>
                <a:spcPts val="1200"/>
              </a:spcBef>
              <a:spcAft>
                <a:spcPts val="1200"/>
              </a:spcAft>
            </a:pPr>
            <a:r>
              <a:rPr lang="es-MX" sz="1800" b="1" dirty="0">
                <a:solidFill>
                  <a:srgbClr val="000000"/>
                </a:solidFill>
                <a:latin typeface="Arial Narrow" panose="020B0606020202030204" pitchFamily="34" charset="0"/>
                <a:ea typeface="Calibri" panose="020F0502020204030204" pitchFamily="34" charset="0"/>
              </a:rPr>
              <a:t>25 noviembre 2019. </a:t>
            </a:r>
            <a:r>
              <a:rPr lang="es-MX" sz="1800" dirty="0">
                <a:solidFill>
                  <a:srgbClr val="000000"/>
                </a:solidFill>
                <a:latin typeface="Arial Narrow" panose="020B0606020202030204" pitchFamily="34" charset="0"/>
                <a:ea typeface="Calibri" panose="020F0502020204030204" pitchFamily="34" charset="0"/>
              </a:rPr>
              <a:t>Rosa</a:t>
            </a:r>
            <a:r>
              <a:rPr lang="es-MX" sz="1800" b="1" dirty="0">
                <a:solidFill>
                  <a:srgbClr val="000000"/>
                </a:solidFill>
                <a:latin typeface="Arial Narrow" panose="020B0606020202030204" pitchFamily="34" charset="0"/>
                <a:ea typeface="Calibri" panose="020F0502020204030204" pitchFamily="34" charset="0"/>
              </a:rPr>
              <a:t> </a:t>
            </a:r>
            <a:r>
              <a:rPr lang="es-MX" sz="1800" dirty="0">
                <a:solidFill>
                  <a:srgbClr val="000000"/>
                </a:solidFill>
                <a:latin typeface="Arial Narrow" panose="020B0606020202030204" pitchFamily="34" charset="0"/>
                <a:ea typeface="Calibri" panose="020F0502020204030204" pitchFamily="34" charset="0"/>
              </a:rPr>
              <a:t>María Aguilar Antonio presentó JDC/125/2019 por la omisión de ser convocada a las sesiones de cabildo y el pago de las dietas que le correspondían y solicitó que se tuvieran por acreditadas conductas de violencia política en razón de género en su contra.</a:t>
            </a:r>
          </a:p>
          <a:p>
            <a:pPr algn="just"/>
            <a:endParaRPr lang="es-MX" sz="2000" dirty="0">
              <a:latin typeface="Arial Narrow" panose="020B0606020202030204" pitchFamily="34" charset="0"/>
            </a:endParaRPr>
          </a:p>
          <a:p>
            <a:pPr algn="just"/>
            <a:endParaRPr lang="es-MX" sz="2000" dirty="0">
              <a:latin typeface="Arial Narrow" panose="020B0606020202030204" pitchFamily="34" charset="0"/>
            </a:endParaRPr>
          </a:p>
          <a:p>
            <a:endParaRPr lang="es-MX" sz="1600" dirty="0">
              <a:latin typeface="Arial Narrow" panose="020B0606020202030204" pitchFamily="34" charset="0"/>
            </a:endParaRPr>
          </a:p>
        </p:txBody>
      </p:sp>
      <p:sp>
        <p:nvSpPr>
          <p:cNvPr id="4" name="Título 3">
            <a:extLst>
              <a:ext uri="{FF2B5EF4-FFF2-40B4-BE49-F238E27FC236}">
                <a16:creationId xmlns:a16="http://schemas.microsoft.com/office/drawing/2014/main" id="{6CBEF039-FC7A-4209-AAB2-AECA3DEC9E5E}"/>
              </a:ext>
            </a:extLst>
          </p:cNvPr>
          <p:cNvSpPr>
            <a:spLocks noGrp="1"/>
          </p:cNvSpPr>
          <p:nvPr>
            <p:ph type="title"/>
          </p:nvPr>
        </p:nvSpPr>
        <p:spPr>
          <a:xfrm>
            <a:off x="5566005" y="340446"/>
            <a:ext cx="4924715" cy="551951"/>
          </a:xfrm>
        </p:spPr>
        <p:txBody>
          <a:bodyPr>
            <a:normAutofit fontScale="90000"/>
          </a:bodyPr>
          <a:lstStyle/>
          <a:p>
            <a:r>
              <a:rPr lang="es-MX" dirty="0"/>
              <a:t>Violencia Política </a:t>
            </a:r>
            <a:br>
              <a:rPr lang="es-MX" dirty="0"/>
            </a:br>
            <a:r>
              <a:rPr lang="es-MX" dirty="0"/>
              <a:t> Mujer vs. Mujer</a:t>
            </a:r>
          </a:p>
        </p:txBody>
      </p:sp>
      <p:sp>
        <p:nvSpPr>
          <p:cNvPr id="5" name="CuadroTexto 4">
            <a:extLst>
              <a:ext uri="{FF2B5EF4-FFF2-40B4-BE49-F238E27FC236}">
                <a16:creationId xmlns:a16="http://schemas.microsoft.com/office/drawing/2014/main" id="{C70F2B8F-B70C-4E62-8CA2-848FCB84999B}"/>
              </a:ext>
            </a:extLst>
          </p:cNvPr>
          <p:cNvSpPr txBox="1"/>
          <p:nvPr/>
        </p:nvSpPr>
        <p:spPr>
          <a:xfrm>
            <a:off x="6650359" y="973273"/>
            <a:ext cx="4814596" cy="1600438"/>
          </a:xfrm>
          <a:prstGeom prst="rect">
            <a:avLst/>
          </a:prstGeom>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defRPr/>
            </a:pPr>
            <a:r>
              <a:rPr lang="es-MX" sz="1400" b="1" dirty="0">
                <a:solidFill>
                  <a:srgbClr val="000000">
                    <a:lumMod val="50000"/>
                  </a:srgbClr>
                </a:solidFill>
                <a:latin typeface="Arial Narrow" panose="020B0606020202030204" pitchFamily="34" charset="0"/>
                <a:cs typeface="Century Gothic"/>
              </a:rPr>
              <a:t>Resolución Local </a:t>
            </a:r>
            <a:r>
              <a:rPr lang="es-MX" sz="1400" b="1" dirty="0">
                <a:solidFill>
                  <a:srgbClr val="000000"/>
                </a:solidFill>
                <a:latin typeface="Arial Narrow" panose="020B0606020202030204" pitchFamily="34" charset="0"/>
                <a:ea typeface="Calibri" panose="020F0502020204030204" pitchFamily="34" charset="0"/>
              </a:rPr>
              <a:t>JDC/125/2019 </a:t>
            </a:r>
            <a:endParaRPr lang="es-MX" sz="1400" b="1" dirty="0">
              <a:solidFill>
                <a:srgbClr val="000000">
                  <a:lumMod val="50000"/>
                </a:srgbClr>
              </a:solidFill>
              <a:latin typeface="Arial Narrow" panose="020B0606020202030204" pitchFamily="34" charset="0"/>
              <a:cs typeface="Century Gothic"/>
            </a:endParaRPr>
          </a:p>
          <a:p>
            <a:pPr algn="just">
              <a:defRPr/>
            </a:pPr>
            <a:r>
              <a:rPr lang="es-MX" sz="1400" b="1" dirty="0">
                <a:solidFill>
                  <a:srgbClr val="000000"/>
                </a:solidFill>
                <a:latin typeface="Arial Narrow" panose="020B0606020202030204" pitchFamily="34" charset="0"/>
              </a:rPr>
              <a:t>15 enero 2020. </a:t>
            </a:r>
            <a:r>
              <a:rPr lang="es-MX" sz="1400" dirty="0">
                <a:solidFill>
                  <a:srgbClr val="000000"/>
                </a:solidFill>
                <a:latin typeface="Arial Narrow" panose="020B0606020202030204" pitchFamily="34" charset="0"/>
              </a:rPr>
              <a:t>Tribunal Electoral Oaxaca tuvo por acreditados actos de violencia política en razón de género en contra de la recurrente como Regidora del Ayuntamiento de Reforma de Pineda, Oaxaca, atribuidos a la Presidenta Municipal, Araceli García Hernández, y por desvirtuada la presunción del modo honesto de vivir de la Presidenta Municipal.</a:t>
            </a:r>
            <a:endParaRPr lang="es-MX" sz="1400" b="1" dirty="0">
              <a:solidFill>
                <a:srgbClr val="000000">
                  <a:lumMod val="50000"/>
                </a:srgbClr>
              </a:solidFill>
              <a:latin typeface="Arial Narrow" panose="020B0606020202030204" pitchFamily="34" charset="0"/>
              <a:cs typeface="Century Gothic"/>
            </a:endParaRPr>
          </a:p>
        </p:txBody>
      </p:sp>
      <p:sp>
        <p:nvSpPr>
          <p:cNvPr id="6" name="CuadroTexto 5">
            <a:extLst>
              <a:ext uri="{FF2B5EF4-FFF2-40B4-BE49-F238E27FC236}">
                <a16:creationId xmlns:a16="http://schemas.microsoft.com/office/drawing/2014/main" id="{B5F8C893-00B1-4F2D-98EB-EB608A112B27}"/>
              </a:ext>
            </a:extLst>
          </p:cNvPr>
          <p:cNvSpPr txBox="1"/>
          <p:nvPr/>
        </p:nvSpPr>
        <p:spPr>
          <a:xfrm>
            <a:off x="6709083" y="2641485"/>
            <a:ext cx="4814596" cy="4042004"/>
          </a:xfrm>
          <a:prstGeom prst="rect">
            <a:avLst/>
          </a:prstGeom>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defRPr/>
            </a:pPr>
            <a:r>
              <a:rPr lang="es-MX" sz="1351" b="1" dirty="0">
                <a:solidFill>
                  <a:srgbClr val="000000">
                    <a:lumMod val="50000"/>
                  </a:srgbClr>
                </a:solidFill>
                <a:latin typeface="Arial Narrow" panose="020B0606020202030204" pitchFamily="34" charset="0"/>
                <a:cs typeface="Century Gothic"/>
              </a:rPr>
              <a:t>Resolución SX</a:t>
            </a:r>
            <a:r>
              <a:rPr lang="es-MX" sz="1351" b="1" dirty="0">
                <a:solidFill>
                  <a:srgbClr val="000000"/>
                </a:solidFill>
                <a:latin typeface="Century Gothic"/>
              </a:rPr>
              <a:t>-JE-23/2020 </a:t>
            </a:r>
            <a:endParaRPr lang="es-MX" sz="1351" b="1" dirty="0">
              <a:solidFill>
                <a:srgbClr val="000000">
                  <a:lumMod val="50000"/>
                </a:srgbClr>
              </a:solidFill>
              <a:latin typeface="Arial Narrow" panose="020B0606020202030204" pitchFamily="34" charset="0"/>
              <a:cs typeface="Century Gothic"/>
            </a:endParaRPr>
          </a:p>
          <a:p>
            <a:pPr algn="just">
              <a:defRPr/>
            </a:pPr>
            <a:r>
              <a:rPr lang="es-MX" sz="1351" b="1" dirty="0">
                <a:solidFill>
                  <a:srgbClr val="000000"/>
                </a:solidFill>
                <a:latin typeface="Arial Narrow" panose="020B0606020202030204" pitchFamily="34" charset="0"/>
              </a:rPr>
              <a:t>6 marzo 2020. </a:t>
            </a:r>
            <a:r>
              <a:rPr lang="es-MX" sz="1351" dirty="0">
                <a:solidFill>
                  <a:srgbClr val="000000"/>
                </a:solidFill>
                <a:latin typeface="Arial Narrow" panose="020B0606020202030204" pitchFamily="34" charset="0"/>
              </a:rPr>
              <a:t>Sala Regional Xalapa consideró que no se acreditó la existencia de actos de violencia política de género en perjuicio de la  Regidora recurrente.</a:t>
            </a:r>
          </a:p>
          <a:p>
            <a:pPr algn="just">
              <a:defRPr/>
            </a:pPr>
            <a:r>
              <a:rPr lang="es-MX" sz="1351" dirty="0">
                <a:solidFill>
                  <a:srgbClr val="000000"/>
                </a:solidFill>
                <a:latin typeface="Arial Narrow" panose="020B0606020202030204" pitchFamily="34" charset="0"/>
              </a:rPr>
              <a:t>No se actualizó el 5º elemento del test de la jurisprudencia 21/2018, ya que no se acreditó que las conductas denunciadas por la Regidora se dirigieron en su contra por el hecho de ser mujer, ni que tales conductas tuvieran un impacto diferenciado o desproporcionado en su persona, porque si bien se demostró la comisión de diversos actos u omisiones por parte de la Presidenta Municipal contra Rosa María Aguilar Antonio, como no convocarla a sesiones de cabildo, no haberle cubierto las dietas a las que tenía derecho y asignarle la Regiduría de Ornato, lo cierto es que no está acreditado, ni siquiera de manera indiciaria, que tales conductas u omisiones se hayan llevado a cabo por ser mujer, es decir, por su género. Elemento que resulta fundamental para tener por acreditada la violencia política en razón de género, por lo que </a:t>
            </a:r>
            <a:r>
              <a:rPr lang="es-MX" sz="1351" b="1" dirty="0">
                <a:solidFill>
                  <a:srgbClr val="000000"/>
                </a:solidFill>
                <a:latin typeface="Arial Narrow" panose="020B0606020202030204" pitchFamily="34" charset="0"/>
              </a:rPr>
              <a:t>se dejó sin efectos la determinación de desvirtuar la presunción del modo honesto de vivir de Araceli García Hernández, Presidenta Municipal</a:t>
            </a:r>
            <a:r>
              <a:rPr lang="es-MX" sz="1351" dirty="0">
                <a:solidFill>
                  <a:srgbClr val="000000"/>
                </a:solidFill>
                <a:latin typeface="Arial Narrow" panose="020B0606020202030204" pitchFamily="34" charset="0"/>
              </a:rPr>
              <a:t> de Reforma de Pineda, Oaxaca.</a:t>
            </a:r>
            <a:endParaRPr lang="es-MX" sz="1351" b="1" dirty="0">
              <a:solidFill>
                <a:srgbClr val="000000">
                  <a:lumMod val="50000"/>
                </a:srgbClr>
              </a:solidFill>
              <a:latin typeface="Arial Narrow" panose="020B0606020202030204" pitchFamily="34" charset="0"/>
              <a:cs typeface="Century Gothic"/>
            </a:endParaRPr>
          </a:p>
        </p:txBody>
      </p:sp>
    </p:spTree>
    <p:extLst>
      <p:ext uri="{BB962C8B-B14F-4D97-AF65-F5344CB8AC3E}">
        <p14:creationId xmlns:p14="http://schemas.microsoft.com/office/powerpoint/2010/main" val="245480535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1D65020-9096-4487-B4B4-6DFE74E372B4}"/>
              </a:ext>
            </a:extLst>
          </p:cNvPr>
          <p:cNvSpPr>
            <a:spLocks noGrp="1"/>
          </p:cNvSpPr>
          <p:nvPr>
            <p:ph idx="1"/>
          </p:nvPr>
        </p:nvSpPr>
        <p:spPr>
          <a:xfrm>
            <a:off x="343949" y="874801"/>
            <a:ext cx="11610363" cy="5983201"/>
          </a:xfrm>
        </p:spPr>
        <p:txBody>
          <a:bodyPr/>
          <a:lstStyle/>
          <a:p>
            <a:r>
              <a:rPr lang="es-MX" sz="2400" b="1" dirty="0">
                <a:latin typeface="Arial Narrow" panose="020B0606020202030204" pitchFamily="34" charset="0"/>
              </a:rPr>
              <a:t>SUP-REC-61/2020</a:t>
            </a:r>
            <a:r>
              <a:rPr lang="es-MX" sz="2800" b="1" dirty="0">
                <a:latin typeface="Arial Narrow" panose="020B0606020202030204" pitchFamily="34" charset="0"/>
              </a:rPr>
              <a:t> </a:t>
            </a:r>
            <a:r>
              <a:rPr lang="es-MX" sz="1600" dirty="0">
                <a:latin typeface="Arial Narrow" panose="020B0606020202030204" pitchFamily="34" charset="0"/>
              </a:rPr>
              <a:t>(28 agosto 2020)</a:t>
            </a:r>
          </a:p>
          <a:p>
            <a:pPr marL="0" indent="0" algn="just">
              <a:buNone/>
            </a:pPr>
            <a:r>
              <a:rPr lang="es-MX" sz="2000" b="1" dirty="0">
                <a:latin typeface="Arial Narrow" panose="020B0606020202030204" pitchFamily="34" charset="0"/>
              </a:rPr>
              <a:t>26 agosto 2020</a:t>
            </a:r>
            <a:r>
              <a:rPr lang="es-MX" sz="2000" dirty="0">
                <a:latin typeface="Arial Narrow" panose="020B0606020202030204" pitchFamily="34" charset="0"/>
              </a:rPr>
              <a:t>: Sala Superior TEPJF </a:t>
            </a:r>
            <a:r>
              <a:rPr lang="es-MX" sz="2000" b="1" dirty="0">
                <a:latin typeface="Arial Narrow" panose="020B0606020202030204" pitchFamily="34" charset="0"/>
              </a:rPr>
              <a:t>MODIFICA</a:t>
            </a:r>
            <a:r>
              <a:rPr lang="es-MX" sz="2000" dirty="0">
                <a:latin typeface="Arial Narrow" panose="020B0606020202030204" pitchFamily="34" charset="0"/>
              </a:rPr>
              <a:t> sentencia Sala  Xalapa al no haberse acreditado todos los elementos que prevé el Protocolo para Atender la Violencia Política contra las Mujeres y la jurisprudencia 21/2018, no se actualiza violencia política de género porque los actos y omisiones en contra de la regidora no le fueron cometidos por ser mujer, sino por la rivalidad que existe entre la presidenta municipal y la regidora; sin embargo, si se acredita violencia política.</a:t>
            </a:r>
          </a:p>
          <a:p>
            <a:pPr algn="just"/>
            <a:r>
              <a:rPr lang="es-MX" sz="1800" dirty="0">
                <a:latin typeface="Arial Narrow" panose="020B0606020202030204" pitchFamily="34" charset="0"/>
              </a:rPr>
              <a:t>Advirtió que no existen elementos que permitan demostrar que los actos atribuidos a la presidenta municipal fueron realizados en perjuicio de la regidora por el hecho de ser mujer, ya que de los 5 elementos contenidos en la jurisprudencia 21/2018 “VIOLENCIA POLÍTICA DE GÉNERO. ELEMENTOS QUE LA ACTUALIZAN EN EL DEBATE POLÍTICO”, solo se actualizaron 3: </a:t>
            </a:r>
          </a:p>
          <a:p>
            <a:pPr marL="450839" lvl="1" algn="just"/>
            <a:r>
              <a:rPr lang="es-MX" sz="1500" b="1" u="sng" dirty="0">
                <a:latin typeface="Arial Narrow" panose="020B0606020202030204" pitchFamily="34" charset="0"/>
              </a:rPr>
              <a:t>1º elemento</a:t>
            </a:r>
            <a:r>
              <a:rPr lang="es-MX" sz="1500" u="sng" dirty="0">
                <a:latin typeface="Arial Narrow" panose="020B0606020202030204" pitchFamily="34" charset="0"/>
              </a:rPr>
              <a:t>. </a:t>
            </a:r>
            <a:r>
              <a:rPr lang="es-MX" sz="1500" b="1" dirty="0">
                <a:latin typeface="Arial Narrow" panose="020B0606020202030204" pitchFamily="34" charset="0"/>
              </a:rPr>
              <a:t>Que la violencia se presente en el marco del ejercicio de derechos político-electorales o bien en el ejercicio de un cargo público</a:t>
            </a:r>
            <a:r>
              <a:rPr lang="es-MX" sz="1500" dirty="0">
                <a:latin typeface="Arial Narrow" panose="020B0606020202030204" pitchFamily="34" charset="0"/>
              </a:rPr>
              <a:t>. Los hechos se verificaron en el marco del ejercicio de los derechos político-electorales de la  regidora, dado que las omisiones de tomarle protesta, de convocarla a sesiones de cabildo, y de otorgarle los recursos necesarios para el ejercicio del cargo, así como la asignación de una regiduría (de ornato) no prevista en la Ley, impidieron y obstaculizaron el desempeño de la función pública.</a:t>
            </a:r>
          </a:p>
          <a:p>
            <a:pPr marL="450839" lvl="1" algn="just"/>
            <a:r>
              <a:rPr lang="es-MX" sz="1500" b="1" u="sng" dirty="0">
                <a:latin typeface="Arial Narrow" panose="020B0606020202030204" pitchFamily="34" charset="0"/>
              </a:rPr>
              <a:t>2º elemento</a:t>
            </a:r>
            <a:r>
              <a:rPr lang="es-MX" sz="1500" b="1" dirty="0">
                <a:latin typeface="Arial Narrow" panose="020B0606020202030204" pitchFamily="34" charset="0"/>
              </a:rPr>
              <a:t>. Que los actos se realizaron por el Estado o sus agentes, por superiores jerárquicos, colegas de trabajo, partidos políticos o representantes de los mismos; medios de comunicación y sus integrantes, un particular y/o un grupo de personas. </a:t>
            </a:r>
            <a:r>
              <a:rPr lang="es-MX" sz="1500" dirty="0">
                <a:latin typeface="Arial Narrow" panose="020B0606020202030204" pitchFamily="34" charset="0"/>
              </a:rPr>
              <a:t>Se satisface este elemento, toda vez que las omisiones son atribuidas a la presidenta municipal de Reforma de Pineda, Oaxaca, la cual fue electa al mismo tiempo que la recurrente.</a:t>
            </a:r>
          </a:p>
          <a:p>
            <a:pPr marL="450839" lvl="1" algn="just"/>
            <a:r>
              <a:rPr lang="es-MX" sz="1500" b="1" u="sng" dirty="0">
                <a:latin typeface="Arial Narrow" panose="020B0606020202030204" pitchFamily="34" charset="0"/>
              </a:rPr>
              <a:t>3º elemento</a:t>
            </a:r>
            <a:r>
              <a:rPr lang="es-MX" sz="1500" b="1" dirty="0">
                <a:latin typeface="Arial Narrow" panose="020B0606020202030204" pitchFamily="34" charset="0"/>
              </a:rPr>
              <a:t>. La afectación es simbólica, verbal, patrimonial, económica, física, sexual y/o psicológica.</a:t>
            </a:r>
            <a:r>
              <a:rPr lang="es-MX" sz="1500" dirty="0">
                <a:latin typeface="Arial Narrow" panose="020B0606020202030204" pitchFamily="34" charset="0"/>
              </a:rPr>
              <a:t> Se satisface, ya que la afectación a la función pública para la que fue electa generó una afectación simbólica, toda vez que la omisión de tomarle protesta impidió a la regidora ejercer el señalado cargo, en tanto que la omisión de convocarla a sesiones, otorgarle una comisión no señalada en la Ley –ornato-, y no asignarle los recursos humanos y materiales para el desempeño de la función pública se dirigió a limitar, anular y minimizar el desempeño de sus funciones como servidora pública, lo que implicó una afectación simbólica toda vez que pudo generar la impresión de que la recurrente carecía de la capacidad para el desempeño de actividades prioritarias y sustantivas al interior del ayuntamiento.</a:t>
            </a:r>
          </a:p>
        </p:txBody>
      </p:sp>
      <p:sp>
        <p:nvSpPr>
          <p:cNvPr id="4" name="Título 3">
            <a:extLst>
              <a:ext uri="{FF2B5EF4-FFF2-40B4-BE49-F238E27FC236}">
                <a16:creationId xmlns:a16="http://schemas.microsoft.com/office/drawing/2014/main" id="{6CBEF039-FC7A-4209-AAB2-AECA3DEC9E5E}"/>
              </a:ext>
            </a:extLst>
          </p:cNvPr>
          <p:cNvSpPr>
            <a:spLocks noGrp="1"/>
          </p:cNvSpPr>
          <p:nvPr>
            <p:ph type="title"/>
          </p:nvPr>
        </p:nvSpPr>
        <p:spPr>
          <a:xfrm>
            <a:off x="5566005" y="340446"/>
            <a:ext cx="4924715" cy="551951"/>
          </a:xfrm>
        </p:spPr>
        <p:txBody>
          <a:bodyPr>
            <a:normAutofit fontScale="90000"/>
          </a:bodyPr>
          <a:lstStyle/>
          <a:p>
            <a:r>
              <a:rPr lang="es-MX" dirty="0"/>
              <a:t>Violencia Política </a:t>
            </a:r>
            <a:br>
              <a:rPr lang="es-MX" dirty="0"/>
            </a:br>
            <a:r>
              <a:rPr lang="es-MX" dirty="0"/>
              <a:t> Mujer vs. Mujer</a:t>
            </a:r>
          </a:p>
        </p:txBody>
      </p:sp>
    </p:spTree>
    <p:extLst>
      <p:ext uri="{BB962C8B-B14F-4D97-AF65-F5344CB8AC3E}">
        <p14:creationId xmlns:p14="http://schemas.microsoft.com/office/powerpoint/2010/main" val="55218883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1D65020-9096-4487-B4B4-6DFE74E372B4}"/>
              </a:ext>
            </a:extLst>
          </p:cNvPr>
          <p:cNvSpPr>
            <a:spLocks noGrp="1"/>
          </p:cNvSpPr>
          <p:nvPr>
            <p:ph idx="1"/>
          </p:nvPr>
        </p:nvSpPr>
        <p:spPr>
          <a:xfrm>
            <a:off x="276838" y="886527"/>
            <a:ext cx="11702641" cy="4155256"/>
          </a:xfrm>
        </p:spPr>
        <p:txBody>
          <a:bodyPr/>
          <a:lstStyle/>
          <a:p>
            <a:pPr>
              <a:spcBef>
                <a:spcPts val="0"/>
              </a:spcBef>
            </a:pPr>
            <a:r>
              <a:rPr lang="es-MX" sz="2400" b="1" dirty="0">
                <a:latin typeface="Arial Narrow" panose="020B0606020202030204" pitchFamily="34" charset="0"/>
              </a:rPr>
              <a:t>SUP-REC-61/2020</a:t>
            </a:r>
            <a:r>
              <a:rPr lang="es-MX" sz="2800" b="1" dirty="0">
                <a:latin typeface="Arial Narrow" panose="020B0606020202030204" pitchFamily="34" charset="0"/>
              </a:rPr>
              <a:t> </a:t>
            </a:r>
            <a:r>
              <a:rPr lang="es-MX" sz="1600" dirty="0">
                <a:latin typeface="Arial Narrow" panose="020B0606020202030204" pitchFamily="34" charset="0"/>
              </a:rPr>
              <a:t>(28 agosto 2020)</a:t>
            </a:r>
          </a:p>
          <a:p>
            <a:pPr marL="0" indent="0" algn="just">
              <a:spcBef>
                <a:spcPts val="0"/>
              </a:spcBef>
              <a:buNone/>
            </a:pPr>
            <a:r>
              <a:rPr lang="es-MX" sz="1600" dirty="0">
                <a:latin typeface="Arial Narrow" panose="020B0606020202030204" pitchFamily="34" charset="0"/>
              </a:rPr>
              <a:t>NO SE ACTUALIZARON LOS ELEMENTOS 4º Y 5º </a:t>
            </a:r>
          </a:p>
          <a:p>
            <a:pPr marL="0" indent="0" algn="just">
              <a:spcBef>
                <a:spcPts val="0"/>
              </a:spcBef>
              <a:buNone/>
            </a:pPr>
            <a:r>
              <a:rPr lang="es-MX" sz="1600" b="1" u="sng" dirty="0">
                <a:latin typeface="Arial Narrow" panose="020B0606020202030204" pitchFamily="34" charset="0"/>
              </a:rPr>
              <a:t>4º elemento. </a:t>
            </a:r>
            <a:r>
              <a:rPr lang="es-MX" sz="1600" b="1" dirty="0">
                <a:latin typeface="Arial Narrow" panose="020B0606020202030204" pitchFamily="34" charset="0"/>
              </a:rPr>
              <a:t>Tiene por objeto o resultado menoscabar o anular el reconocimiento, goce y/o ejercicio de los derechos político-electorales de las mujeres.  </a:t>
            </a:r>
            <a:r>
              <a:rPr lang="es-MX" sz="1600" dirty="0">
                <a:latin typeface="Arial Narrow" panose="020B0606020202030204" pitchFamily="34" charset="0"/>
              </a:rPr>
              <a:t>Los actos y omisiones cometidos en perjuicio de la ahora Regidora no transgredieron algún derecho que en el orden jurídico se encuentre reservado a las mujeres, ya que no afectaron la imagen de las mujeres como miembros de algún órgano de gobierno frente a la ciudadanía, debido a que las principales posiciones del ayuntamiento se ejercen por mujeres, puesto que la Presidenta Municipal es ocupada por una mujer, al igual que las Regidurías de Hacienda, Salud, y Rastros y Panteones.</a:t>
            </a:r>
          </a:p>
          <a:p>
            <a:pPr marL="0" indent="0" algn="just">
              <a:spcBef>
                <a:spcPts val="0"/>
              </a:spcBef>
              <a:buNone/>
            </a:pPr>
            <a:r>
              <a:rPr lang="es-MX" sz="1600" b="1" u="sng" dirty="0">
                <a:latin typeface="Arial Narrow" panose="020B0606020202030204" pitchFamily="34" charset="0"/>
              </a:rPr>
              <a:t>5º elemento. </a:t>
            </a:r>
            <a:r>
              <a:rPr lang="es-MX" sz="1600" b="1" dirty="0">
                <a:latin typeface="Arial Narrow" panose="020B0606020202030204" pitchFamily="34" charset="0"/>
              </a:rPr>
              <a:t>Se basa en elementos de género, es decir: i. se dirige a una mujer por ser mujer, ii. tiene un impacto diferenciado en las mujeres; iii. afecta desproporcionadamente a las mujeres. </a:t>
            </a:r>
            <a:r>
              <a:rPr lang="es-MX" sz="1600" dirty="0">
                <a:latin typeface="Arial Narrow" panose="020B0606020202030204" pitchFamily="34" charset="0"/>
              </a:rPr>
              <a:t>Los actos y omisiones de la presidenta municipal generaron afectaciones a la regidora, pero no se advierte que estas hayan tenido un impacto diferenciado o la afectara desproporcionadamente en relación con los hombres, por el hecho de ser mujer; ya que si bien es cierto, que la función pública para la que fue electa la Regidora se obstaculizó e invisibilizó y se le asignó una regiduría denominada de “ornato” o “adorno”, se trataron de conductas que </a:t>
            </a:r>
            <a:r>
              <a:rPr lang="es-MX" sz="1600" b="1" u="sng" dirty="0">
                <a:latin typeface="Arial Narrow" panose="020B0606020202030204" pitchFamily="34" charset="0"/>
              </a:rPr>
              <a:t>se centraron en evitar su participación en la toma de decisiones y en el ejercicio de los recursos públicos de la hacienda municipal, y de impedir que la ciudadanía la identificara con las actividades gubernamentales, pero no se advierte que ello tuviera por finalidad demeritarla, denostarla o exhibirla por el hecho de ser mujer</a:t>
            </a:r>
            <a:r>
              <a:rPr lang="es-MX" sz="1600" dirty="0">
                <a:latin typeface="Arial Narrow" panose="020B0606020202030204" pitchFamily="34" charset="0"/>
              </a:rPr>
              <a:t>, dada la inexistencia de elementos discriminatorios que puedan encuadrarse en algún estereotipo de género, más aún porque la ahora regidora fungió como Presidenta Municipal en el ayuntamiento en el periodo inmediato anterior, al acceder a través de una candidatura independiente.</a:t>
            </a:r>
          </a:p>
          <a:p>
            <a:pPr marL="0" indent="0" algn="just">
              <a:spcBef>
                <a:spcPts val="0"/>
              </a:spcBef>
              <a:buNone/>
            </a:pPr>
            <a:endParaRPr lang="es-MX" sz="1600" dirty="0">
              <a:latin typeface="Arial Narrow" panose="020B0606020202030204" pitchFamily="34" charset="0"/>
            </a:endParaRPr>
          </a:p>
          <a:p>
            <a:pPr algn="just">
              <a:spcBef>
                <a:spcPts val="0"/>
              </a:spcBef>
            </a:pPr>
            <a:endParaRPr lang="es-MX" sz="1600" dirty="0">
              <a:latin typeface="Arial Narrow" panose="020B0606020202030204" pitchFamily="34" charset="0"/>
            </a:endParaRPr>
          </a:p>
          <a:p>
            <a:pPr algn="just">
              <a:spcBef>
                <a:spcPts val="0"/>
              </a:spcBef>
            </a:pPr>
            <a:endParaRPr lang="es-MX" sz="2000" dirty="0">
              <a:latin typeface="Arial Narrow" panose="020B0606020202030204" pitchFamily="34" charset="0"/>
            </a:endParaRPr>
          </a:p>
          <a:p>
            <a:endParaRPr lang="es-MX" sz="1600" dirty="0">
              <a:latin typeface="Arial Narrow" panose="020B0606020202030204" pitchFamily="34" charset="0"/>
            </a:endParaRPr>
          </a:p>
        </p:txBody>
      </p:sp>
      <p:sp>
        <p:nvSpPr>
          <p:cNvPr id="4" name="Título 3">
            <a:extLst>
              <a:ext uri="{FF2B5EF4-FFF2-40B4-BE49-F238E27FC236}">
                <a16:creationId xmlns:a16="http://schemas.microsoft.com/office/drawing/2014/main" id="{6CBEF039-FC7A-4209-AAB2-AECA3DEC9E5E}"/>
              </a:ext>
            </a:extLst>
          </p:cNvPr>
          <p:cNvSpPr>
            <a:spLocks noGrp="1"/>
          </p:cNvSpPr>
          <p:nvPr>
            <p:ph type="title"/>
          </p:nvPr>
        </p:nvSpPr>
        <p:spPr>
          <a:xfrm>
            <a:off x="5566005" y="340446"/>
            <a:ext cx="4924715" cy="551951"/>
          </a:xfrm>
        </p:spPr>
        <p:txBody>
          <a:bodyPr>
            <a:normAutofit fontScale="90000"/>
          </a:bodyPr>
          <a:lstStyle/>
          <a:p>
            <a:r>
              <a:rPr lang="es-MX" dirty="0"/>
              <a:t>Violencia Política </a:t>
            </a:r>
            <a:br>
              <a:rPr lang="es-MX" dirty="0"/>
            </a:br>
            <a:r>
              <a:rPr lang="es-MX" dirty="0"/>
              <a:t> Mujer vs. Mujer</a:t>
            </a:r>
          </a:p>
        </p:txBody>
      </p:sp>
      <p:sp>
        <p:nvSpPr>
          <p:cNvPr id="3" name="CuadroTexto 2">
            <a:extLst>
              <a:ext uri="{FF2B5EF4-FFF2-40B4-BE49-F238E27FC236}">
                <a16:creationId xmlns:a16="http://schemas.microsoft.com/office/drawing/2014/main" id="{10514E98-DA16-44FA-8E2B-CA6770370FC4}"/>
              </a:ext>
            </a:extLst>
          </p:cNvPr>
          <p:cNvSpPr txBox="1"/>
          <p:nvPr/>
        </p:nvSpPr>
        <p:spPr>
          <a:xfrm>
            <a:off x="377506" y="5100603"/>
            <a:ext cx="11601973" cy="1569660"/>
          </a:xfrm>
          <a:prstGeom prst="rect">
            <a:avLst/>
          </a:prstGeom>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defRPr/>
            </a:pPr>
            <a:r>
              <a:rPr lang="es-MX" sz="1600" b="1" dirty="0">
                <a:solidFill>
                  <a:srgbClr val="000000"/>
                </a:solidFill>
                <a:latin typeface="Century Gothic"/>
                <a:cs typeface="Century Gothic"/>
              </a:rPr>
              <a:t>Conclusión de Sala Superior TEPJF</a:t>
            </a:r>
          </a:p>
          <a:p>
            <a:pPr algn="just">
              <a:defRPr/>
            </a:pPr>
            <a:r>
              <a:rPr lang="es-MX" sz="1600" dirty="0">
                <a:solidFill>
                  <a:srgbClr val="000000"/>
                </a:solidFill>
                <a:latin typeface="Arial Narrow" panose="020B0606020202030204" pitchFamily="34" charset="0"/>
              </a:rPr>
              <a:t>Existía una</a:t>
            </a:r>
            <a:r>
              <a:rPr lang="es-MX" sz="1600" b="1" dirty="0">
                <a:solidFill>
                  <a:srgbClr val="000000"/>
                </a:solidFill>
                <a:latin typeface="Arial Narrow" panose="020B0606020202030204" pitchFamily="34" charset="0"/>
              </a:rPr>
              <a:t> rivalidad política entre la presidente municipal, y los funcionarios que conforman el ayuntamiento que no formaron parte de su planilla. Ello originó los actos y omisiones hostiles perpetrados en contra de la regidora. </a:t>
            </a:r>
          </a:p>
          <a:p>
            <a:pPr algn="just">
              <a:defRPr/>
            </a:pPr>
            <a:r>
              <a:rPr lang="es-MX" sz="1600" dirty="0">
                <a:solidFill>
                  <a:srgbClr val="000000"/>
                </a:solidFill>
                <a:latin typeface="Arial Narrow" panose="020B0606020202030204" pitchFamily="34" charset="0"/>
              </a:rPr>
              <a:t>El partido que postuló a la actual Presidenta Municipal electa en 2018, en las elecciones de 2016 quedó en 2º lugar y cuestionó el triunfo de la entonces Presidenta Municipal Rosa María Aguilar Antonio (quien ganó a través de una candidatura independiente), ahora Regidora.</a:t>
            </a:r>
          </a:p>
          <a:p>
            <a:pPr algn="just">
              <a:defRPr/>
            </a:pPr>
            <a:r>
              <a:rPr lang="es-MX" sz="1600" dirty="0">
                <a:solidFill>
                  <a:srgbClr val="000000"/>
                </a:solidFill>
                <a:latin typeface="Arial Narrow" panose="020B0606020202030204" pitchFamily="34" charset="0"/>
              </a:rPr>
              <a:t>Si existió violencia política pero no por razón de género.</a:t>
            </a:r>
          </a:p>
        </p:txBody>
      </p:sp>
    </p:spTree>
    <p:extLst>
      <p:ext uri="{BB962C8B-B14F-4D97-AF65-F5344CB8AC3E}">
        <p14:creationId xmlns:p14="http://schemas.microsoft.com/office/powerpoint/2010/main" val="384992251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0EC3E9D8-0A07-49FA-B972-457E0EBE0EA8}"/>
              </a:ext>
            </a:extLst>
          </p:cNvPr>
          <p:cNvSpPr>
            <a:spLocks noGrp="1"/>
          </p:cNvSpPr>
          <p:nvPr>
            <p:ph type="title"/>
          </p:nvPr>
        </p:nvSpPr>
        <p:spPr>
          <a:xfrm>
            <a:off x="2701049" y="2988352"/>
            <a:ext cx="7500025" cy="1254117"/>
          </a:xfrm>
        </p:spPr>
        <p:txBody>
          <a:bodyPr>
            <a:normAutofit fontScale="90000"/>
          </a:bodyPr>
          <a:lstStyle/>
          <a:p>
            <a:r>
              <a:rPr lang="es-MX" dirty="0"/>
              <a:t>Casos NO considerados como violencia política contra mujeres </a:t>
            </a:r>
          </a:p>
        </p:txBody>
      </p:sp>
    </p:spTree>
    <p:extLst>
      <p:ext uri="{BB962C8B-B14F-4D97-AF65-F5344CB8AC3E}">
        <p14:creationId xmlns:p14="http://schemas.microsoft.com/office/powerpoint/2010/main" val="151768372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aptura de pantalla de un celular&#10;&#10;Descripción generada automáticamente">
            <a:extLst>
              <a:ext uri="{FF2B5EF4-FFF2-40B4-BE49-F238E27FC236}">
                <a16:creationId xmlns:a16="http://schemas.microsoft.com/office/drawing/2014/main" id="{05D67E11-5178-43D4-9AE0-19DC9F834F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0956" y="-10389"/>
            <a:ext cx="5707113" cy="6858000"/>
          </a:xfrm>
          <a:prstGeom prst="rect">
            <a:avLst/>
          </a:prstGeom>
        </p:spPr>
      </p:pic>
      <p:sp>
        <p:nvSpPr>
          <p:cNvPr id="5" name="CuadroTexto 4">
            <a:extLst>
              <a:ext uri="{FF2B5EF4-FFF2-40B4-BE49-F238E27FC236}">
                <a16:creationId xmlns:a16="http://schemas.microsoft.com/office/drawing/2014/main" id="{6688CCA0-614D-4EF5-BEE3-A6AC4A471BE5}"/>
              </a:ext>
            </a:extLst>
          </p:cNvPr>
          <p:cNvSpPr txBox="1"/>
          <p:nvPr/>
        </p:nvSpPr>
        <p:spPr>
          <a:xfrm>
            <a:off x="503854" y="1281977"/>
            <a:ext cx="3953527" cy="4401205"/>
          </a:xfrm>
          <a:prstGeom prst="rect">
            <a:avLst/>
          </a:prstGeom>
          <a:noFill/>
        </p:spPr>
        <p:txBody>
          <a:bodyPr wrap="square" rtlCol="0">
            <a:spAutoFit/>
          </a:bodyPr>
          <a:lstStyle/>
          <a:p>
            <a:pPr algn="just" defTabSz="914377">
              <a:defRPr/>
            </a:pPr>
            <a:r>
              <a:rPr lang="es-MX" sz="2000" b="1" dirty="0">
                <a:solidFill>
                  <a:srgbClr val="000000">
                    <a:lumMod val="50000"/>
                  </a:srgbClr>
                </a:solidFill>
                <a:latin typeface="Arial Narrow" panose="020B0606020202030204" pitchFamily="34" charset="0"/>
                <a:cs typeface="Century Gothic"/>
              </a:rPr>
              <a:t>CASO PUEBLA 2020</a:t>
            </a:r>
          </a:p>
          <a:p>
            <a:pPr algn="just" defTabSz="914377">
              <a:defRPr/>
            </a:pPr>
            <a:r>
              <a:rPr lang="es-MX" sz="2000" b="1" dirty="0">
                <a:solidFill>
                  <a:srgbClr val="000000">
                    <a:lumMod val="50000"/>
                  </a:srgbClr>
                </a:solidFill>
                <a:latin typeface="Arial Narrow" panose="020B0606020202030204" pitchFamily="34" charset="0"/>
                <a:cs typeface="Century Gothic"/>
              </a:rPr>
              <a:t>5 junio 2020. </a:t>
            </a:r>
            <a:r>
              <a:rPr lang="es-MX" sz="2000" dirty="0">
                <a:solidFill>
                  <a:srgbClr val="000000">
                    <a:lumMod val="50000"/>
                  </a:srgbClr>
                </a:solidFill>
                <a:latin typeface="Arial Narrow" panose="020B0606020202030204" pitchFamily="34" charset="0"/>
                <a:cs typeface="Century Gothic"/>
              </a:rPr>
              <a:t>La Comisión de Igualdad de Género de la Cámara de Diputados del Congreso de la Unión emitió pronunciamiento respecto de los actos de violencia cometidos por el Diputado local </a:t>
            </a:r>
            <a:r>
              <a:rPr lang="es-MX" sz="2000" b="1" dirty="0">
                <a:solidFill>
                  <a:srgbClr val="000000">
                    <a:lumMod val="50000"/>
                  </a:srgbClr>
                </a:solidFill>
                <a:latin typeface="Arial Narrow" panose="020B0606020202030204" pitchFamily="34" charset="0"/>
                <a:cs typeface="Century Gothic"/>
              </a:rPr>
              <a:t>Héctor Alonso Granados </a:t>
            </a:r>
            <a:r>
              <a:rPr lang="es-MX" sz="2000" dirty="0">
                <a:solidFill>
                  <a:srgbClr val="000000">
                    <a:lumMod val="50000"/>
                  </a:srgbClr>
                </a:solidFill>
                <a:latin typeface="Arial Narrow" panose="020B0606020202030204" pitchFamily="34" charset="0"/>
                <a:cs typeface="Century Gothic"/>
              </a:rPr>
              <a:t>en la sesión virtual del 4 junio 2020 del Congreso de Puebla, por agredir verbalmente a la Diputada local </a:t>
            </a:r>
            <a:r>
              <a:rPr lang="es-MX" sz="2000" b="1" dirty="0">
                <a:solidFill>
                  <a:srgbClr val="000000">
                    <a:lumMod val="50000"/>
                  </a:srgbClr>
                </a:solidFill>
                <a:latin typeface="Arial Narrow" panose="020B0606020202030204" pitchFamily="34" charset="0"/>
                <a:cs typeface="Century Gothic"/>
              </a:rPr>
              <a:t>Nora Merino. </a:t>
            </a:r>
          </a:p>
          <a:p>
            <a:pPr algn="just" defTabSz="914377">
              <a:defRPr/>
            </a:pPr>
            <a:r>
              <a:rPr lang="es-MX" sz="2000" b="1" dirty="0">
                <a:solidFill>
                  <a:srgbClr val="000000">
                    <a:lumMod val="50000"/>
                  </a:srgbClr>
                </a:solidFill>
                <a:latin typeface="Arial Narrow" panose="020B0606020202030204" pitchFamily="34" charset="0"/>
                <a:cs typeface="Century Gothic"/>
              </a:rPr>
              <a:t>Se formuló llamado a autoridades electorales para que investigaran y sancionaran este caso.</a:t>
            </a:r>
          </a:p>
        </p:txBody>
      </p:sp>
    </p:spTree>
    <p:extLst>
      <p:ext uri="{BB962C8B-B14F-4D97-AF65-F5344CB8AC3E}">
        <p14:creationId xmlns:p14="http://schemas.microsoft.com/office/powerpoint/2010/main" val="414021794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BC7EB6E0-BA82-4B3F-A06B-A155BB259753}"/>
              </a:ext>
            </a:extLst>
          </p:cNvPr>
          <p:cNvSpPr>
            <a:spLocks noGrp="1"/>
          </p:cNvSpPr>
          <p:nvPr>
            <p:ph type="title"/>
          </p:nvPr>
        </p:nvSpPr>
        <p:spPr>
          <a:xfrm>
            <a:off x="5566002" y="340446"/>
            <a:ext cx="5101999" cy="551951"/>
          </a:xfrm>
        </p:spPr>
        <p:txBody>
          <a:bodyPr>
            <a:noAutofit/>
          </a:bodyPr>
          <a:lstStyle/>
          <a:p>
            <a:r>
              <a:rPr lang="es-MX" sz="1800" b="1" dirty="0"/>
              <a:t>Caso Puebla 2020</a:t>
            </a:r>
          </a:p>
        </p:txBody>
      </p:sp>
      <p:sp>
        <p:nvSpPr>
          <p:cNvPr id="5" name="Marcador de contenido 4">
            <a:extLst>
              <a:ext uri="{FF2B5EF4-FFF2-40B4-BE49-F238E27FC236}">
                <a16:creationId xmlns:a16="http://schemas.microsoft.com/office/drawing/2014/main" id="{A7CFDB86-6F18-4B2F-835D-EE435E5A1618}"/>
              </a:ext>
            </a:extLst>
          </p:cNvPr>
          <p:cNvSpPr>
            <a:spLocks noGrp="1"/>
          </p:cNvSpPr>
          <p:nvPr>
            <p:ph idx="1"/>
          </p:nvPr>
        </p:nvSpPr>
        <p:spPr>
          <a:xfrm>
            <a:off x="410547" y="1107452"/>
            <a:ext cx="11569959" cy="5698643"/>
          </a:xfrm>
        </p:spPr>
        <p:txBody>
          <a:bodyPr>
            <a:normAutofit/>
          </a:bodyPr>
          <a:lstStyle/>
          <a:p>
            <a:pPr algn="just"/>
            <a:r>
              <a:rPr lang="es-MX" sz="1800" b="1" dirty="0">
                <a:latin typeface="Arial" panose="020B0604020202020204" pitchFamily="34" charset="0"/>
                <a:cs typeface="Arial" panose="020B0604020202020204" pitchFamily="34" charset="0"/>
              </a:rPr>
              <a:t>12 junio 2020: </a:t>
            </a:r>
            <a:r>
              <a:rPr lang="es-MX" sz="1800" dirty="0">
                <a:latin typeface="Arial" panose="020B0604020202020204" pitchFamily="34" charset="0"/>
                <a:cs typeface="Arial" panose="020B0604020202020204" pitchFamily="34" charset="0"/>
              </a:rPr>
              <a:t>Diputada local presenta queja</a:t>
            </a:r>
          </a:p>
          <a:p>
            <a:pPr algn="just"/>
            <a:r>
              <a:rPr lang="es-MX" sz="1800" b="1" dirty="0">
                <a:latin typeface="Arial" panose="020B0604020202020204" pitchFamily="34" charset="0"/>
                <a:cs typeface="Arial" panose="020B0604020202020204" pitchFamily="34" charset="0"/>
              </a:rPr>
              <a:t>15 junio 2020: </a:t>
            </a:r>
            <a:r>
              <a:rPr lang="es-MX" sz="1800" dirty="0">
                <a:latin typeface="Arial" panose="020B0604020202020204" pitchFamily="34" charset="0"/>
                <a:cs typeface="Arial" panose="020B0604020202020204" pitchFamily="34" charset="0"/>
              </a:rPr>
              <a:t>OPL Puebla (cautelar PES-002-2020) concede tutela preventiva a favor de la denunciante y de las demás integrantes del Congreso Local, con la finalidad de que el denunciado, se abstenga de realizar nuevas, similares o idénticas manifestaciones con contenido sexista, basadas en estereotipos que constituyen formas de intolerancia y discriminación, descalificación y violencia en razón de género.</a:t>
            </a:r>
          </a:p>
          <a:p>
            <a:pPr algn="just"/>
            <a:r>
              <a:rPr lang="es-MX" sz="1800" dirty="0">
                <a:latin typeface="Arial" panose="020B0604020202020204" pitchFamily="34" charset="0"/>
                <a:cs typeface="Arial" panose="020B0604020202020204" pitchFamily="34" charset="0"/>
              </a:rPr>
              <a:t>Se apercibió al denunciado que en caso de incurrir nuevamente en expresiones sexistas, entonces se procedería inmediatamente a ordenar su separación temporal del cargo hasta en tanto se resolviera el fondo del asunto.</a:t>
            </a:r>
          </a:p>
          <a:p>
            <a:pPr algn="just"/>
            <a:r>
              <a:rPr lang="es-MX" sz="1800" dirty="0">
                <a:latin typeface="Arial" panose="020B0604020202020204" pitchFamily="34" charset="0"/>
                <a:cs typeface="Arial" panose="020B0604020202020204" pitchFamily="34" charset="0"/>
              </a:rPr>
              <a:t>Se realizó análisis de riesgo y se diseñó un plan de seguridad para la denunciante. Se solicitó al Presidente del Ople gestionara ante la Secretaria de Seguridad Pública de Puebla custodia personal (escolta) provisional por parte de la corporación de policía a favor de la quejosa.</a:t>
            </a:r>
          </a:p>
          <a:p>
            <a:pPr algn="just"/>
            <a:r>
              <a:rPr lang="es-MX" sz="1800" dirty="0">
                <a:latin typeface="Arial" panose="020B0604020202020204" pitchFamily="34" charset="0"/>
                <a:cs typeface="Arial" panose="020B0604020202020204" pitchFamily="34" charset="0"/>
              </a:rPr>
              <a:t>Denunciado impugnó cautelares concedidas por OPL.</a:t>
            </a:r>
          </a:p>
          <a:p>
            <a:pPr algn="just"/>
            <a:r>
              <a:rPr lang="es-MX" sz="1800" b="1" dirty="0">
                <a:latin typeface="Arial" panose="020B0604020202020204" pitchFamily="34" charset="0"/>
                <a:cs typeface="Arial" panose="020B0604020202020204" pitchFamily="34" charset="0"/>
              </a:rPr>
              <a:t>18 septiembre 2020: </a:t>
            </a:r>
            <a:r>
              <a:rPr lang="es-MX" sz="1800" dirty="0">
                <a:latin typeface="Arial" panose="020B0604020202020204" pitchFamily="34" charset="0"/>
                <a:cs typeface="Arial" panose="020B0604020202020204" pitchFamily="34" charset="0"/>
              </a:rPr>
              <a:t>Tribunal Electoral de Puebla declaró que OPL es incompetente para conocer del asunto, por tratarse de derecho parlamentario (</a:t>
            </a:r>
            <a:r>
              <a:rPr lang="es-MX" sz="1800" dirty="0"/>
              <a:t>ACUERDO PLENARIO TEEP-AE-002/2020)</a:t>
            </a:r>
            <a:r>
              <a:rPr lang="es-MX" sz="1800" dirty="0">
                <a:latin typeface="Arial" panose="020B0604020202020204" pitchFamily="34" charset="0"/>
                <a:cs typeface="Arial" panose="020B0604020202020204" pitchFamily="34" charset="0"/>
              </a:rPr>
              <a:t> porque:</a:t>
            </a:r>
          </a:p>
          <a:p>
            <a:pPr algn="just">
              <a:buFont typeface="Wingdings" panose="05000000000000000000" pitchFamily="2" charset="2"/>
              <a:buChar char="§"/>
            </a:pPr>
            <a:r>
              <a:rPr lang="es-MX" sz="1800" dirty="0">
                <a:latin typeface="Arial" panose="020B0604020202020204" pitchFamily="34" charset="0"/>
                <a:cs typeface="Arial" panose="020B0604020202020204" pitchFamily="34" charset="0"/>
              </a:rPr>
              <a:t>Expresiones fueron realizadas por un diputado local en ejercicio de sus funciones.</a:t>
            </a:r>
          </a:p>
          <a:p>
            <a:pPr algn="just">
              <a:buFont typeface="Wingdings" panose="05000000000000000000" pitchFamily="2" charset="2"/>
              <a:buChar char="§"/>
            </a:pPr>
            <a:r>
              <a:rPr lang="es-MX" sz="1800" dirty="0">
                <a:latin typeface="Arial" panose="020B0604020202020204" pitchFamily="34" charset="0"/>
                <a:cs typeface="Arial" panose="020B0604020202020204" pitchFamily="34" charset="0"/>
              </a:rPr>
              <a:t>Fueron dirigidas a diversas diputadas locales en ejercicio de sus funciones.</a:t>
            </a:r>
          </a:p>
          <a:p>
            <a:pPr algn="just">
              <a:buFont typeface="Wingdings" panose="05000000000000000000" pitchFamily="2" charset="2"/>
              <a:buChar char="§"/>
            </a:pPr>
            <a:r>
              <a:rPr lang="es-MX" sz="1800" dirty="0">
                <a:latin typeface="Arial" panose="020B0604020202020204" pitchFamily="34" charset="0"/>
                <a:cs typeface="Arial" panose="020B0604020202020204" pitchFamily="34" charset="0"/>
              </a:rPr>
              <a:t>Tuvieron lugar en el marco de la celebración de sesiones del Congreso local.</a:t>
            </a:r>
          </a:p>
          <a:p>
            <a:pPr algn="just">
              <a:buFont typeface="Wingdings" panose="05000000000000000000" pitchFamily="2" charset="2"/>
              <a:buChar char="§"/>
            </a:pPr>
            <a:r>
              <a:rPr lang="es-MX" sz="1800" dirty="0">
                <a:latin typeface="Arial" panose="020B0604020202020204" pitchFamily="34" charset="0"/>
                <a:cs typeface="Arial" panose="020B0604020202020204" pitchFamily="34" charset="0"/>
              </a:rPr>
              <a:t>Fueron expresiones hechas con anterioridad a la armonización legal local en materia de VPMG.</a:t>
            </a:r>
          </a:p>
        </p:txBody>
      </p:sp>
    </p:spTree>
    <p:extLst>
      <p:ext uri="{BB962C8B-B14F-4D97-AF65-F5344CB8AC3E}">
        <p14:creationId xmlns:p14="http://schemas.microsoft.com/office/powerpoint/2010/main" val="371261931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BC7EB6E0-BA82-4B3F-A06B-A155BB259753}"/>
              </a:ext>
            </a:extLst>
          </p:cNvPr>
          <p:cNvSpPr>
            <a:spLocks noGrp="1"/>
          </p:cNvSpPr>
          <p:nvPr>
            <p:ph type="title"/>
          </p:nvPr>
        </p:nvSpPr>
        <p:spPr>
          <a:xfrm>
            <a:off x="5566002" y="340446"/>
            <a:ext cx="5101999" cy="551951"/>
          </a:xfrm>
        </p:spPr>
        <p:txBody>
          <a:bodyPr>
            <a:noAutofit/>
          </a:bodyPr>
          <a:lstStyle/>
          <a:p>
            <a:r>
              <a:rPr lang="es-MX" sz="1800" b="1" dirty="0"/>
              <a:t>Caso Durango 2020</a:t>
            </a:r>
          </a:p>
        </p:txBody>
      </p:sp>
      <p:sp>
        <p:nvSpPr>
          <p:cNvPr id="5" name="Marcador de contenido 4">
            <a:extLst>
              <a:ext uri="{FF2B5EF4-FFF2-40B4-BE49-F238E27FC236}">
                <a16:creationId xmlns:a16="http://schemas.microsoft.com/office/drawing/2014/main" id="{A7CFDB86-6F18-4B2F-835D-EE435E5A1618}"/>
              </a:ext>
            </a:extLst>
          </p:cNvPr>
          <p:cNvSpPr>
            <a:spLocks noGrp="1"/>
          </p:cNvSpPr>
          <p:nvPr>
            <p:ph idx="1"/>
          </p:nvPr>
        </p:nvSpPr>
        <p:spPr>
          <a:xfrm>
            <a:off x="251928" y="1017689"/>
            <a:ext cx="11681925" cy="5698643"/>
          </a:xfrm>
        </p:spPr>
        <p:txBody>
          <a:bodyPr/>
          <a:lstStyle/>
          <a:p>
            <a:pPr>
              <a:spcBef>
                <a:spcPts val="0"/>
              </a:spcBef>
            </a:pPr>
            <a:r>
              <a:rPr lang="es-MX" sz="1600" dirty="0">
                <a:latin typeface="Arial Narrow" panose="020B0606020202030204" pitchFamily="34" charset="0"/>
                <a:cs typeface="Arial" panose="020B0604020202020204" pitchFamily="34" charset="0"/>
              </a:rPr>
              <a:t>5 junio 2020: Diputada local </a:t>
            </a:r>
            <a:r>
              <a:rPr lang="es-MX" sz="1600" b="1" dirty="0">
                <a:latin typeface="Arial Narrow" panose="020B0606020202030204" pitchFamily="34" charset="0"/>
              </a:rPr>
              <a:t>SANDRA LILIA AMAYA ROSALES del Congreso del Estado de Durango presentó queja en contra de JOSÉ ANTONIO OCHOA RODRÍGUEZ, diputado local, porque el 2 de junio 2020 el quejoso realizó un pronunciamiento </a:t>
            </a:r>
            <a:r>
              <a:rPr lang="es-MX" sz="1600" dirty="0">
                <a:latin typeface="Arial Narrow" panose="020B0606020202030204" pitchFamily="34" charset="0"/>
              </a:rPr>
              <a:t>con ataques verbales en contra de ella, como mujer, y en su calidad de Coordinadora del Grupo Parlamentario de Morena, y refirió que como en el PAN </a:t>
            </a:r>
            <a:r>
              <a:rPr lang="es-MX" sz="1600" i="1" dirty="0">
                <a:latin typeface="Arial Narrow" panose="020B0606020202030204" pitchFamily="34" charset="0"/>
              </a:rPr>
              <a:t>tenemos los que se amerita, les venimos a entregar este artículo que tenemos para dar y repartir, aquí se los voy a entregar, y el denunciado </a:t>
            </a:r>
            <a:r>
              <a:rPr lang="es-MX" sz="1600" dirty="0">
                <a:latin typeface="Arial Narrow" panose="020B0606020202030204" pitchFamily="34" charset="0"/>
              </a:rPr>
              <a:t>presentó una cartera de huevos, la cual colocó frente a la quejosa, y cada huevo tenía la leyenda “</a:t>
            </a:r>
            <a:r>
              <a:rPr lang="es-MX" sz="1600" b="1" dirty="0">
                <a:latin typeface="Arial Narrow" panose="020B0606020202030204" pitchFamily="34" charset="0"/>
              </a:rPr>
              <a:t>para que sostengas tu palabra”.</a:t>
            </a:r>
            <a:endParaRPr lang="es-MX" sz="1600" dirty="0">
              <a:latin typeface="Arial Narrow" panose="020B0606020202030204" pitchFamily="34" charset="0"/>
            </a:endParaRPr>
          </a:p>
          <a:p>
            <a:pPr>
              <a:spcBef>
                <a:spcPts val="0"/>
              </a:spcBef>
            </a:pPr>
            <a:r>
              <a:rPr lang="es-MX" sz="1600" dirty="0">
                <a:latin typeface="Arial Narrow" panose="020B0606020202030204" pitchFamily="34" charset="0"/>
              </a:rPr>
              <a:t> 8 junio 2020: Comisión de Quejas y Denuncias del OPL Durango aprobó la adopción de la medida cautelar solicitada (Acuerdo IEPC-CQyD-001/2020), y ordenó </a:t>
            </a:r>
            <a:r>
              <a:rPr lang="es-MX" sz="1600" i="1" dirty="0">
                <a:latin typeface="Arial Narrow" panose="020B0606020202030204" pitchFamily="34" charset="0"/>
              </a:rPr>
              <a:t>a persona que preside las sesiones de la Comisión Permanente u otros órganos del Congreso del Estado de Durango, que previniera la realización de conductas similares a la denunciada, y se conminó al denunciado que se abstuviera de realizar señalamientos, expresiones o utilizar simbolismos, que puedan constituir violencia política en razón de género hacia la quejosa.</a:t>
            </a:r>
          </a:p>
          <a:p>
            <a:pPr>
              <a:spcBef>
                <a:spcPts val="0"/>
              </a:spcBef>
            </a:pPr>
            <a:r>
              <a:rPr lang="es-MX" sz="1600" dirty="0">
                <a:latin typeface="Arial Narrow" panose="020B0606020202030204" pitchFamily="34" charset="0"/>
                <a:cs typeface="Arial" panose="020B0604020202020204" pitchFamily="34" charset="0"/>
              </a:rPr>
              <a:t>18 junio 2020: OPL Durango (</a:t>
            </a:r>
            <a:r>
              <a:rPr lang="es-MX" sz="1600" dirty="0">
                <a:latin typeface="Arial Narrow" panose="020B0606020202030204" pitchFamily="34" charset="0"/>
              </a:rPr>
              <a:t>IEPC-SC-PES-001/2020</a:t>
            </a:r>
            <a:r>
              <a:rPr lang="es-MX" sz="1600" dirty="0">
                <a:latin typeface="Arial Narrow" panose="020B0606020202030204" pitchFamily="34" charset="0"/>
                <a:cs typeface="Arial" panose="020B0604020202020204" pitchFamily="34" charset="0"/>
              </a:rPr>
              <a:t>) resuelve el fondo del asunto y determinó lo siguiente:</a:t>
            </a:r>
          </a:p>
          <a:p>
            <a:pPr algn="just">
              <a:spcBef>
                <a:spcPts val="0"/>
              </a:spcBef>
            </a:pPr>
            <a:r>
              <a:rPr lang="es-MX" sz="1600" dirty="0">
                <a:latin typeface="Arial Narrow" panose="020B0606020202030204" pitchFamily="34" charset="0"/>
                <a:cs typeface="Arial" panose="020B0604020202020204" pitchFamily="34" charset="0"/>
              </a:rPr>
              <a:t>Sí existencia de violencia política contra mujer por razón de género (VIOLENCIA SIMBÓLICA). Denunciado entregó la cartera de huevos a la diputada, cuando pudo entregar objeto a diputado hombre del mismo Grupo Parlamentario de Morena. Mensaje: </a:t>
            </a:r>
            <a:r>
              <a:rPr lang="es-MX" sz="1600" dirty="0">
                <a:latin typeface="Arial Narrow" panose="020B0606020202030204" pitchFamily="34" charset="0"/>
              </a:rPr>
              <a:t>la denunciante no tenía “huevos” (valor) para cumplir con su palabra. </a:t>
            </a:r>
          </a:p>
          <a:p>
            <a:pPr>
              <a:spcBef>
                <a:spcPts val="0"/>
              </a:spcBef>
            </a:pPr>
            <a:r>
              <a:rPr lang="es-MX" sz="1600" dirty="0">
                <a:latin typeface="Arial Narrow" panose="020B0606020202030204" pitchFamily="34" charset="0"/>
              </a:rPr>
              <a:t>Se </a:t>
            </a:r>
            <a:r>
              <a:rPr lang="es-MX" sz="1600" b="1" dirty="0">
                <a:latin typeface="Arial Narrow" panose="020B0606020202030204" pitchFamily="34" charset="0"/>
              </a:rPr>
              <a:t>RESOLVIÓ:</a:t>
            </a:r>
            <a:endParaRPr lang="es-MX" sz="1600" dirty="0">
              <a:latin typeface="Arial Narrow" panose="020B0606020202030204" pitchFamily="34" charset="0"/>
            </a:endParaRPr>
          </a:p>
          <a:p>
            <a:pPr>
              <a:spcBef>
                <a:spcPts val="0"/>
              </a:spcBef>
            </a:pPr>
            <a:r>
              <a:rPr lang="es-MX" sz="1600" b="1" dirty="0">
                <a:latin typeface="Arial Narrow" panose="020B0606020202030204" pitchFamily="34" charset="0"/>
              </a:rPr>
              <a:t>1. </a:t>
            </a:r>
            <a:r>
              <a:rPr lang="es-MX" sz="1600" dirty="0">
                <a:latin typeface="Arial Narrow" panose="020B0606020202030204" pitchFamily="34" charset="0"/>
              </a:rPr>
              <a:t>Se acreditó la violencia política en razón de género, denunciada por la Diputada Sandra Lilia Amaya Rosales.</a:t>
            </a:r>
          </a:p>
          <a:p>
            <a:pPr>
              <a:spcBef>
                <a:spcPts val="0"/>
              </a:spcBef>
            </a:pPr>
            <a:r>
              <a:rPr lang="es-MX" sz="1600" dirty="0">
                <a:latin typeface="Arial Narrow" panose="020B0606020202030204" pitchFamily="34" charset="0"/>
              </a:rPr>
              <a:t> 2</a:t>
            </a:r>
            <a:r>
              <a:rPr lang="es-MX" sz="1600" b="1" dirty="0">
                <a:latin typeface="Arial Narrow" panose="020B0606020202030204" pitchFamily="34" charset="0"/>
              </a:rPr>
              <a:t>. </a:t>
            </a:r>
            <a:r>
              <a:rPr lang="es-MX" sz="1600" dirty="0">
                <a:latin typeface="Arial Narrow" panose="020B0606020202030204" pitchFamily="34" charset="0"/>
              </a:rPr>
              <a:t>El Congreso del Estado de Durango, en ejercicio de sus atribuciones, determinará la sanción por la conducta acreditada en el presente PES.</a:t>
            </a:r>
          </a:p>
          <a:p>
            <a:pPr>
              <a:spcBef>
                <a:spcPts val="0"/>
              </a:spcBef>
            </a:pPr>
            <a:r>
              <a:rPr lang="es-MX" sz="1600" b="1" dirty="0">
                <a:latin typeface="Arial Narrow" panose="020B0606020202030204" pitchFamily="34" charset="0"/>
              </a:rPr>
              <a:t>3. </a:t>
            </a:r>
            <a:r>
              <a:rPr lang="es-MX" sz="1600" dirty="0">
                <a:latin typeface="Arial Narrow" panose="020B0606020202030204" pitchFamily="34" charset="0"/>
              </a:rPr>
              <a:t>Se apercibe al Diputado Local José Antonio Ochoa Rodríguez, que, de incurrir nuevamente en una conducta similar o idéntica a la que fue materia de la presente resolución, o en caso de incumplimiento de la sanción que, en su caso determine el Congreso del Estado de Durango, </a:t>
            </a:r>
            <a:r>
              <a:rPr lang="es-MX" sz="1600" b="1" u="sng" dirty="0">
                <a:latin typeface="Arial Narrow" panose="020B0606020202030204" pitchFamily="34" charset="0"/>
              </a:rPr>
              <a:t>se procederá de inmediato a ordenar su separación del cargo</a:t>
            </a:r>
            <a:r>
              <a:rPr lang="es-MX" sz="1600" dirty="0">
                <a:latin typeface="Arial Narrow" panose="020B0606020202030204" pitchFamily="34" charset="0"/>
              </a:rPr>
              <a:t>, en función del interés superior de la víctima. </a:t>
            </a:r>
          </a:p>
          <a:p>
            <a:pPr algn="just">
              <a:spcBef>
                <a:spcPts val="0"/>
              </a:spcBef>
            </a:pPr>
            <a:r>
              <a:rPr lang="es-MX" sz="1600" dirty="0">
                <a:latin typeface="Arial Narrow" panose="020B0606020202030204" pitchFamily="34" charset="0"/>
                <a:cs typeface="Arial" panose="020B0604020202020204" pitchFamily="34" charset="0"/>
              </a:rPr>
              <a:t>Denunciado impugnó resolución del OPL.</a:t>
            </a:r>
          </a:p>
        </p:txBody>
      </p:sp>
    </p:spTree>
    <p:extLst>
      <p:ext uri="{BB962C8B-B14F-4D97-AF65-F5344CB8AC3E}">
        <p14:creationId xmlns:p14="http://schemas.microsoft.com/office/powerpoint/2010/main" val="336818205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BC7EB6E0-BA82-4B3F-A06B-A155BB259753}"/>
              </a:ext>
            </a:extLst>
          </p:cNvPr>
          <p:cNvSpPr>
            <a:spLocks noGrp="1"/>
          </p:cNvSpPr>
          <p:nvPr>
            <p:ph type="title"/>
          </p:nvPr>
        </p:nvSpPr>
        <p:spPr>
          <a:xfrm>
            <a:off x="5566002" y="340446"/>
            <a:ext cx="5101999" cy="551951"/>
          </a:xfrm>
        </p:spPr>
        <p:txBody>
          <a:bodyPr>
            <a:noAutofit/>
          </a:bodyPr>
          <a:lstStyle/>
          <a:p>
            <a:r>
              <a:rPr lang="es-MX" sz="1800" b="1" dirty="0"/>
              <a:t>Caso Durango 2020</a:t>
            </a:r>
          </a:p>
        </p:txBody>
      </p:sp>
      <p:pic>
        <p:nvPicPr>
          <p:cNvPr id="3" name="Imagen 2"/>
          <p:cNvPicPr>
            <a:picLocks noChangeAspect="1"/>
          </p:cNvPicPr>
          <p:nvPr/>
        </p:nvPicPr>
        <p:blipFill>
          <a:blip r:embed="rId2"/>
          <a:stretch>
            <a:fillRect/>
          </a:stretch>
        </p:blipFill>
        <p:spPr>
          <a:xfrm>
            <a:off x="1760228" y="1048842"/>
            <a:ext cx="4760776" cy="4322439"/>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5426" y="2356768"/>
            <a:ext cx="5242575" cy="4333875"/>
          </a:xfrm>
          <a:prstGeom prst="rect">
            <a:avLst/>
          </a:prstGeom>
        </p:spPr>
      </p:pic>
    </p:spTree>
    <p:extLst>
      <p:ext uri="{BB962C8B-B14F-4D97-AF65-F5344CB8AC3E}">
        <p14:creationId xmlns:p14="http://schemas.microsoft.com/office/powerpoint/2010/main" val="65638878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1850640" y="70339"/>
            <a:ext cx="4245360" cy="6858000"/>
          </a:xfrm>
          <a:prstGeom prst="rect">
            <a:avLst/>
          </a:prstGeom>
        </p:spPr>
      </p:pic>
      <p:pic>
        <p:nvPicPr>
          <p:cNvPr id="2" name="Imagen 1">
            <a:extLst>
              <a:ext uri="{FF2B5EF4-FFF2-40B4-BE49-F238E27FC236}">
                <a16:creationId xmlns:a16="http://schemas.microsoft.com/office/drawing/2014/main" id="{A81A77B6-8B16-41B8-8435-F944061D7088}"/>
              </a:ext>
            </a:extLst>
          </p:cNvPr>
          <p:cNvPicPr>
            <a:picLocks noChangeAspect="1"/>
          </p:cNvPicPr>
          <p:nvPr/>
        </p:nvPicPr>
        <p:blipFill>
          <a:blip r:embed="rId3"/>
          <a:stretch>
            <a:fillRect/>
          </a:stretch>
        </p:blipFill>
        <p:spPr>
          <a:xfrm>
            <a:off x="6796458" y="0"/>
            <a:ext cx="3801207" cy="6858000"/>
          </a:xfrm>
          <a:prstGeom prst="rect">
            <a:avLst/>
          </a:prstGeom>
        </p:spPr>
      </p:pic>
    </p:spTree>
    <p:extLst>
      <p:ext uri="{BB962C8B-B14F-4D97-AF65-F5344CB8AC3E}">
        <p14:creationId xmlns:p14="http://schemas.microsoft.com/office/powerpoint/2010/main" val="2722876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45CBB574-3878-463C-B453-43957B8A8368}"/>
              </a:ext>
            </a:extLst>
          </p:cNvPr>
          <p:cNvSpPr>
            <a:spLocks noGrp="1"/>
          </p:cNvSpPr>
          <p:nvPr>
            <p:ph type="title"/>
          </p:nvPr>
        </p:nvSpPr>
        <p:spPr>
          <a:xfrm>
            <a:off x="3842888" y="124935"/>
            <a:ext cx="5944645" cy="551951"/>
          </a:xfrm>
        </p:spPr>
        <p:txBody>
          <a:bodyPr>
            <a:noAutofit/>
          </a:bodyPr>
          <a:lstStyle/>
          <a:p>
            <a:pPr algn="ctr" defTabSz="914377" fontAlgn="auto">
              <a:spcAft>
                <a:spcPts val="0"/>
              </a:spcAft>
              <a:defRPr/>
            </a:pPr>
            <a:r>
              <a:rPr lang="es-ES" sz="2400" b="1" cap="all" dirty="0">
                <a:ln w="500">
                  <a:solidFill>
                    <a:srgbClr val="B13F9A">
                      <a:shade val="20000"/>
                      <a:satMod val="120000"/>
                    </a:srgbClr>
                  </a:solidFill>
                </a:ln>
                <a:solidFill>
                  <a:srgbClr val="D60093"/>
                </a:solidFill>
                <a:latin typeface="Arial" charset="0"/>
              </a:rPr>
              <a:t>13* Mujeres electas en el Poder Ejecutivo Local</a:t>
            </a:r>
          </a:p>
        </p:txBody>
      </p:sp>
      <p:sp>
        <p:nvSpPr>
          <p:cNvPr id="58" name="CuadroTexto 57">
            <a:extLst>
              <a:ext uri="{FF2B5EF4-FFF2-40B4-BE49-F238E27FC236}">
                <a16:creationId xmlns:a16="http://schemas.microsoft.com/office/drawing/2014/main" id="{C5F09910-75E2-4B11-BC67-645B12A70D4E}"/>
              </a:ext>
            </a:extLst>
          </p:cNvPr>
          <p:cNvSpPr txBox="1"/>
          <p:nvPr/>
        </p:nvSpPr>
        <p:spPr>
          <a:xfrm>
            <a:off x="1" y="5356224"/>
            <a:ext cx="9194107" cy="1569660"/>
          </a:xfrm>
          <a:prstGeom prst="rect">
            <a:avLst/>
          </a:prstGeom>
          <a:noFill/>
        </p:spPr>
        <p:txBody>
          <a:bodyPr wrap="square">
            <a:spAutoFit/>
          </a:bodyPr>
          <a:lstStyle/>
          <a:p>
            <a:pPr marL="171446" marR="0" lvl="0" indent="-171446" algn="just"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6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En 67 años, de 1953 a 2020, se eligieron a 351 personas como Titulares de los Poderes Ejecutivos Locales: 344 hombres (98%) y 7 mujeres (2%).</a:t>
            </a:r>
          </a:p>
          <a:p>
            <a:pPr marL="171446" marR="0" lvl="0" indent="-171446" algn="just"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6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En solo un año se eligieron 6 mujeres como Gobernadoras, el 85% de mujeres que fueron electas en 68 años (7 mujeres).</a:t>
            </a:r>
          </a:p>
          <a:p>
            <a:pPr marL="171446" marR="0" lvl="0" indent="-171446" algn="just"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6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Por primera vez en México, el 21.9% de las 32 entidades estará gobernado por 7 mujeres (contando a la Jefa de Gobierno de la Ciudad de México) y el 78.1% a cargo de 25 hombres. </a:t>
            </a:r>
          </a:p>
        </p:txBody>
      </p:sp>
      <p:grpSp>
        <p:nvGrpSpPr>
          <p:cNvPr id="56" name="Grupo 55">
            <a:extLst>
              <a:ext uri="{FF2B5EF4-FFF2-40B4-BE49-F238E27FC236}">
                <a16:creationId xmlns:a16="http://schemas.microsoft.com/office/drawing/2014/main" id="{8A1A9D6E-D633-4581-857B-7598DDE2EF20}"/>
              </a:ext>
            </a:extLst>
          </p:cNvPr>
          <p:cNvGrpSpPr/>
          <p:nvPr/>
        </p:nvGrpSpPr>
        <p:grpSpPr>
          <a:xfrm>
            <a:off x="226143" y="676886"/>
            <a:ext cx="11847871" cy="6169020"/>
            <a:chOff x="71393" y="966256"/>
            <a:chExt cx="9310601" cy="5968029"/>
          </a:xfrm>
        </p:grpSpPr>
        <p:graphicFrame>
          <p:nvGraphicFramePr>
            <p:cNvPr id="9" name="Diagrama 8">
              <a:extLst>
                <a:ext uri="{FF2B5EF4-FFF2-40B4-BE49-F238E27FC236}">
                  <a16:creationId xmlns:a16="http://schemas.microsoft.com/office/drawing/2014/main" id="{7DBD72D6-2B26-420D-94A9-15BC13E62E08}"/>
                </a:ext>
              </a:extLst>
            </p:cNvPr>
            <p:cNvGraphicFramePr/>
            <p:nvPr/>
          </p:nvGraphicFramePr>
          <p:xfrm>
            <a:off x="135471" y="2327002"/>
            <a:ext cx="9008529" cy="1566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3" name="Grupo 12">
              <a:extLst>
                <a:ext uri="{FF2B5EF4-FFF2-40B4-BE49-F238E27FC236}">
                  <a16:creationId xmlns:a16="http://schemas.microsoft.com/office/drawing/2014/main" id="{450ECDFF-C969-4A82-8198-54021BEE1370}"/>
                </a:ext>
              </a:extLst>
            </p:cNvPr>
            <p:cNvGrpSpPr/>
            <p:nvPr/>
          </p:nvGrpSpPr>
          <p:grpSpPr>
            <a:xfrm>
              <a:off x="71393" y="3554180"/>
              <a:ext cx="945621" cy="1668412"/>
              <a:chOff x="1481517" y="4103745"/>
              <a:chExt cx="945621" cy="1668412"/>
            </a:xfrm>
          </p:grpSpPr>
          <p:pic>
            <p:nvPicPr>
              <p:cNvPr id="2050" name="Picture 2" descr="Memoria Política de México">
                <a:extLst>
                  <a:ext uri="{FF2B5EF4-FFF2-40B4-BE49-F238E27FC236}">
                    <a16:creationId xmlns:a16="http://schemas.microsoft.com/office/drawing/2014/main" id="{582CB8F2-C7A2-427F-84F5-E362C40F03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16747" y="4103745"/>
                <a:ext cx="675163" cy="954107"/>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15" name="Rectángulo 14">
                <a:extLst>
                  <a:ext uri="{FF2B5EF4-FFF2-40B4-BE49-F238E27FC236}">
                    <a16:creationId xmlns:a16="http://schemas.microsoft.com/office/drawing/2014/main" id="{9FB1E006-C6CD-46C4-9470-F4A154607013}"/>
                  </a:ext>
                </a:extLst>
              </p:cNvPr>
              <p:cNvSpPr/>
              <p:nvPr/>
            </p:nvSpPr>
            <p:spPr>
              <a:xfrm>
                <a:off x="1481517" y="5057559"/>
                <a:ext cx="945621" cy="714598"/>
              </a:xfrm>
              <a:prstGeom prst="rect">
                <a:avLst/>
              </a:prstGeom>
            </p:spPr>
            <p:txBody>
              <a:bodyPr wrap="square">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Griselda Álvarez (PRI) </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Colima</a:t>
                </a:r>
              </a:p>
            </p:txBody>
          </p:sp>
        </p:grpSp>
        <p:grpSp>
          <p:nvGrpSpPr>
            <p:cNvPr id="18" name="Grupo 17">
              <a:extLst>
                <a:ext uri="{FF2B5EF4-FFF2-40B4-BE49-F238E27FC236}">
                  <a16:creationId xmlns:a16="http://schemas.microsoft.com/office/drawing/2014/main" id="{A9514C80-0C77-45FD-BEA4-9D830DCF903B}"/>
                </a:ext>
              </a:extLst>
            </p:cNvPr>
            <p:cNvGrpSpPr/>
            <p:nvPr/>
          </p:nvGrpSpPr>
          <p:grpSpPr>
            <a:xfrm>
              <a:off x="1022942" y="1170448"/>
              <a:ext cx="848628" cy="1809599"/>
              <a:chOff x="2318887" y="1632013"/>
              <a:chExt cx="848628" cy="1809599"/>
            </a:xfrm>
          </p:grpSpPr>
          <p:sp>
            <p:nvSpPr>
              <p:cNvPr id="25" name="CuadroTexto 24">
                <a:extLst>
                  <a:ext uri="{FF2B5EF4-FFF2-40B4-BE49-F238E27FC236}">
                    <a16:creationId xmlns:a16="http://schemas.microsoft.com/office/drawing/2014/main" id="{4A2597B9-0A1D-4E12-8FB7-760A57B16D4E}"/>
                  </a:ext>
                </a:extLst>
              </p:cNvPr>
              <p:cNvSpPr txBox="1"/>
              <p:nvPr/>
            </p:nvSpPr>
            <p:spPr>
              <a:xfrm>
                <a:off x="2353731" y="2518590"/>
                <a:ext cx="780243" cy="923022"/>
              </a:xfrm>
              <a:prstGeom prst="rect">
                <a:avLst/>
              </a:prstGeom>
            </p:spPr>
            <p:txBody>
              <a:bodyPr wrap="square">
                <a:spAutoFit/>
              </a:bodyPr>
              <a:lstStyle>
                <a:defPPr>
                  <a:defRPr lang="es-MX"/>
                </a:defPPr>
                <a:lvl1pPr lvl="0" algn="ctr" defTabSz="457200">
                  <a:defRPr sz="1400">
                    <a:solidFill>
                      <a:prstClr val="black"/>
                    </a:solidFill>
                    <a:latin typeface="Arial Narrow" panose="020B0606020202030204" pitchFamily="34" charset="0"/>
                    <a:cs typeface="Arial" panose="020B0604020202020204" pitchFamily="34" charset="0"/>
                  </a:defRPr>
                </a:lvl1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Beatriz Paredes (PRI)</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Tlaxcala</a:t>
                </a:r>
              </a:p>
            </p:txBody>
          </p:sp>
          <p:pic>
            <p:nvPicPr>
              <p:cNvPr id="28" name="Picture 96">
                <a:extLst>
                  <a:ext uri="{FF2B5EF4-FFF2-40B4-BE49-F238E27FC236}">
                    <a16:creationId xmlns:a16="http://schemas.microsoft.com/office/drawing/2014/main" id="{77716694-08CF-4206-AFB9-6DD46FEFA6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18887" y="1632013"/>
                <a:ext cx="848628" cy="905615"/>
              </a:xfrm>
              <a:prstGeom prst="flowChartConnec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upo 13">
              <a:extLst>
                <a:ext uri="{FF2B5EF4-FFF2-40B4-BE49-F238E27FC236}">
                  <a16:creationId xmlns:a16="http://schemas.microsoft.com/office/drawing/2014/main" id="{0A87F536-3277-4B5A-8887-BB58C34272A8}"/>
                </a:ext>
              </a:extLst>
            </p:cNvPr>
            <p:cNvGrpSpPr/>
            <p:nvPr/>
          </p:nvGrpSpPr>
          <p:grpSpPr>
            <a:xfrm>
              <a:off x="1977760" y="3517193"/>
              <a:ext cx="945621" cy="1735069"/>
              <a:chOff x="3047573" y="4155536"/>
              <a:chExt cx="945621" cy="1735069"/>
            </a:xfrm>
          </p:grpSpPr>
          <p:pic>
            <p:nvPicPr>
              <p:cNvPr id="2058" name="Picture 10" descr="Dulce María Sauri Riancho - Líderes Mexicanos">
                <a:extLst>
                  <a:ext uri="{FF2B5EF4-FFF2-40B4-BE49-F238E27FC236}">
                    <a16:creationId xmlns:a16="http://schemas.microsoft.com/office/drawing/2014/main" id="{51C7E136-9B2B-4EF4-9024-ED0C40D57A0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7573" y="4155536"/>
                <a:ext cx="850173" cy="902021"/>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35" name="CuadroTexto 34">
                <a:extLst>
                  <a:ext uri="{FF2B5EF4-FFF2-40B4-BE49-F238E27FC236}">
                    <a16:creationId xmlns:a16="http://schemas.microsoft.com/office/drawing/2014/main" id="{C3238002-F4A0-4526-B0D3-C5FEAE23ADED}"/>
                  </a:ext>
                </a:extLst>
              </p:cNvPr>
              <p:cNvSpPr txBox="1"/>
              <p:nvPr/>
            </p:nvSpPr>
            <p:spPr>
              <a:xfrm>
                <a:off x="3047573" y="4967583"/>
                <a:ext cx="945621" cy="923022"/>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Dulce María Sauri (PRI)</a:t>
                </a:r>
              </a:p>
              <a:p>
                <a:pPr marL="0" marR="0" lvl="0" indent="0" algn="ctr" defTabSz="914377" rtl="0" eaLnBrk="1" fontAlgn="base" latinLnBrk="0" hangingPunct="1">
                  <a:lnSpc>
                    <a:spcPct val="100000"/>
                  </a:lnSpc>
                  <a:spcBef>
                    <a:spcPts val="0"/>
                  </a:spcBef>
                  <a:spcAft>
                    <a:spcPct val="0"/>
                  </a:spcAft>
                  <a:buClr>
                    <a:srgbClr val="0563C1"/>
                  </a:buClr>
                  <a:buSzPct val="70000"/>
                  <a:buFontTx/>
                  <a:buNone/>
                  <a:tabLst/>
                  <a:defRPr/>
                </a:pPr>
                <a:r>
                  <a:rPr kumimoji="0" lang="es-ES"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Yucatán </a:t>
                </a:r>
              </a:p>
              <a:p>
                <a:pPr marL="0" marR="0" lvl="0" indent="0" algn="ctr" defTabSz="914377" rtl="0" eaLnBrk="1" fontAlgn="base" latinLnBrk="0" hangingPunct="1">
                  <a:lnSpc>
                    <a:spcPct val="100000"/>
                  </a:lnSpc>
                  <a:spcBef>
                    <a:spcPts val="0"/>
                  </a:spcBef>
                  <a:spcAft>
                    <a:spcPct val="0"/>
                  </a:spcAft>
                  <a:buClr>
                    <a:srgbClr val="0563C1"/>
                  </a:buClr>
                  <a:buSzPct val="70000"/>
                  <a:buFontTx/>
                  <a:buNone/>
                  <a:tabLst/>
                  <a:defRPr/>
                </a:pPr>
                <a:r>
                  <a:rPr kumimoji="0" lang="es-ES" sz="1400" b="1" i="0" u="sng"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Interina</a:t>
                </a:r>
                <a:endParaRPr kumimoji="0" lang="es-MX" sz="1400" b="1" i="0" u="sng"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grpSp>
        <p:grpSp>
          <p:nvGrpSpPr>
            <p:cNvPr id="20" name="Grupo 19">
              <a:extLst>
                <a:ext uri="{FF2B5EF4-FFF2-40B4-BE49-F238E27FC236}">
                  <a16:creationId xmlns:a16="http://schemas.microsoft.com/office/drawing/2014/main" id="{964F6D09-6FD7-4A27-ACE1-5D14B6AF9581}"/>
                </a:ext>
              </a:extLst>
            </p:cNvPr>
            <p:cNvGrpSpPr/>
            <p:nvPr/>
          </p:nvGrpSpPr>
          <p:grpSpPr>
            <a:xfrm>
              <a:off x="2491642" y="1005011"/>
              <a:ext cx="1597024" cy="1632297"/>
              <a:chOff x="3615943" y="1196956"/>
              <a:chExt cx="1167579" cy="1632297"/>
            </a:xfrm>
          </p:grpSpPr>
          <p:sp>
            <p:nvSpPr>
              <p:cNvPr id="17" name="CuadroTexto 16">
                <a:extLst>
                  <a:ext uri="{FF2B5EF4-FFF2-40B4-BE49-F238E27FC236}">
                    <a16:creationId xmlns:a16="http://schemas.microsoft.com/office/drawing/2014/main" id="{B33F8D53-52C5-47B5-8676-30B83E88ADA4}"/>
                  </a:ext>
                </a:extLst>
              </p:cNvPr>
              <p:cNvSpPr txBox="1"/>
              <p:nvPr/>
            </p:nvSpPr>
            <p:spPr>
              <a:xfrm>
                <a:off x="3615943" y="1995556"/>
                <a:ext cx="1167579" cy="833697"/>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Rosario Robles (PRD)</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Jefa de Gobierno </a:t>
                </a:r>
                <a:r>
                  <a:rPr kumimoji="0" lang="es-MX" sz="1200" b="1" i="0" u="sng"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sustituyó</a:t>
                </a:r>
                <a:r>
                  <a:rPr kumimoji="0" lang="es-MX"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a Cuauhtémoc Cárdenas. </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(NO ELECTA)</a:t>
                </a:r>
                <a:endParaRPr kumimoji="0" lang="es-MX"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pic>
            <p:nvPicPr>
              <p:cNvPr id="3" name="Picture 2" descr="Rosario Robles - Wikipedia, la enciclopedia libre">
                <a:extLst>
                  <a:ext uri="{FF2B5EF4-FFF2-40B4-BE49-F238E27FC236}">
                    <a16:creationId xmlns:a16="http://schemas.microsoft.com/office/drawing/2014/main" id="{6D9EDD47-3264-4D56-831A-68BDEB1AF20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6153" t="-181" r="14432" b="29391"/>
              <a:stretch/>
            </p:blipFill>
            <p:spPr bwMode="auto">
              <a:xfrm>
                <a:off x="3757494" y="1196956"/>
                <a:ext cx="734155" cy="799497"/>
              </a:xfrm>
              <a:prstGeom prst="flowChartConnector">
                <a:avLst/>
              </a:prstGeom>
              <a:noFill/>
              <a:extLst>
                <a:ext uri="{909E8E84-426E-40DD-AFC4-6F175D3DCCD1}">
                  <a14:hiddenFill xmlns:a14="http://schemas.microsoft.com/office/drawing/2010/main">
                    <a:solidFill>
                      <a:srgbClr val="FFFFFF"/>
                    </a:solidFill>
                  </a14:hiddenFill>
                </a:ext>
              </a:extLst>
            </p:spPr>
          </p:pic>
        </p:grpSp>
        <p:grpSp>
          <p:nvGrpSpPr>
            <p:cNvPr id="47" name="Grupo 46">
              <a:extLst>
                <a:ext uri="{FF2B5EF4-FFF2-40B4-BE49-F238E27FC236}">
                  <a16:creationId xmlns:a16="http://schemas.microsoft.com/office/drawing/2014/main" id="{534F7607-69F6-4964-9FD8-81E1E6EB369C}"/>
                </a:ext>
              </a:extLst>
            </p:cNvPr>
            <p:cNvGrpSpPr/>
            <p:nvPr/>
          </p:nvGrpSpPr>
          <p:grpSpPr>
            <a:xfrm>
              <a:off x="3788328" y="3503890"/>
              <a:ext cx="1118716" cy="1626052"/>
              <a:chOff x="4518181" y="4078793"/>
              <a:chExt cx="1118716" cy="1626052"/>
            </a:xfrm>
          </p:grpSpPr>
          <p:pic>
            <p:nvPicPr>
              <p:cNvPr id="2052" name="Picture 4" descr="Los 10 políticos más ricos de México en 2019 y su patrimonio neto – Page 5  – Facts Hubs">
                <a:extLst>
                  <a:ext uri="{FF2B5EF4-FFF2-40B4-BE49-F238E27FC236}">
                    <a16:creationId xmlns:a16="http://schemas.microsoft.com/office/drawing/2014/main" id="{4099A0E8-4F9E-41CA-A02B-7CDF2073179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9147" r="17453"/>
              <a:stretch/>
            </p:blipFill>
            <p:spPr bwMode="auto">
              <a:xfrm>
                <a:off x="4599043" y="4078793"/>
                <a:ext cx="949275" cy="954107"/>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26" name="CuadroTexto 25">
                <a:extLst>
                  <a:ext uri="{FF2B5EF4-FFF2-40B4-BE49-F238E27FC236}">
                    <a16:creationId xmlns:a16="http://schemas.microsoft.com/office/drawing/2014/main" id="{7B72F185-A303-4425-9E56-B5D7D83BCB44}"/>
                  </a:ext>
                </a:extLst>
              </p:cNvPr>
              <p:cNvSpPr txBox="1"/>
              <p:nvPr/>
            </p:nvSpPr>
            <p:spPr>
              <a:xfrm>
                <a:off x="4518181" y="4990247"/>
                <a:ext cx="1118716" cy="714598"/>
              </a:xfrm>
              <a:prstGeom prst="rect">
                <a:avLst/>
              </a:prstGeom>
              <a:noFill/>
            </p:spPr>
            <p:txBody>
              <a:bodyPr wrap="square" rtlCol="0">
                <a:spAutoFit/>
              </a:bodyPr>
              <a:lstStyle>
                <a:defPPr>
                  <a:defRPr lang="en-US"/>
                </a:defPPr>
                <a:lvl1pPr>
                  <a:defRPr/>
                </a:lvl1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Amalia García (PRD)</a:t>
                </a:r>
                <a:endParaRPr kumimoji="0" lang="es-MX"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Zacatecas</a:t>
                </a:r>
              </a:p>
            </p:txBody>
          </p:sp>
        </p:grpSp>
        <p:grpSp>
          <p:nvGrpSpPr>
            <p:cNvPr id="23" name="Grupo 22">
              <a:extLst>
                <a:ext uri="{FF2B5EF4-FFF2-40B4-BE49-F238E27FC236}">
                  <a16:creationId xmlns:a16="http://schemas.microsoft.com/office/drawing/2014/main" id="{00E8697D-08A7-428F-BEE6-D62D464489A1}"/>
                </a:ext>
              </a:extLst>
            </p:cNvPr>
            <p:cNvGrpSpPr/>
            <p:nvPr/>
          </p:nvGrpSpPr>
          <p:grpSpPr>
            <a:xfrm>
              <a:off x="4617972" y="1092737"/>
              <a:ext cx="998375" cy="1727140"/>
              <a:chOff x="5169769" y="1346924"/>
              <a:chExt cx="998375" cy="1727140"/>
            </a:xfrm>
          </p:grpSpPr>
          <p:sp>
            <p:nvSpPr>
              <p:cNvPr id="30" name="CuadroTexto 29">
                <a:extLst>
                  <a:ext uri="{FF2B5EF4-FFF2-40B4-BE49-F238E27FC236}">
                    <a16:creationId xmlns:a16="http://schemas.microsoft.com/office/drawing/2014/main" id="{ADB696DE-6DE3-40BB-B080-49D9528F2AE0}"/>
                  </a:ext>
                </a:extLst>
              </p:cNvPr>
              <p:cNvSpPr txBox="1"/>
              <p:nvPr/>
            </p:nvSpPr>
            <p:spPr>
              <a:xfrm>
                <a:off x="5169769" y="2359466"/>
                <a:ext cx="998375" cy="714598"/>
              </a:xfrm>
              <a:prstGeom prst="rect">
                <a:avLst/>
              </a:prstGeom>
              <a:noFill/>
            </p:spPr>
            <p:txBody>
              <a:bodyPr wrap="square">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Ivonne A. Ortega  (PRI)</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Yucatán</a:t>
                </a:r>
              </a:p>
            </p:txBody>
          </p:sp>
          <p:pic>
            <p:nvPicPr>
              <p:cNvPr id="2054" name="Picture 6" descr="SIL :: Sistema de Información Legislativa-PopUp Legislador">
                <a:extLst>
                  <a:ext uri="{FF2B5EF4-FFF2-40B4-BE49-F238E27FC236}">
                    <a16:creationId xmlns:a16="http://schemas.microsoft.com/office/drawing/2014/main" id="{D25B08F4-A5EF-476A-9188-90B49A2F1B4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31951" y="1346924"/>
                <a:ext cx="743422" cy="1019550"/>
              </a:xfrm>
              <a:prstGeom prst="flowChartConnector">
                <a:avLst/>
              </a:prstGeom>
              <a:noFill/>
              <a:extLst>
                <a:ext uri="{909E8E84-426E-40DD-AFC4-6F175D3DCCD1}">
                  <a14:hiddenFill xmlns:a14="http://schemas.microsoft.com/office/drawing/2010/main">
                    <a:solidFill>
                      <a:srgbClr val="FFFFFF"/>
                    </a:solidFill>
                  </a14:hiddenFill>
                </a:ext>
              </a:extLst>
            </p:spPr>
          </p:pic>
        </p:grpSp>
        <p:grpSp>
          <p:nvGrpSpPr>
            <p:cNvPr id="46" name="Grupo 45">
              <a:extLst>
                <a:ext uri="{FF2B5EF4-FFF2-40B4-BE49-F238E27FC236}">
                  <a16:creationId xmlns:a16="http://schemas.microsoft.com/office/drawing/2014/main" id="{34917923-0B9D-44F8-9A94-0E5A5CAF111A}"/>
                </a:ext>
              </a:extLst>
            </p:cNvPr>
            <p:cNvGrpSpPr/>
            <p:nvPr/>
          </p:nvGrpSpPr>
          <p:grpSpPr>
            <a:xfrm>
              <a:off x="5563276" y="3451248"/>
              <a:ext cx="998376" cy="1897107"/>
              <a:chOff x="5984150" y="4121395"/>
              <a:chExt cx="998376" cy="1897107"/>
            </a:xfrm>
          </p:grpSpPr>
          <p:pic>
            <p:nvPicPr>
              <p:cNvPr id="34" name="Imagen 33" descr="http://www.redpolitica.mx/sites/default/files/pavlovich.png?1426102372">
                <a:extLst>
                  <a:ext uri="{FF2B5EF4-FFF2-40B4-BE49-F238E27FC236}">
                    <a16:creationId xmlns:a16="http://schemas.microsoft.com/office/drawing/2014/main" id="{B8D7C25C-43B7-4D97-9AEE-9B5232BCDCC0}"/>
                  </a:ext>
                </a:extLst>
              </p:cNvPr>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84150" y="4121395"/>
                <a:ext cx="998376" cy="954108"/>
              </a:xfrm>
              <a:prstGeom prst="flowChartConnector">
                <a:avLst/>
              </a:prstGeom>
              <a:noFill/>
              <a:ln>
                <a:noFill/>
              </a:ln>
            </p:spPr>
          </p:pic>
          <p:sp>
            <p:nvSpPr>
              <p:cNvPr id="36" name="CuadroTexto 35">
                <a:extLst>
                  <a:ext uri="{FF2B5EF4-FFF2-40B4-BE49-F238E27FC236}">
                    <a16:creationId xmlns:a16="http://schemas.microsoft.com/office/drawing/2014/main" id="{F1489A67-352C-4B5B-B01F-128C8370E717}"/>
                  </a:ext>
                </a:extLst>
              </p:cNvPr>
              <p:cNvSpPr txBox="1"/>
              <p:nvPr/>
            </p:nvSpPr>
            <p:spPr>
              <a:xfrm>
                <a:off x="6010528" y="5095481"/>
                <a:ext cx="945620" cy="923021"/>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Claudia A.Pavlovich </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(PRI)</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Sonora</a:t>
                </a:r>
              </a:p>
            </p:txBody>
          </p:sp>
        </p:grpSp>
        <p:grpSp>
          <p:nvGrpSpPr>
            <p:cNvPr id="48" name="Grupo 47">
              <a:extLst>
                <a:ext uri="{FF2B5EF4-FFF2-40B4-BE49-F238E27FC236}">
                  <a16:creationId xmlns:a16="http://schemas.microsoft.com/office/drawing/2014/main" id="{62243981-AE9A-463D-90E7-480060B04834}"/>
                </a:ext>
              </a:extLst>
            </p:cNvPr>
            <p:cNvGrpSpPr/>
            <p:nvPr/>
          </p:nvGrpSpPr>
          <p:grpSpPr>
            <a:xfrm>
              <a:off x="6414289" y="966256"/>
              <a:ext cx="2527291" cy="1862422"/>
              <a:chOff x="6733270" y="1263238"/>
              <a:chExt cx="2444204" cy="1784562"/>
            </a:xfrm>
          </p:grpSpPr>
          <p:grpSp>
            <p:nvGrpSpPr>
              <p:cNvPr id="44" name="Grupo 43">
                <a:extLst>
                  <a:ext uri="{FF2B5EF4-FFF2-40B4-BE49-F238E27FC236}">
                    <a16:creationId xmlns:a16="http://schemas.microsoft.com/office/drawing/2014/main" id="{E9E094E8-D142-4FB6-B29E-A17713ADCAA2}"/>
                  </a:ext>
                </a:extLst>
              </p:cNvPr>
              <p:cNvGrpSpPr/>
              <p:nvPr/>
            </p:nvGrpSpPr>
            <p:grpSpPr>
              <a:xfrm>
                <a:off x="6733270" y="1263238"/>
                <a:ext cx="2236521" cy="818129"/>
                <a:chOff x="6733270" y="1263238"/>
                <a:chExt cx="2236521" cy="818129"/>
              </a:xfrm>
            </p:grpSpPr>
            <p:pic>
              <p:nvPicPr>
                <p:cNvPr id="38" name="Picture 10" descr="Resultado de imagen para claudia sheinbaum">
                  <a:extLst>
                    <a:ext uri="{FF2B5EF4-FFF2-40B4-BE49-F238E27FC236}">
                      <a16:creationId xmlns:a16="http://schemas.microsoft.com/office/drawing/2014/main" id="{F3CF6966-4FB0-4EF9-8CE7-A0036665534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33270" y="1263238"/>
                  <a:ext cx="818129" cy="818129"/>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39" name="CuadroTexto 38">
                  <a:extLst>
                    <a:ext uri="{FF2B5EF4-FFF2-40B4-BE49-F238E27FC236}">
                      <a16:creationId xmlns:a16="http://schemas.microsoft.com/office/drawing/2014/main" id="{3698543B-4989-46B5-A91E-188CAA7833C8}"/>
                    </a:ext>
                  </a:extLst>
                </p:cNvPr>
                <p:cNvSpPr txBox="1"/>
                <p:nvPr/>
              </p:nvSpPr>
              <p:spPr>
                <a:xfrm>
                  <a:off x="7447959" y="1297527"/>
                  <a:ext cx="1521832" cy="684723"/>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Claudia  Sheinbaum (Morena) </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Ciudad de México</a:t>
                  </a:r>
                </a:p>
              </p:txBody>
            </p:sp>
          </p:grpSp>
          <p:grpSp>
            <p:nvGrpSpPr>
              <p:cNvPr id="45" name="Grupo 44">
                <a:extLst>
                  <a:ext uri="{FF2B5EF4-FFF2-40B4-BE49-F238E27FC236}">
                    <a16:creationId xmlns:a16="http://schemas.microsoft.com/office/drawing/2014/main" id="{E1049CD6-5972-4178-91E0-FB0F89F9E929}"/>
                  </a:ext>
                </a:extLst>
              </p:cNvPr>
              <p:cNvGrpSpPr/>
              <p:nvPr/>
            </p:nvGrpSpPr>
            <p:grpSpPr>
              <a:xfrm>
                <a:off x="6843203" y="2201819"/>
                <a:ext cx="2334271" cy="845981"/>
                <a:chOff x="6843203" y="2201819"/>
                <a:chExt cx="2334271" cy="845981"/>
              </a:xfrm>
            </p:grpSpPr>
            <p:sp>
              <p:nvSpPr>
                <p:cNvPr id="40" name="CuadroTexto 39">
                  <a:extLst>
                    <a:ext uri="{FF2B5EF4-FFF2-40B4-BE49-F238E27FC236}">
                      <a16:creationId xmlns:a16="http://schemas.microsoft.com/office/drawing/2014/main" id="{DBC08BF6-2C17-4736-B8BA-2AF84C27C06F}"/>
                    </a:ext>
                  </a:extLst>
                </p:cNvPr>
                <p:cNvSpPr txBox="1"/>
                <p:nvPr/>
              </p:nvSpPr>
              <p:spPr>
                <a:xfrm>
                  <a:off x="7447959" y="2237650"/>
                  <a:ext cx="1729515" cy="634915"/>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Martha Erika Alonso (PAN) </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Puebla  </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s-MX" sz="1051"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Falleció 24 diciembre 2018</a:t>
                  </a:r>
                </a:p>
              </p:txBody>
            </p:sp>
            <p:pic>
              <p:nvPicPr>
                <p:cNvPr id="41" name="Picture 6" descr="Imagen relacionada">
                  <a:extLst>
                    <a:ext uri="{FF2B5EF4-FFF2-40B4-BE49-F238E27FC236}">
                      <a16:creationId xmlns:a16="http://schemas.microsoft.com/office/drawing/2014/main" id="{EA1658ED-DE74-499D-A014-963F339608CB}"/>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4251" r="13090"/>
                <a:stretch/>
              </p:blipFill>
              <p:spPr bwMode="auto">
                <a:xfrm>
                  <a:off x="6843203" y="2201819"/>
                  <a:ext cx="830135" cy="845981"/>
                </a:xfrm>
                <a:prstGeom prst="flowChartConnector">
                  <a:avLst/>
                </a:prstGeom>
                <a:noFill/>
                <a:extLst>
                  <a:ext uri="{909E8E84-426E-40DD-AFC4-6F175D3DCCD1}">
                    <a14:hiddenFill xmlns:a14="http://schemas.microsoft.com/office/drawing/2010/main">
                      <a:solidFill>
                        <a:srgbClr val="FFFFFF"/>
                      </a:solidFill>
                    </a14:hiddenFill>
                  </a:ext>
                </a:extLst>
              </p:spPr>
            </p:pic>
          </p:grpSp>
        </p:grpSp>
        <p:pic>
          <p:nvPicPr>
            <p:cNvPr id="49" name="Picture 10" descr="Marina del Pilar Ávila Olmeda - Wikipedia, la enciclopedia libre">
              <a:extLst>
                <a:ext uri="{FF2B5EF4-FFF2-40B4-BE49-F238E27FC236}">
                  <a16:creationId xmlns:a16="http://schemas.microsoft.com/office/drawing/2014/main" id="{7BCA36D0-D5AB-488A-B472-6743EDA634A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280203" y="3583439"/>
              <a:ext cx="404609" cy="540174"/>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2061" name="Picture 13" descr="Layda la dadivosa | Chiapasparalelo">
              <a:extLst>
                <a:ext uri="{FF2B5EF4-FFF2-40B4-BE49-F238E27FC236}">
                  <a16:creationId xmlns:a16="http://schemas.microsoft.com/office/drawing/2014/main" id="{0884798E-16AC-453D-96D0-7DA790261D1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20607" y="4078846"/>
              <a:ext cx="531809" cy="531809"/>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2063" name="Picture 15" descr="María Eugenia Campos inicia su campaña con el respaldo de los gobernadores  panistas | Aristegui Noticias">
              <a:extLst>
                <a:ext uri="{FF2B5EF4-FFF2-40B4-BE49-F238E27FC236}">
                  <a16:creationId xmlns:a16="http://schemas.microsoft.com/office/drawing/2014/main" id="{7B107EC5-A538-4DBF-8939-509110F8D08B}"/>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13355" r="13355"/>
            <a:stretch/>
          </p:blipFill>
          <p:spPr bwMode="auto">
            <a:xfrm>
              <a:off x="7118832" y="4596286"/>
              <a:ext cx="658471" cy="55995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2065" name="Picture 17" descr="Indira Vizcaíno confirma positivo a Covid-19 MEGANOTICIAS">
              <a:extLst>
                <a:ext uri="{FF2B5EF4-FFF2-40B4-BE49-F238E27FC236}">
                  <a16:creationId xmlns:a16="http://schemas.microsoft.com/office/drawing/2014/main" id="{659B4F5C-791D-47A8-A171-6DA3805F7F08}"/>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13856" r="25187" b="10649"/>
            <a:stretch/>
          </p:blipFill>
          <p:spPr bwMode="auto">
            <a:xfrm>
              <a:off x="7187180" y="5179520"/>
              <a:ext cx="497632" cy="54637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2067" name="Picture 19" descr="PREP 2021">
              <a:extLst>
                <a:ext uri="{FF2B5EF4-FFF2-40B4-BE49-F238E27FC236}">
                  <a16:creationId xmlns:a16="http://schemas.microsoft.com/office/drawing/2014/main" id="{1CE28051-EFD2-43B2-A7BA-D70C93B8C45D}"/>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10596" b="13387"/>
            <a:stretch/>
          </p:blipFill>
          <p:spPr bwMode="auto">
            <a:xfrm>
              <a:off x="7217351" y="5749174"/>
              <a:ext cx="535520" cy="592915"/>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2069" name="Picture 21" descr="Lorena Cuéllar de Morena sigue como puntera para la gubernatura de Tlaxcala  - El Sol de México | Noticias, Deportes, Gossip, Columnas">
              <a:extLst>
                <a:ext uri="{FF2B5EF4-FFF2-40B4-BE49-F238E27FC236}">
                  <a16:creationId xmlns:a16="http://schemas.microsoft.com/office/drawing/2014/main" id="{8FB83745-7228-4EAF-9164-418144AA0088}"/>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24019" r="20838" b="9046"/>
            <a:stretch/>
          </p:blipFill>
          <p:spPr bwMode="auto">
            <a:xfrm>
              <a:off x="7210584" y="6369863"/>
              <a:ext cx="549054" cy="564422"/>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65" name="CuadroTexto 64">
              <a:extLst>
                <a:ext uri="{FF2B5EF4-FFF2-40B4-BE49-F238E27FC236}">
                  <a16:creationId xmlns:a16="http://schemas.microsoft.com/office/drawing/2014/main" id="{F536991C-7047-49A1-A024-CBF5DD507460}"/>
                </a:ext>
              </a:extLst>
            </p:cNvPr>
            <p:cNvSpPr txBox="1"/>
            <p:nvPr/>
          </p:nvSpPr>
          <p:spPr>
            <a:xfrm>
              <a:off x="7672227" y="3658823"/>
              <a:ext cx="1518783" cy="44662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Arial" panose="020B0604020202020204" pitchFamily="34" charset="0"/>
                </a:rPr>
                <a:t>Marina del Pilar Ávila</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s-MX" sz="1051"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Arial" panose="020B0604020202020204" pitchFamily="34" charset="0"/>
                </a:rPr>
                <a:t>(Morena)  </a:t>
              </a:r>
              <a:r>
                <a:rPr kumimoji="0" lang="es-MX" sz="12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Arial" panose="020B0604020202020204" pitchFamily="34" charset="0"/>
                </a:rPr>
                <a:t>Baja California</a:t>
              </a:r>
              <a:endParaRPr kumimoji="0" lang="es-MX" sz="12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66" name="CuadroTexto 65">
              <a:extLst>
                <a:ext uri="{FF2B5EF4-FFF2-40B4-BE49-F238E27FC236}">
                  <a16:creationId xmlns:a16="http://schemas.microsoft.com/office/drawing/2014/main" id="{508FFD8C-B971-44CF-93EC-4F90FA125593}"/>
                </a:ext>
              </a:extLst>
            </p:cNvPr>
            <p:cNvSpPr txBox="1"/>
            <p:nvPr/>
          </p:nvSpPr>
          <p:spPr>
            <a:xfrm>
              <a:off x="7681777" y="4120734"/>
              <a:ext cx="1459188" cy="431736"/>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Arial" panose="020B0604020202020204" pitchFamily="34" charset="0"/>
                </a:rPr>
                <a:t>Layda Sansores (</a:t>
              </a:r>
              <a:r>
                <a:rPr kumimoji="0" lang="es-MX" sz="1051"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Arial" panose="020B0604020202020204" pitchFamily="34" charset="0"/>
                </a:rPr>
                <a:t>Morena</a:t>
              </a:r>
              <a:r>
                <a:rPr kumimoji="0" lang="es-MX" sz="12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Arial" panose="020B0604020202020204" pitchFamily="34" charset="0"/>
                </a:rPr>
                <a:t>)  </a:t>
              </a:r>
              <a:r>
                <a:rPr kumimoji="0" lang="es-MX" sz="11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Arial" panose="020B0604020202020204" pitchFamily="34" charset="0"/>
                </a:rPr>
                <a:t>Campeche</a:t>
              </a:r>
              <a:endParaRPr kumimoji="0" lang="es-MX" sz="12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67" name="CuadroTexto 66">
              <a:extLst>
                <a:ext uri="{FF2B5EF4-FFF2-40B4-BE49-F238E27FC236}">
                  <a16:creationId xmlns:a16="http://schemas.microsoft.com/office/drawing/2014/main" id="{CF8FCBF6-8AFA-4220-8097-1ED8CE143DF8}"/>
                </a:ext>
              </a:extLst>
            </p:cNvPr>
            <p:cNvSpPr txBox="1"/>
            <p:nvPr/>
          </p:nvSpPr>
          <p:spPr>
            <a:xfrm>
              <a:off x="7752416" y="6370655"/>
              <a:ext cx="1629578" cy="44662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Arial" panose="020B0604020202020204" pitchFamily="34" charset="0"/>
                </a:rPr>
                <a:t>Lorena Cuéllar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Arial" panose="020B0604020202020204" pitchFamily="34" charset="0"/>
                </a:rPr>
                <a:t>(</a:t>
              </a:r>
              <a:r>
                <a:rPr kumimoji="0" lang="es-MX" sz="1051"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Arial" panose="020B0604020202020204" pitchFamily="34" charset="0"/>
                </a:rPr>
                <a:t>Morena</a:t>
              </a:r>
              <a:r>
                <a:rPr kumimoji="0" lang="es-MX" sz="12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Arial" panose="020B0604020202020204" pitchFamily="34" charset="0"/>
                </a:rPr>
                <a:t>)  </a:t>
              </a:r>
              <a:r>
                <a:rPr kumimoji="0" lang="es-MX" sz="11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Arial" panose="020B0604020202020204" pitchFamily="34" charset="0"/>
                </a:rPr>
                <a:t>Tlaxcala</a:t>
              </a:r>
              <a:endParaRPr kumimoji="0" lang="es-MX" sz="12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68" name="CuadroTexto 67">
              <a:extLst>
                <a:ext uri="{FF2B5EF4-FFF2-40B4-BE49-F238E27FC236}">
                  <a16:creationId xmlns:a16="http://schemas.microsoft.com/office/drawing/2014/main" id="{3060D766-837A-40EA-BE4D-696BDEE0103B}"/>
                </a:ext>
              </a:extLst>
            </p:cNvPr>
            <p:cNvSpPr txBox="1"/>
            <p:nvPr/>
          </p:nvSpPr>
          <p:spPr>
            <a:xfrm>
              <a:off x="7744407" y="5750030"/>
              <a:ext cx="1637587" cy="44662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Arial" panose="020B0604020202020204" pitchFamily="34" charset="0"/>
                </a:rPr>
                <a:t>Evelyn  Salgado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Arial" panose="020B0604020202020204" pitchFamily="34" charset="0"/>
                </a:rPr>
                <a:t> </a:t>
              </a:r>
              <a:r>
                <a:rPr kumimoji="0" lang="es-MX" sz="1051"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Arial" panose="020B0604020202020204" pitchFamily="34" charset="0"/>
                </a:rPr>
                <a:t>Morena</a:t>
              </a:r>
              <a:r>
                <a:rPr kumimoji="0" lang="es-MX" sz="12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Arial" panose="020B0604020202020204" pitchFamily="34" charset="0"/>
                </a:rPr>
                <a:t>)  </a:t>
              </a:r>
              <a:r>
                <a:rPr kumimoji="0" lang="es-MX" sz="11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Arial" panose="020B0604020202020204" pitchFamily="34" charset="0"/>
                </a:rPr>
                <a:t>Guerrero</a:t>
              </a:r>
              <a:endParaRPr kumimoji="0" lang="es-MX" sz="12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69" name="CuadroTexto 68">
              <a:extLst>
                <a:ext uri="{FF2B5EF4-FFF2-40B4-BE49-F238E27FC236}">
                  <a16:creationId xmlns:a16="http://schemas.microsoft.com/office/drawing/2014/main" id="{47FE22AA-8CB8-47A5-9CD8-CD23DC9884CB}"/>
                </a:ext>
              </a:extLst>
            </p:cNvPr>
            <p:cNvSpPr txBox="1"/>
            <p:nvPr/>
          </p:nvSpPr>
          <p:spPr>
            <a:xfrm>
              <a:off x="7711655" y="5214409"/>
              <a:ext cx="1459188" cy="431736"/>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Arial" panose="020B0604020202020204" pitchFamily="34" charset="0"/>
                </a:rPr>
                <a:t>Indira Vizcaíno Silva (</a:t>
              </a:r>
              <a:r>
                <a:rPr kumimoji="0" lang="es-MX" sz="1051"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Arial" panose="020B0604020202020204" pitchFamily="34" charset="0"/>
                </a:rPr>
                <a:t>Morena</a:t>
              </a:r>
              <a:r>
                <a:rPr kumimoji="0" lang="es-MX" sz="12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Arial" panose="020B0604020202020204" pitchFamily="34" charset="0"/>
                </a:rPr>
                <a:t>)  </a:t>
              </a:r>
              <a:r>
                <a:rPr kumimoji="0" lang="es-MX" sz="11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Arial" panose="020B0604020202020204" pitchFamily="34" charset="0"/>
                </a:rPr>
                <a:t>Colima</a:t>
              </a:r>
              <a:endParaRPr kumimoji="0" lang="es-MX" sz="12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70" name="CuadroTexto 69">
              <a:extLst>
                <a:ext uri="{FF2B5EF4-FFF2-40B4-BE49-F238E27FC236}">
                  <a16:creationId xmlns:a16="http://schemas.microsoft.com/office/drawing/2014/main" id="{DFD09171-9673-4883-84ED-6CD3FADC9CBC}"/>
                </a:ext>
              </a:extLst>
            </p:cNvPr>
            <p:cNvSpPr txBox="1"/>
            <p:nvPr/>
          </p:nvSpPr>
          <p:spPr>
            <a:xfrm>
              <a:off x="7711655" y="4633937"/>
              <a:ext cx="1518783" cy="431736"/>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Arial" panose="020B0604020202020204" pitchFamily="34" charset="0"/>
                </a:rPr>
                <a:t>María Eugenia Campos  (</a:t>
              </a:r>
              <a:r>
                <a:rPr kumimoji="0" lang="es-MX" sz="1051"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Arial" panose="020B0604020202020204" pitchFamily="34" charset="0"/>
                </a:rPr>
                <a:t>PAN</a:t>
              </a:r>
              <a:r>
                <a:rPr kumimoji="0" lang="es-MX" sz="12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Arial" panose="020B0604020202020204" pitchFamily="34" charset="0"/>
                </a:rPr>
                <a:t>)  </a:t>
              </a:r>
              <a:r>
                <a:rPr kumimoji="0" lang="es-MX" sz="11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Arial" panose="020B0604020202020204" pitchFamily="34" charset="0"/>
                </a:rPr>
                <a:t>Chihuahua</a:t>
              </a:r>
              <a:endParaRPr kumimoji="0" lang="es-MX" sz="1200" b="0" i="0" u="none" strike="noStrike" kern="1200" cap="none" spc="0" normalizeH="0" baseline="0" noProof="0" dirty="0">
                <a:ln>
                  <a:noFill/>
                </a:ln>
                <a:solidFill>
                  <a:srgbClr val="000000"/>
                </a:solidFill>
                <a:effectLst/>
                <a:uLnTx/>
                <a:uFillTx/>
                <a:latin typeface="Century Gothic"/>
                <a:ea typeface="+mn-ea"/>
                <a:cs typeface="+mn-cs"/>
              </a:endParaRPr>
            </a:p>
          </p:txBody>
        </p:sp>
      </p:grpSp>
    </p:spTree>
    <p:extLst>
      <p:ext uri="{BB962C8B-B14F-4D97-AF65-F5344CB8AC3E}">
        <p14:creationId xmlns:p14="http://schemas.microsoft.com/office/powerpoint/2010/main" val="196203354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62D843C-99BF-4D0C-8D03-E68581C0C3F8}"/>
              </a:ext>
            </a:extLst>
          </p:cNvPr>
          <p:cNvSpPr>
            <a:spLocks noGrp="1"/>
          </p:cNvSpPr>
          <p:nvPr>
            <p:ph idx="1"/>
          </p:nvPr>
        </p:nvSpPr>
        <p:spPr>
          <a:xfrm>
            <a:off x="737119" y="1338263"/>
            <a:ext cx="11028784" cy="4787900"/>
          </a:xfrm>
        </p:spPr>
        <p:txBody>
          <a:bodyPr/>
          <a:lstStyle/>
          <a:p>
            <a:r>
              <a:rPr lang="es-MX" sz="2400" b="1" dirty="0">
                <a:latin typeface="Arial" panose="020B0604020202020204" pitchFamily="34" charset="0"/>
                <a:cs typeface="Arial" panose="020B0604020202020204" pitchFamily="34" charset="0"/>
              </a:rPr>
              <a:t>TE-JDC-011/2020</a:t>
            </a:r>
            <a:r>
              <a:rPr lang="es-MX" sz="2400" dirty="0">
                <a:latin typeface="Arial" panose="020B0604020202020204" pitchFamily="34" charset="0"/>
                <a:cs typeface="Arial" panose="020B0604020202020204" pitchFamily="34" charset="0"/>
              </a:rPr>
              <a:t> (30 julio 2020)</a:t>
            </a:r>
          </a:p>
          <a:p>
            <a:pPr marL="0" indent="0" algn="just">
              <a:buNone/>
            </a:pPr>
            <a:r>
              <a:rPr lang="es-MX" sz="2400" dirty="0">
                <a:latin typeface="Arial" panose="020B0604020202020204" pitchFamily="34" charset="0"/>
                <a:cs typeface="Arial" panose="020B0604020202020204" pitchFamily="34" charset="0"/>
              </a:rPr>
              <a:t>Por mayoría de votos </a:t>
            </a:r>
          </a:p>
          <a:p>
            <a:pPr marL="0" indent="0" algn="just">
              <a:buNone/>
            </a:pPr>
            <a:endParaRPr lang="es-MX" sz="2400" dirty="0">
              <a:latin typeface="Arial" panose="020B0604020202020204" pitchFamily="34" charset="0"/>
              <a:cs typeface="Arial" panose="020B0604020202020204" pitchFamily="34" charset="0"/>
            </a:endParaRPr>
          </a:p>
          <a:p>
            <a:pPr marL="0" indent="0" algn="just">
              <a:buNone/>
            </a:pPr>
            <a:r>
              <a:rPr lang="es-MX" sz="2400" dirty="0">
                <a:latin typeface="Arial" panose="020B0604020202020204" pitchFamily="34" charset="0"/>
                <a:cs typeface="Arial" panose="020B0604020202020204" pitchFamily="34" charset="0"/>
              </a:rPr>
              <a:t>Tribunal Electoral de Durango determinó que el Congreso Local es competente para conocer el asunto porque la materia de la controversia corresponde al derecho parlamentario; por lo que el Congreso Local, a través del órgano interno o comisión que estime conveniente, 	 deberá </a:t>
            </a:r>
            <a:r>
              <a:rPr lang="es-MX" sz="2400" dirty="0">
                <a:latin typeface="Arial" panose="020B0604020202020204" pitchFamily="34" charset="0"/>
                <a:ea typeface="Arial" panose="020B0604020202020204" pitchFamily="34" charset="0"/>
                <a:cs typeface="Arial" panose="020B0604020202020204" pitchFamily="34" charset="0"/>
              </a:rPr>
              <a:t>sustanciar y resolver el asunto.</a:t>
            </a:r>
          </a:p>
          <a:p>
            <a:pPr marL="0" indent="0" algn="just">
              <a:buNone/>
            </a:pPr>
            <a:r>
              <a:rPr lang="es-MX" sz="2400" dirty="0">
                <a:latin typeface="Arial" panose="020B0604020202020204" pitchFamily="34" charset="0"/>
                <a:ea typeface="Arial" panose="020B0604020202020204" pitchFamily="34" charset="0"/>
                <a:cs typeface="Arial" panose="020B0604020202020204" pitchFamily="34" charset="0"/>
              </a:rPr>
              <a:t>Es decir, se consideró que OPLE de Durango no es competente para conocer el asunto.</a:t>
            </a:r>
            <a:endParaRPr lang="es-MX" sz="2400" dirty="0">
              <a:latin typeface="Arial" panose="020B0604020202020204" pitchFamily="34" charset="0"/>
              <a:cs typeface="Arial" panose="020B0604020202020204" pitchFamily="34" charset="0"/>
            </a:endParaRPr>
          </a:p>
        </p:txBody>
      </p:sp>
      <p:sp>
        <p:nvSpPr>
          <p:cNvPr id="4" name="Título 3">
            <a:extLst>
              <a:ext uri="{FF2B5EF4-FFF2-40B4-BE49-F238E27FC236}">
                <a16:creationId xmlns:a16="http://schemas.microsoft.com/office/drawing/2014/main" id="{BC7EB6E0-BA82-4B3F-A06B-A155BB259753}"/>
              </a:ext>
            </a:extLst>
          </p:cNvPr>
          <p:cNvSpPr>
            <a:spLocks noGrp="1"/>
          </p:cNvSpPr>
          <p:nvPr>
            <p:ph type="title"/>
          </p:nvPr>
        </p:nvSpPr>
        <p:spPr/>
        <p:txBody>
          <a:bodyPr>
            <a:noAutofit/>
          </a:bodyPr>
          <a:lstStyle/>
          <a:p>
            <a:r>
              <a:rPr lang="es-MX" sz="1800" b="1" dirty="0"/>
              <a:t>Caso Durango 2020</a:t>
            </a:r>
          </a:p>
        </p:txBody>
      </p:sp>
    </p:spTree>
    <p:extLst>
      <p:ext uri="{BB962C8B-B14F-4D97-AF65-F5344CB8AC3E}">
        <p14:creationId xmlns:p14="http://schemas.microsoft.com/office/powerpoint/2010/main" val="105542145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62D843C-99BF-4D0C-8D03-E68581C0C3F8}"/>
              </a:ext>
            </a:extLst>
          </p:cNvPr>
          <p:cNvSpPr>
            <a:spLocks noGrp="1"/>
          </p:cNvSpPr>
          <p:nvPr>
            <p:ph idx="1"/>
          </p:nvPr>
        </p:nvSpPr>
        <p:spPr>
          <a:xfrm>
            <a:off x="270588" y="1035050"/>
            <a:ext cx="11513976" cy="4787900"/>
          </a:xfrm>
        </p:spPr>
        <p:txBody>
          <a:bodyPr/>
          <a:lstStyle/>
          <a:p>
            <a:pPr algn="just">
              <a:lnSpc>
                <a:spcPct val="107000"/>
              </a:lnSpc>
              <a:spcAft>
                <a:spcPts val="800"/>
              </a:spcAft>
            </a:pPr>
            <a:r>
              <a:rPr lang="es-MX" sz="1800" b="1" dirty="0">
                <a:effectLst/>
                <a:latin typeface="Arial" panose="020B0604020202020204" pitchFamily="34" charset="0"/>
                <a:ea typeface="Calibri" panose="020F0502020204030204" pitchFamily="34" charset="0"/>
                <a:cs typeface="Arial" panose="020B0604020202020204" pitchFamily="34" charset="0"/>
              </a:rPr>
              <a:t>11 marzo 2021. Comisión de responsabilidades del Congreso de Durango </a:t>
            </a:r>
            <a:r>
              <a:rPr lang="es-MX" sz="1800" dirty="0">
                <a:effectLst/>
                <a:latin typeface="Arial" panose="020B0604020202020204" pitchFamily="34" charset="0"/>
                <a:ea typeface="Calibri" panose="020F0502020204030204" pitchFamily="34" charset="0"/>
                <a:cs typeface="Arial" panose="020B0604020202020204" pitchFamily="34" charset="0"/>
              </a:rPr>
              <a:t>determinó que </a:t>
            </a:r>
            <a:r>
              <a:rPr lang="es-MX" sz="1800" dirty="0">
                <a:effectLst/>
                <a:highlight>
                  <a:srgbClr val="FFFF00"/>
                </a:highlight>
                <a:latin typeface="Arial" panose="020B0604020202020204" pitchFamily="34" charset="0"/>
                <a:ea typeface="Calibri" panose="020F0502020204030204" pitchFamily="34" charset="0"/>
                <a:cs typeface="Arial" panose="020B0604020202020204" pitchFamily="34" charset="0"/>
              </a:rPr>
              <a:t>NO se considera violencia política de género</a:t>
            </a:r>
            <a:r>
              <a:rPr lang="es-MX" sz="1800" dirty="0">
                <a:effectLst/>
                <a:latin typeface="Arial" panose="020B0604020202020204" pitchFamily="34" charset="0"/>
                <a:ea typeface="Calibri" panose="020F0502020204030204" pitchFamily="34" charset="0"/>
                <a:cs typeface="Arial" panose="020B0604020202020204" pitchFamily="34" charset="0"/>
              </a:rPr>
              <a:t> la conducta denunciada por la diputada Sandra Lilia Amaya Rosales y que atribuye al diputado José Antonio Ochoa rodríguez y en consecuencia, no ha lugar a la imposición de sanción alguna, por lo siguiente:</a:t>
            </a:r>
          </a:p>
          <a:p>
            <a:pPr marL="342900" lvl="0" indent="-342900" algn="just">
              <a:lnSpc>
                <a:spcPct val="107000"/>
              </a:lnSpc>
              <a:buFont typeface="Symbol" panose="05050102010706020507" pitchFamily="18" charset="2"/>
              <a:buChar char=""/>
            </a:pPr>
            <a:r>
              <a:rPr lang="es-MX" sz="1600" dirty="0">
                <a:effectLst/>
                <a:latin typeface="Arial" panose="020B0604020202020204" pitchFamily="34" charset="0"/>
                <a:ea typeface="Calibri" panose="020F0502020204030204" pitchFamily="34" charset="0"/>
                <a:cs typeface="Arial" panose="020B0604020202020204" pitchFamily="34" charset="0"/>
              </a:rPr>
              <a:t>Que las expresiones del diputado José Antonio Ochoa Rodríguez no se refirieron a persona alguna en específico ni hizo alusión alguna en lo personal a la denunciante, pues su manifestación va endereza en particular a los miembros de un grupo parlamentario. Por tanto, si bien es cierto sus expresiones son lamentables, pues tienden a demeritar el debate parlamentario al darle una connotación baja, no se advierte calificativo alguno tendiente a devaluar o discriminar, amén de que no individualiza en persona alguna en particular sus expresiones.</a:t>
            </a:r>
          </a:p>
          <a:p>
            <a:pPr marL="342900" lvl="0" indent="-342900" algn="just">
              <a:lnSpc>
                <a:spcPct val="107000"/>
              </a:lnSpc>
              <a:buFont typeface="Symbol" panose="05050102010706020507" pitchFamily="18" charset="2"/>
              <a:buChar char=""/>
            </a:pPr>
            <a:r>
              <a:rPr lang="es-MX" sz="1600" dirty="0">
                <a:effectLst/>
                <a:latin typeface="Arial" panose="020B0604020202020204" pitchFamily="34" charset="0"/>
                <a:ea typeface="Calibri" panose="020F0502020204030204" pitchFamily="34" charset="0"/>
                <a:cs typeface="Arial" panose="020B0604020202020204" pitchFamily="34" charset="0"/>
              </a:rPr>
              <a:t>En lo atinente al debate político, el ejercicio de tales prerrogativas ensancha el margen de tolerancia frente a juicios valorativos, apreciaciones o aseveraciones vertidas en esas confrontaciones, cuando se actualice en el entorno de temas de interés público en una sociedad democrática. </a:t>
            </a:r>
          </a:p>
          <a:p>
            <a:pPr marL="342900" lvl="0" indent="-342900" algn="just">
              <a:lnSpc>
                <a:spcPct val="107000"/>
              </a:lnSpc>
              <a:buFont typeface="Symbol" panose="05050102010706020507" pitchFamily="18" charset="2"/>
              <a:buChar char=""/>
            </a:pPr>
            <a:r>
              <a:rPr lang="es-MX" sz="1600" dirty="0">
                <a:effectLst/>
                <a:latin typeface="Arial" panose="020B0604020202020204" pitchFamily="34" charset="0"/>
                <a:ea typeface="Calibri" panose="020F0502020204030204" pitchFamily="34" charset="0"/>
                <a:cs typeface="Arial" panose="020B0604020202020204" pitchFamily="34" charset="0"/>
              </a:rPr>
              <a:t>No se considera transgresión al marco jurídico que se precisó en el considerando cuarto de este dictamen, pues no puede limitarse la inviolabilidad de las expresiones de los diputados locales, que tutela el artículo 71 (referente al fuero)de la Constitución de Durango, y por tanto es importante el contexto en el que se hacen y en este caso la expresión solo aporta elementos que permiten la expresión de una opinión pública libre, sin que con ello se rebase el derecho a la honra y dignidad reconocidos como derechos fundamentales por el marco jurídico precisado en el considerando cuarto en perjuicio o demerito personal de la denunciante. </a:t>
            </a:r>
          </a:p>
          <a:p>
            <a:pPr marL="0" indent="0" algn="just">
              <a:buNone/>
            </a:pPr>
            <a:endParaRPr lang="es-MX" sz="1800" dirty="0">
              <a:latin typeface="Arial" panose="020B0604020202020204" pitchFamily="34" charset="0"/>
              <a:cs typeface="Arial" panose="020B0604020202020204" pitchFamily="34" charset="0"/>
            </a:endParaRPr>
          </a:p>
        </p:txBody>
      </p:sp>
      <p:sp>
        <p:nvSpPr>
          <p:cNvPr id="4" name="Título 3">
            <a:extLst>
              <a:ext uri="{FF2B5EF4-FFF2-40B4-BE49-F238E27FC236}">
                <a16:creationId xmlns:a16="http://schemas.microsoft.com/office/drawing/2014/main" id="{BC7EB6E0-BA82-4B3F-A06B-A155BB259753}"/>
              </a:ext>
            </a:extLst>
          </p:cNvPr>
          <p:cNvSpPr>
            <a:spLocks noGrp="1"/>
          </p:cNvSpPr>
          <p:nvPr>
            <p:ph type="title"/>
          </p:nvPr>
        </p:nvSpPr>
        <p:spPr/>
        <p:txBody>
          <a:bodyPr>
            <a:noAutofit/>
          </a:bodyPr>
          <a:lstStyle/>
          <a:p>
            <a:r>
              <a:rPr lang="es-MX" sz="1800" b="1" dirty="0"/>
              <a:t>Caso Durango 2020</a:t>
            </a:r>
          </a:p>
        </p:txBody>
      </p:sp>
    </p:spTree>
    <p:extLst>
      <p:ext uri="{BB962C8B-B14F-4D97-AF65-F5344CB8AC3E}">
        <p14:creationId xmlns:p14="http://schemas.microsoft.com/office/powerpoint/2010/main" val="211735367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3">
            <a:extLst>
              <a:ext uri="{FF2B5EF4-FFF2-40B4-BE49-F238E27FC236}">
                <a16:creationId xmlns:a16="http://schemas.microsoft.com/office/drawing/2014/main" id="{CCD4F304-1CDB-4DB0-AB41-73E24BBF82F3}"/>
              </a:ext>
            </a:extLst>
          </p:cNvPr>
          <p:cNvSpPr txBox="1">
            <a:spLocks/>
          </p:cNvSpPr>
          <p:nvPr/>
        </p:nvSpPr>
        <p:spPr>
          <a:xfrm>
            <a:off x="1949006" y="3034540"/>
            <a:ext cx="8500719" cy="1254117"/>
          </a:xfrm>
          <a:prstGeom prst="rect">
            <a:avLst/>
          </a:prstGeom>
        </p:spPr>
        <p:txBody>
          <a:bodyPr vert="horz" lIns="91429" tIns="45715" rIns="91429" bIns="45715" rtlCol="0" anchor="t">
            <a:normAutofit fontScale="97500"/>
          </a:bodyPr>
          <a:lstStyle>
            <a:lvl1pPr algn="ctr" defTabSz="455613" rtl="0" eaLnBrk="1" fontAlgn="base" hangingPunct="1">
              <a:spcBef>
                <a:spcPct val="0"/>
              </a:spcBef>
              <a:spcAft>
                <a:spcPct val="0"/>
              </a:spcAft>
              <a:defRPr sz="3200" b="0" kern="1200" cap="all">
                <a:solidFill>
                  <a:srgbClr val="FFFFFF"/>
                </a:solidFill>
                <a:latin typeface="Century Gothic"/>
                <a:ea typeface="+mj-ea"/>
                <a:cs typeface="Century Gothic"/>
              </a:defRPr>
            </a:lvl1pPr>
            <a:lvl2pPr algn="r" defTabSz="455613" rtl="0" eaLnBrk="1" fontAlgn="base" hangingPunct="1">
              <a:spcBef>
                <a:spcPct val="0"/>
              </a:spcBef>
              <a:spcAft>
                <a:spcPct val="0"/>
              </a:spcAft>
              <a:defRPr sz="2400">
                <a:solidFill>
                  <a:srgbClr val="983C3A"/>
                </a:solidFill>
                <a:latin typeface="Calibri" pitchFamily="34" charset="0"/>
              </a:defRPr>
            </a:lvl2pPr>
            <a:lvl3pPr algn="r" defTabSz="455613" rtl="0" eaLnBrk="1" fontAlgn="base" hangingPunct="1">
              <a:spcBef>
                <a:spcPct val="0"/>
              </a:spcBef>
              <a:spcAft>
                <a:spcPct val="0"/>
              </a:spcAft>
              <a:defRPr sz="2400">
                <a:solidFill>
                  <a:srgbClr val="983C3A"/>
                </a:solidFill>
                <a:latin typeface="Calibri" pitchFamily="34" charset="0"/>
              </a:defRPr>
            </a:lvl3pPr>
            <a:lvl4pPr algn="r" defTabSz="455613" rtl="0" eaLnBrk="1" fontAlgn="base" hangingPunct="1">
              <a:spcBef>
                <a:spcPct val="0"/>
              </a:spcBef>
              <a:spcAft>
                <a:spcPct val="0"/>
              </a:spcAft>
              <a:defRPr sz="2400">
                <a:solidFill>
                  <a:srgbClr val="983C3A"/>
                </a:solidFill>
                <a:latin typeface="Calibri" pitchFamily="34" charset="0"/>
              </a:defRPr>
            </a:lvl4pPr>
            <a:lvl5pPr algn="r" defTabSz="455613" rtl="0" eaLnBrk="1" fontAlgn="base" hangingPunct="1">
              <a:spcBef>
                <a:spcPct val="0"/>
              </a:spcBef>
              <a:spcAft>
                <a:spcPct val="0"/>
              </a:spcAft>
              <a:defRPr sz="2400">
                <a:solidFill>
                  <a:srgbClr val="983C3A"/>
                </a:solidFill>
                <a:latin typeface="Calibri" pitchFamily="34" charset="0"/>
              </a:defRPr>
            </a:lvl5pPr>
            <a:lvl6pPr marL="457200" algn="r" defTabSz="455613" rtl="0" eaLnBrk="1" fontAlgn="base" hangingPunct="1">
              <a:spcBef>
                <a:spcPct val="0"/>
              </a:spcBef>
              <a:spcAft>
                <a:spcPct val="0"/>
              </a:spcAft>
              <a:defRPr sz="2400">
                <a:solidFill>
                  <a:srgbClr val="983C3A"/>
                </a:solidFill>
                <a:latin typeface="Calibri" pitchFamily="34" charset="0"/>
              </a:defRPr>
            </a:lvl6pPr>
            <a:lvl7pPr marL="914400" algn="r" defTabSz="455613" rtl="0" eaLnBrk="1" fontAlgn="base" hangingPunct="1">
              <a:spcBef>
                <a:spcPct val="0"/>
              </a:spcBef>
              <a:spcAft>
                <a:spcPct val="0"/>
              </a:spcAft>
              <a:defRPr sz="2400">
                <a:solidFill>
                  <a:srgbClr val="983C3A"/>
                </a:solidFill>
                <a:latin typeface="Calibri" pitchFamily="34" charset="0"/>
              </a:defRPr>
            </a:lvl7pPr>
            <a:lvl8pPr marL="1371600" algn="r" defTabSz="455613" rtl="0" eaLnBrk="1" fontAlgn="base" hangingPunct="1">
              <a:spcBef>
                <a:spcPct val="0"/>
              </a:spcBef>
              <a:spcAft>
                <a:spcPct val="0"/>
              </a:spcAft>
              <a:defRPr sz="2400">
                <a:solidFill>
                  <a:srgbClr val="983C3A"/>
                </a:solidFill>
                <a:latin typeface="Calibri" pitchFamily="34" charset="0"/>
              </a:defRPr>
            </a:lvl8pPr>
            <a:lvl9pPr marL="1828800" algn="r" defTabSz="455613" rtl="0" eaLnBrk="1" fontAlgn="base" hangingPunct="1">
              <a:spcBef>
                <a:spcPct val="0"/>
              </a:spcBef>
              <a:spcAft>
                <a:spcPct val="0"/>
              </a:spcAft>
              <a:defRPr sz="2400">
                <a:solidFill>
                  <a:srgbClr val="983C3A"/>
                </a:solidFill>
                <a:latin typeface="Calibri" pitchFamily="34" charset="0"/>
              </a:defRPr>
            </a:lvl9pPr>
          </a:lstStyle>
          <a:p>
            <a:pPr defTabSz="455602">
              <a:defRPr/>
            </a:pPr>
            <a:r>
              <a:rPr lang="es-MX" b="1" dirty="0"/>
              <a:t>RETOS</a:t>
            </a:r>
            <a:endParaRPr lang="es-MX" dirty="0"/>
          </a:p>
        </p:txBody>
      </p:sp>
    </p:spTree>
    <p:extLst>
      <p:ext uri="{BB962C8B-B14F-4D97-AF65-F5344CB8AC3E}">
        <p14:creationId xmlns:p14="http://schemas.microsoft.com/office/powerpoint/2010/main" val="373326099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B2C7037A-0ABA-4508-A430-DED95EEEAB20}"/>
              </a:ext>
            </a:extLst>
          </p:cNvPr>
          <p:cNvSpPr>
            <a:spLocks noGrp="1"/>
          </p:cNvSpPr>
          <p:nvPr>
            <p:ph idx="1"/>
          </p:nvPr>
        </p:nvSpPr>
        <p:spPr>
          <a:xfrm>
            <a:off x="289250" y="953407"/>
            <a:ext cx="7539756" cy="5564148"/>
          </a:xfrm>
        </p:spPr>
        <p:txBody>
          <a:bodyPr>
            <a:noAutofit/>
          </a:bodyPr>
          <a:lstStyle/>
          <a:p>
            <a:pPr marL="0" indent="0" algn="just">
              <a:buNone/>
            </a:pPr>
            <a:r>
              <a:rPr lang="es-MX" sz="1600" b="1" dirty="0">
                <a:latin typeface="Arial" panose="020B0604020202020204" pitchFamily="34" charset="0"/>
                <a:cs typeface="Arial" panose="020B0604020202020204" pitchFamily="34" charset="0"/>
              </a:rPr>
              <a:t>Retos</a:t>
            </a:r>
          </a:p>
          <a:p>
            <a:pPr algn="just">
              <a:spcBef>
                <a:spcPts val="0"/>
              </a:spcBef>
              <a:buFont typeface="Wingdings" panose="05000000000000000000" pitchFamily="2" charset="2"/>
              <a:buChar char="§"/>
            </a:pPr>
            <a:r>
              <a:rPr lang="es-MX" sz="1600" dirty="0">
                <a:latin typeface="Arial" panose="020B0604020202020204" pitchFamily="34" charset="0"/>
                <a:cs typeface="Arial" panose="020B0604020202020204" pitchFamily="34" charset="0"/>
              </a:rPr>
              <a:t>Denuncias presentarse ante autoridades competentes.</a:t>
            </a:r>
          </a:p>
          <a:p>
            <a:pPr algn="just">
              <a:spcBef>
                <a:spcPts val="0"/>
              </a:spcBef>
              <a:buFont typeface="Wingdings" panose="05000000000000000000" pitchFamily="2" charset="2"/>
              <a:buChar char="§"/>
            </a:pPr>
            <a:r>
              <a:rPr lang="es-MX" sz="1600" dirty="0">
                <a:latin typeface="Arial" panose="020B0604020202020204" pitchFamily="34" charset="0"/>
                <a:cs typeface="Arial" panose="020B0604020202020204" pitchFamily="34" charset="0"/>
              </a:rPr>
              <a:t>Autoridades actuar en forma rápida y analizar con perspectiva de género si proceden medidas cautelares.</a:t>
            </a:r>
          </a:p>
          <a:p>
            <a:pPr algn="just">
              <a:spcBef>
                <a:spcPts val="0"/>
              </a:spcBef>
              <a:buFont typeface="Wingdings" panose="05000000000000000000" pitchFamily="2" charset="2"/>
              <a:buChar char="§"/>
            </a:pPr>
            <a:r>
              <a:rPr lang="es-MX" sz="1600" dirty="0">
                <a:latin typeface="Arial" panose="020B0604020202020204" pitchFamily="34" charset="0"/>
                <a:cs typeface="Arial" panose="020B0604020202020204" pitchFamily="34" charset="0"/>
              </a:rPr>
              <a:t>Concientizar a la ciudadanía para que evite comentarios violentos en redes sociales.</a:t>
            </a:r>
          </a:p>
          <a:p>
            <a:pPr algn="just">
              <a:spcBef>
                <a:spcPts val="0"/>
              </a:spcBef>
              <a:buFont typeface="Wingdings" panose="05000000000000000000" pitchFamily="2" charset="2"/>
              <a:buChar char="§"/>
            </a:pPr>
            <a:r>
              <a:rPr lang="es-MX" sz="1600" dirty="0">
                <a:latin typeface="Arial" panose="020B0604020202020204" pitchFamily="34" charset="0"/>
                <a:cs typeface="Arial" panose="020B0604020202020204" pitchFamily="34" charset="0"/>
              </a:rPr>
              <a:t>Fomentar la cultura de la denuncia sobre actos que violenten a las mujeres.</a:t>
            </a:r>
          </a:p>
          <a:p>
            <a:pPr algn="just">
              <a:spcBef>
                <a:spcPts val="0"/>
              </a:spcBef>
              <a:buFont typeface="Wingdings" panose="05000000000000000000" pitchFamily="2" charset="2"/>
              <a:buChar char="§"/>
            </a:pPr>
            <a:r>
              <a:rPr lang="es-MX" sz="1600" dirty="0">
                <a:latin typeface="Arial" panose="020B0604020202020204" pitchFamily="34" charset="0"/>
                <a:cs typeface="Arial" panose="020B0604020202020204" pitchFamily="34" charset="0"/>
              </a:rPr>
              <a:t>Eliminar obstáculos que enfrentan mujeres al contender en las elecciones y al desempeñar un cargo público.</a:t>
            </a:r>
          </a:p>
          <a:p>
            <a:pPr algn="just">
              <a:spcBef>
                <a:spcPts val="0"/>
              </a:spcBef>
              <a:buFont typeface="Wingdings" panose="05000000000000000000" pitchFamily="2" charset="2"/>
              <a:buChar char="§"/>
            </a:pPr>
            <a:r>
              <a:rPr lang="es-MX" sz="1600" dirty="0">
                <a:latin typeface="Arial" panose="020B0604020202020204" pitchFamily="34" charset="0"/>
                <a:cs typeface="Arial" panose="020B0604020202020204" pitchFamily="34" charset="0"/>
              </a:rPr>
              <a:t>Erradicar Violencia Política en contra  de la mujer por razón de género.</a:t>
            </a:r>
          </a:p>
          <a:p>
            <a:pPr algn="just">
              <a:spcBef>
                <a:spcPts val="0"/>
              </a:spcBef>
              <a:buFont typeface="Wingdings" panose="05000000000000000000" pitchFamily="2" charset="2"/>
              <a:buChar char="§"/>
            </a:pPr>
            <a:r>
              <a:rPr lang="es-MX" sz="1600" dirty="0">
                <a:latin typeface="Arial" panose="020B0604020202020204" pitchFamily="34" charset="0"/>
                <a:cs typeface="Arial" panose="020B0604020202020204" pitchFamily="34" charset="0"/>
              </a:rPr>
              <a:t>Otorgar a mujeres mayores recursos para sus campañas electorales.</a:t>
            </a:r>
          </a:p>
          <a:p>
            <a:pPr algn="just">
              <a:spcBef>
                <a:spcPts val="0"/>
              </a:spcBef>
              <a:buFont typeface="Wingdings" panose="05000000000000000000" pitchFamily="2" charset="2"/>
              <a:buChar char="§"/>
            </a:pPr>
            <a:r>
              <a:rPr lang="es-MX" sz="1600" dirty="0">
                <a:latin typeface="Arial" panose="020B0604020202020204" pitchFamily="34" charset="0"/>
                <a:cs typeface="Arial" panose="020B0604020202020204" pitchFamily="34" charset="0"/>
              </a:rPr>
              <a:t>Otorgar a mujeres más tiempo en radio y televisión.</a:t>
            </a:r>
          </a:p>
          <a:p>
            <a:pPr algn="just">
              <a:spcBef>
                <a:spcPts val="0"/>
              </a:spcBef>
              <a:buFont typeface="Wingdings" panose="05000000000000000000" pitchFamily="2" charset="2"/>
              <a:buChar char="§"/>
            </a:pPr>
            <a:r>
              <a:rPr lang="es-MX" sz="1600" dirty="0">
                <a:latin typeface="Arial" panose="020B0604020202020204" pitchFamily="34" charset="0"/>
                <a:cs typeface="Arial" panose="020B0604020202020204" pitchFamily="34" charset="0"/>
              </a:rPr>
              <a:t>Cobertura mediática a candidaturas de mujeres.</a:t>
            </a:r>
          </a:p>
          <a:p>
            <a:pPr algn="just">
              <a:spcBef>
                <a:spcPts val="0"/>
              </a:spcBef>
              <a:buFont typeface="Wingdings" panose="05000000000000000000" pitchFamily="2" charset="2"/>
              <a:buChar char="§"/>
            </a:pPr>
            <a:r>
              <a:rPr lang="es-MX" sz="1600" dirty="0">
                <a:latin typeface="Arial" panose="020B0604020202020204" pitchFamily="34" charset="0"/>
                <a:cs typeface="Arial" panose="020B0604020202020204" pitchFamily="34" charset="0"/>
              </a:rPr>
              <a:t>Con el 3% del financiamiento público destinado para el liderazgo político de las mujeres, generar un semillero de mujeres candidatas y dirigentes de partidos.</a:t>
            </a:r>
          </a:p>
          <a:p>
            <a:pPr algn="just">
              <a:spcBef>
                <a:spcPts val="0"/>
              </a:spcBef>
              <a:buFont typeface="Wingdings" panose="05000000000000000000" pitchFamily="2" charset="2"/>
              <a:buChar char="§"/>
            </a:pPr>
            <a:r>
              <a:rPr lang="es-MX" sz="1600" dirty="0">
                <a:latin typeface="Arial" panose="020B0604020202020204" pitchFamily="34" charset="0"/>
                <a:cs typeface="Arial" panose="020B0604020202020204" pitchFamily="34" charset="0"/>
              </a:rPr>
              <a:t>Partidos políticos no violentar a las mujeres.</a:t>
            </a:r>
          </a:p>
          <a:p>
            <a:pPr algn="just">
              <a:spcBef>
                <a:spcPts val="0"/>
              </a:spcBef>
              <a:buFont typeface="Wingdings" panose="05000000000000000000" pitchFamily="2" charset="2"/>
              <a:buChar char="§"/>
            </a:pPr>
            <a:r>
              <a:rPr lang="es-MX" sz="1600" dirty="0">
                <a:latin typeface="Arial" panose="020B0604020202020204" pitchFamily="34" charset="0"/>
                <a:cs typeface="Arial" panose="020B0604020202020204" pitchFamily="34" charset="0"/>
              </a:rPr>
              <a:t>Autoridades y tribunales electorales realmente proteger a las mujeres (</a:t>
            </a:r>
            <a:r>
              <a:rPr lang="es-MX" sz="1600" dirty="0">
                <a:solidFill>
                  <a:srgbClr val="000000"/>
                </a:solidFill>
                <a:latin typeface="Arial" panose="020B0604020202020204" pitchFamily="34" charset="0"/>
                <a:cs typeface="Arial" panose="020B0604020202020204" pitchFamily="34" charset="0"/>
              </a:rPr>
              <a:t>se pronuncien sobre modo honesto de vivir, la reincidencia y si es una conducta es sistemática, y  se aumenten las sanciones a personas agresoras de mujeres)</a:t>
            </a:r>
            <a:r>
              <a:rPr lang="es-MX" sz="1600" dirty="0">
                <a:latin typeface="Arial" panose="020B0604020202020204" pitchFamily="34" charset="0"/>
                <a:cs typeface="Arial" panose="020B0604020202020204" pitchFamily="34" charset="0"/>
              </a:rPr>
              <a:t>.</a:t>
            </a:r>
          </a:p>
          <a:p>
            <a:pPr algn="just">
              <a:spcBef>
                <a:spcPts val="0"/>
              </a:spcBef>
              <a:buFont typeface="Wingdings" panose="05000000000000000000" pitchFamily="2" charset="2"/>
              <a:buChar char="§"/>
            </a:pPr>
            <a:r>
              <a:rPr lang="es-MX" sz="1600" dirty="0">
                <a:latin typeface="Arial" panose="020B0604020202020204" pitchFamily="34" charset="0"/>
                <a:cs typeface="Arial" panose="020B0604020202020204" pitchFamily="34" charset="0"/>
              </a:rPr>
              <a:t>Partidos políticos deben ser responsables de la violencia que originan las personas que postulan como candidatas y de las que desempeñan un cargo de elección popular.</a:t>
            </a:r>
          </a:p>
        </p:txBody>
      </p:sp>
      <p:sp>
        <p:nvSpPr>
          <p:cNvPr id="4" name="Título 3">
            <a:extLst>
              <a:ext uri="{FF2B5EF4-FFF2-40B4-BE49-F238E27FC236}">
                <a16:creationId xmlns:a16="http://schemas.microsoft.com/office/drawing/2014/main" id="{CC77917C-AA70-4296-ABC0-35ABFB8A27A5}"/>
              </a:ext>
            </a:extLst>
          </p:cNvPr>
          <p:cNvSpPr>
            <a:spLocks noGrp="1"/>
          </p:cNvSpPr>
          <p:nvPr>
            <p:ph type="title"/>
          </p:nvPr>
        </p:nvSpPr>
        <p:spPr/>
        <p:txBody>
          <a:bodyPr>
            <a:normAutofit/>
          </a:bodyPr>
          <a:lstStyle/>
          <a:p>
            <a:r>
              <a:rPr lang="es-MX" dirty="0"/>
              <a:t>Retos </a:t>
            </a:r>
          </a:p>
        </p:txBody>
      </p:sp>
      <p:pic>
        <p:nvPicPr>
          <p:cNvPr id="2" name="Imagen 1">
            <a:extLst>
              <a:ext uri="{FF2B5EF4-FFF2-40B4-BE49-F238E27FC236}">
                <a16:creationId xmlns:a16="http://schemas.microsoft.com/office/drawing/2014/main" id="{2DC47236-BCA9-4A74-928B-1CA2957E48DB}"/>
              </a:ext>
            </a:extLst>
          </p:cNvPr>
          <p:cNvPicPr>
            <a:picLocks noChangeAspect="1"/>
          </p:cNvPicPr>
          <p:nvPr/>
        </p:nvPicPr>
        <p:blipFill>
          <a:blip r:embed="rId2"/>
          <a:stretch>
            <a:fillRect/>
          </a:stretch>
        </p:blipFill>
        <p:spPr>
          <a:xfrm>
            <a:off x="7829006" y="1340359"/>
            <a:ext cx="4362995" cy="5778901"/>
          </a:xfrm>
          <a:prstGeom prst="rect">
            <a:avLst/>
          </a:prstGeom>
        </p:spPr>
      </p:pic>
    </p:spTree>
    <p:extLst>
      <p:ext uri="{BB962C8B-B14F-4D97-AF65-F5344CB8AC3E}">
        <p14:creationId xmlns:p14="http://schemas.microsoft.com/office/powerpoint/2010/main" val="33194383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32859" y="223235"/>
            <a:ext cx="9035144" cy="793431"/>
          </a:xfrm>
        </p:spPr>
        <p:txBody>
          <a:bodyPr>
            <a:noAutofit/>
          </a:bodyPr>
          <a:lstStyle/>
          <a:p>
            <a:pPr algn="ctr"/>
            <a:r>
              <a:rPr lang="es-MX" sz="2400" b="1" dirty="0">
                <a:solidFill>
                  <a:srgbClr val="7030A0"/>
                </a:solidFill>
              </a:rPr>
              <a:t>Retos de los Organismos Electorales para la protección de los derechos político – electorales de las mujeres</a:t>
            </a:r>
          </a:p>
        </p:txBody>
      </p:sp>
      <p:sp>
        <p:nvSpPr>
          <p:cNvPr id="3" name="Rectángulo 2"/>
          <p:cNvSpPr/>
          <p:nvPr/>
        </p:nvSpPr>
        <p:spPr>
          <a:xfrm>
            <a:off x="495301" y="1016665"/>
            <a:ext cx="11468099" cy="5755422"/>
          </a:xfrm>
          <a:prstGeom prst="rect">
            <a:avLst/>
          </a:prstGeom>
        </p:spPr>
        <p:txBody>
          <a:bodyPr wrap="square">
            <a:spAutoFit/>
          </a:bodyPr>
          <a:lstStyle/>
          <a:p>
            <a:pPr marL="342891" indent="-342891" algn="just" defTabSz="457189">
              <a:buFont typeface="Arial" panose="020B0604020202020204" pitchFamily="34" charset="0"/>
              <a:buChar char="•"/>
              <a:defRPr/>
            </a:pPr>
            <a:r>
              <a:rPr lang="es-MX" sz="2300" dirty="0">
                <a:solidFill>
                  <a:prstClr val="black"/>
                </a:solidFill>
                <a:latin typeface="Arial" panose="020B0604020202020204" pitchFamily="34" charset="0"/>
                <a:cs typeface="Arial" panose="020B0604020202020204" pitchFamily="34" charset="0"/>
              </a:rPr>
              <a:t>Perfeccionar las acciones implementadas a favor de los derechos político- electorales de las mujeres. Garantizar la paridad en la integración de los órganos legislativos y los Ayuntamientos y Alcaldías. NO PERMITIR ALGÚN RETROCESO.</a:t>
            </a:r>
          </a:p>
          <a:p>
            <a:pPr marL="342891" indent="-342891" algn="just" defTabSz="457189">
              <a:buFont typeface="Arial" panose="020B0604020202020204" pitchFamily="34" charset="0"/>
              <a:buChar char="•"/>
              <a:defRPr/>
            </a:pPr>
            <a:r>
              <a:rPr lang="es-MX" sz="2300" dirty="0">
                <a:solidFill>
                  <a:prstClr val="black"/>
                </a:solidFill>
                <a:latin typeface="Arial" panose="020B0604020202020204" pitchFamily="34" charset="0"/>
                <a:cs typeface="Arial" panose="020B0604020202020204" pitchFamily="34" charset="0"/>
              </a:rPr>
              <a:t>OPLE regular la alternancia de género en las candidaturas para la renovación de las personas Titulares de los Poderes Ejecutivos. (Ejemplo: si en 2021 el Partido X postuló a un hombre, en 2027 debe postular una mujer).</a:t>
            </a:r>
          </a:p>
          <a:p>
            <a:pPr marL="342891" indent="-342891" algn="just" defTabSz="457189">
              <a:buFont typeface="Arial" panose="020B0604020202020204" pitchFamily="34" charset="0"/>
              <a:buChar char="•"/>
              <a:defRPr/>
            </a:pPr>
            <a:r>
              <a:rPr lang="es-MX" sz="2300" dirty="0">
                <a:solidFill>
                  <a:prstClr val="black"/>
                </a:solidFill>
                <a:latin typeface="Arial" panose="020B0604020202020204" pitchFamily="34" charset="0"/>
                <a:cs typeface="Arial" panose="020B0604020202020204" pitchFamily="34" charset="0"/>
              </a:rPr>
              <a:t>Erradicar la violencia política contra las mujeres por razón de género: fomentando la cultura de la denuncia; conceder la medidas cautelares cuando procedan; brindar protección a la víctima; investigar con exhaustividad pero con prontitud; resolver a la brevedad los asuntos y si se acredita que persona denunciada sí incurrió en violencia política contra las mujeres por razón de género, entonces declarar, en su caso, </a:t>
            </a:r>
            <a:r>
              <a:rPr lang="es-MX" sz="2300" dirty="0">
                <a:solidFill>
                  <a:prstClr val="black"/>
                </a:solidFill>
                <a:highlight>
                  <a:srgbClr val="FF00FF"/>
                </a:highlight>
                <a:latin typeface="Arial" panose="020B0604020202020204" pitchFamily="34" charset="0"/>
                <a:cs typeface="Arial" panose="020B0604020202020204" pitchFamily="34" charset="0"/>
              </a:rPr>
              <a:t>QUE NO TIENE UN MODO HONESTO DE VIVIR PARA QUE ELLO LE IMPIDA SER POSTULADA NUEVAMENTE A UN CARGO DE ELECCIÓN POPULAR.</a:t>
            </a:r>
          </a:p>
          <a:p>
            <a:pPr marL="342891" indent="-342891" algn="just" defTabSz="457189">
              <a:buFont typeface="Arial" panose="020B0604020202020204" pitchFamily="34" charset="0"/>
              <a:buChar char="•"/>
              <a:defRPr/>
            </a:pPr>
            <a:r>
              <a:rPr lang="es-MX" sz="2300" dirty="0">
                <a:solidFill>
                  <a:prstClr val="black"/>
                </a:solidFill>
                <a:latin typeface="Arial" panose="020B0604020202020204" pitchFamily="34" charset="0"/>
                <a:cs typeface="Arial" panose="020B0604020202020204" pitchFamily="34" charset="0"/>
              </a:rPr>
              <a:t>Al imponer las sanciones, que las mismas castiguen la conducta y sean inhibitorias. </a:t>
            </a:r>
            <a:r>
              <a:rPr lang="es-MX" sz="2300" dirty="0">
                <a:solidFill>
                  <a:prstClr val="black"/>
                </a:solidFill>
                <a:highlight>
                  <a:srgbClr val="FF00FF"/>
                </a:highlight>
                <a:latin typeface="Arial" panose="020B0604020202020204" pitchFamily="34" charset="0"/>
                <a:cs typeface="Arial" panose="020B0604020202020204" pitchFamily="34" charset="0"/>
              </a:rPr>
              <a:t>ELEVAR EL COSTO DE VIOLENTAR POLÍTICAMENTE A LAS MUJERES.</a:t>
            </a:r>
            <a:endParaRPr lang="es-MX" sz="23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493439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81067" y="11175"/>
            <a:ext cx="8829868" cy="793431"/>
          </a:xfrm>
        </p:spPr>
        <p:txBody>
          <a:bodyPr>
            <a:noAutofit/>
          </a:bodyPr>
          <a:lstStyle/>
          <a:p>
            <a:pPr algn="ctr"/>
            <a:r>
              <a:rPr lang="es-MX" sz="2400" b="1" dirty="0">
                <a:solidFill>
                  <a:srgbClr val="7030A0"/>
                </a:solidFill>
              </a:rPr>
              <a:t>Retos de los Organismos Electorales para la protección de los derechos político – electorales de las mujeres</a:t>
            </a:r>
          </a:p>
        </p:txBody>
      </p:sp>
      <p:sp>
        <p:nvSpPr>
          <p:cNvPr id="3" name="Rectángulo 2"/>
          <p:cNvSpPr/>
          <p:nvPr/>
        </p:nvSpPr>
        <p:spPr>
          <a:xfrm>
            <a:off x="504826" y="804605"/>
            <a:ext cx="11334751" cy="6109365"/>
          </a:xfrm>
          <a:prstGeom prst="rect">
            <a:avLst/>
          </a:prstGeom>
        </p:spPr>
        <p:txBody>
          <a:bodyPr wrap="square">
            <a:spAutoFit/>
          </a:bodyPr>
          <a:lstStyle/>
          <a:p>
            <a:pPr marL="342891" indent="-342891" algn="just" defTabSz="457189">
              <a:buFont typeface="Arial" panose="020B0604020202020204" pitchFamily="34" charset="0"/>
              <a:buChar char="•"/>
              <a:defRPr/>
            </a:pPr>
            <a:r>
              <a:rPr lang="es-MX" sz="2300" dirty="0">
                <a:solidFill>
                  <a:prstClr val="black"/>
                </a:solidFill>
                <a:latin typeface="Arial" panose="020B0604020202020204" pitchFamily="34" charset="0"/>
                <a:cs typeface="Arial" panose="020B0604020202020204" pitchFamily="34" charset="0"/>
              </a:rPr>
              <a:t>Las redes de candidatas/OPLE/INE deben funcionar durante las campañas electorales, pero también durante el desempeño del cargo de las mujeres electas cuando sufren más violencia sobre todo a nivel municipal. </a:t>
            </a:r>
          </a:p>
          <a:p>
            <a:pPr marL="342891" indent="-342891" algn="just" defTabSz="457189">
              <a:buFont typeface="Arial" panose="020B0604020202020204" pitchFamily="34" charset="0"/>
              <a:buChar char="•"/>
              <a:defRPr/>
            </a:pPr>
            <a:r>
              <a:rPr lang="es-MX" sz="2300" dirty="0">
                <a:solidFill>
                  <a:prstClr val="black"/>
                </a:solidFill>
                <a:latin typeface="Arial" panose="020B0604020202020204" pitchFamily="34" charset="0"/>
                <a:cs typeface="Arial" panose="020B0604020202020204" pitchFamily="34" charset="0"/>
              </a:rPr>
              <a:t>Mantener actualizada la información de los registros de personas sancionadas por violencia política.</a:t>
            </a:r>
          </a:p>
          <a:p>
            <a:pPr marL="342891" indent="-342891" algn="just" defTabSz="457189">
              <a:buFont typeface="Arial" panose="020B0604020202020204" pitchFamily="34" charset="0"/>
              <a:buChar char="•"/>
              <a:defRPr/>
            </a:pPr>
            <a:r>
              <a:rPr lang="es-MX" sz="2300" dirty="0">
                <a:solidFill>
                  <a:prstClr val="black"/>
                </a:solidFill>
                <a:latin typeface="Arial" panose="020B0604020202020204" pitchFamily="34" charset="0"/>
                <a:cs typeface="Arial" panose="020B0604020202020204" pitchFamily="34" charset="0"/>
              </a:rPr>
              <a:t>Mejorar las páginas de internet del INE y los OPLE para que se tengan visibles los Formatos de Denuncia y otra información relacionada.</a:t>
            </a:r>
          </a:p>
          <a:p>
            <a:pPr marL="342891" indent="-342891" algn="just" defTabSz="457189">
              <a:buFont typeface="Arial" panose="020B0604020202020204" pitchFamily="34" charset="0"/>
              <a:buChar char="•"/>
              <a:defRPr/>
            </a:pPr>
            <a:r>
              <a:rPr lang="es-MX" sz="2300" b="1" dirty="0">
                <a:solidFill>
                  <a:prstClr val="black"/>
                </a:solidFill>
                <a:latin typeface="Arial" panose="020B0604020202020204" pitchFamily="34" charset="0"/>
                <a:cs typeface="Arial" panose="020B0604020202020204" pitchFamily="34" charset="0"/>
              </a:rPr>
              <a:t>INE y OPLES junto con el TEPJF y Tribunales Electorales Locales tomar acciones conjuntas </a:t>
            </a:r>
            <a:r>
              <a:rPr lang="es-MX" sz="2300" dirty="0">
                <a:solidFill>
                  <a:prstClr val="black"/>
                </a:solidFill>
                <a:latin typeface="Arial" panose="020B0604020202020204" pitchFamily="34" charset="0"/>
                <a:cs typeface="Arial" panose="020B0604020202020204" pitchFamily="34" charset="0"/>
              </a:rPr>
              <a:t>para frenar la violencia política contra las mujeres.</a:t>
            </a:r>
          </a:p>
          <a:p>
            <a:pPr marL="342891" indent="-342891" algn="just" defTabSz="457189">
              <a:buFont typeface="Arial" panose="020B0604020202020204" pitchFamily="34" charset="0"/>
              <a:buChar char="•"/>
              <a:defRPr/>
            </a:pPr>
            <a:r>
              <a:rPr lang="es-MX" sz="2300" dirty="0">
                <a:solidFill>
                  <a:prstClr val="black"/>
                </a:solidFill>
                <a:latin typeface="Arial" panose="020B0604020202020204" pitchFamily="34" charset="0"/>
                <a:cs typeface="Arial" panose="020B0604020202020204" pitchFamily="34" charset="0"/>
              </a:rPr>
              <a:t>Autoridades Electorales vincularse con otro tipo de instituciones para que compartan información y las misma se mantenga actualizada: Deudores alimentarios, violencia intrafamiliar, violencia contra las mujeres en general.</a:t>
            </a:r>
          </a:p>
          <a:p>
            <a:pPr marL="342891" indent="-342891" algn="just" defTabSz="457189">
              <a:buFont typeface="Arial" panose="020B0604020202020204" pitchFamily="34" charset="0"/>
              <a:buChar char="•"/>
              <a:defRPr/>
            </a:pPr>
            <a:r>
              <a:rPr lang="es-MX" sz="2300" dirty="0">
                <a:solidFill>
                  <a:prstClr val="black"/>
                </a:solidFill>
                <a:highlight>
                  <a:srgbClr val="FF00FF"/>
                </a:highlight>
                <a:latin typeface="Arial" panose="020B0604020202020204" pitchFamily="34" charset="0"/>
                <a:cs typeface="Arial" panose="020B0604020202020204" pitchFamily="34" charset="0"/>
              </a:rPr>
              <a:t>MEJORAR LA IMPLEMENTACIÓN DE LA LLAMADA 3DE3vs VIOLENCIA. Repensar la exigencia de que se trate de una sentencia firme que declare que la persona incurrió en violencia intrafamiliar, contra las mujeres o sea deudor alimentario. </a:t>
            </a:r>
          </a:p>
          <a:p>
            <a:pPr marL="342891" indent="-342891" algn="just" defTabSz="457189">
              <a:buFont typeface="Arial" panose="020B0604020202020204" pitchFamily="34" charset="0"/>
              <a:buChar char="•"/>
              <a:defRPr/>
            </a:pPr>
            <a:r>
              <a:rPr lang="es-MX" sz="2300" dirty="0">
                <a:solidFill>
                  <a:prstClr val="black"/>
                </a:solidFill>
                <a:latin typeface="Arial" panose="020B0604020202020204" pitchFamily="34" charset="0"/>
                <a:cs typeface="Arial" panose="020B0604020202020204" pitchFamily="34" charset="0"/>
              </a:rPr>
              <a:t>Defensoría de Oficio de Mujeres del INE/TEPJF.</a:t>
            </a:r>
          </a:p>
        </p:txBody>
      </p:sp>
    </p:spTree>
    <p:extLst>
      <p:ext uri="{BB962C8B-B14F-4D97-AF65-F5344CB8AC3E}">
        <p14:creationId xmlns:p14="http://schemas.microsoft.com/office/powerpoint/2010/main" val="244365995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ómo se articula el principio de igualdad frente a los sujetos de especial  protección constitucional? | Veedores Ciudadanos de Colombia">
            <a:extLst>
              <a:ext uri="{FF2B5EF4-FFF2-40B4-BE49-F238E27FC236}">
                <a16:creationId xmlns:a16="http://schemas.microsoft.com/office/drawing/2014/main" id="{15DBC38A-3A92-4656-88A2-F926F9FABD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2317" y="3848336"/>
            <a:ext cx="6460385" cy="26384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enero Masculino, Femenino y «X» no binario | Microjuris Argentina al Día">
            <a:extLst>
              <a:ext uri="{FF2B5EF4-FFF2-40B4-BE49-F238E27FC236}">
                <a16:creationId xmlns:a16="http://schemas.microsoft.com/office/drawing/2014/main" id="{EDC094D1-9A40-4AEF-A13A-B33C3B3AF7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6873" y="455387"/>
            <a:ext cx="3680759" cy="3143332"/>
          </a:xfrm>
          <a:prstGeom prst="rect">
            <a:avLst/>
          </a:prstGeom>
          <a:noFill/>
          <a:extLst>
            <a:ext uri="{909E8E84-426E-40DD-AFC4-6F175D3DCCD1}">
              <a14:hiddenFill xmlns:a14="http://schemas.microsoft.com/office/drawing/2010/main">
                <a:solidFill>
                  <a:srgbClr val="FFFFFF"/>
                </a:solidFill>
              </a14:hiddenFill>
            </a:ext>
          </a:extLst>
        </p:spPr>
      </p:pic>
      <p:sp>
        <p:nvSpPr>
          <p:cNvPr id="8" name="Marcador de contenido 4">
            <a:extLst>
              <a:ext uri="{FF2B5EF4-FFF2-40B4-BE49-F238E27FC236}">
                <a16:creationId xmlns:a16="http://schemas.microsoft.com/office/drawing/2014/main" id="{E2BE3075-5A2A-40A2-94EA-D0E0710128FC}"/>
              </a:ext>
            </a:extLst>
          </p:cNvPr>
          <p:cNvSpPr txBox="1">
            <a:spLocks/>
          </p:cNvSpPr>
          <p:nvPr/>
        </p:nvSpPr>
        <p:spPr bwMode="auto">
          <a:xfrm>
            <a:off x="736149" y="844551"/>
            <a:ext cx="5963233" cy="4787900"/>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lvl1pPr marL="0" marR="0" indent="0" algn="ctr" defTabSz="455613" rtl="0" eaLnBrk="1" fontAlgn="base" latinLnBrk="0" hangingPunct="1">
              <a:lnSpc>
                <a:spcPct val="100000"/>
              </a:lnSpc>
              <a:spcBef>
                <a:spcPct val="20000"/>
              </a:spcBef>
              <a:spcAft>
                <a:spcPct val="0"/>
              </a:spcAft>
              <a:buClr>
                <a:srgbClr val="641345"/>
              </a:buClr>
              <a:buSzPct val="100000"/>
              <a:buFont typeface="Webdings" pitchFamily="18" charset="2"/>
              <a:buNone/>
              <a:tabLst/>
              <a:defRPr sz="3200" kern="1200">
                <a:solidFill>
                  <a:schemeClr val="tx1">
                    <a:tint val="75000"/>
                  </a:schemeClr>
                </a:solidFill>
                <a:latin typeface="Century Gothic"/>
                <a:ea typeface="+mn-ea"/>
                <a:cs typeface="Century Gothic"/>
              </a:defRPr>
            </a:lvl1pPr>
            <a:lvl2pPr marL="457200" marR="0" indent="0" algn="ctr" defTabSz="455613" rtl="0" eaLnBrk="1" fontAlgn="base" latinLnBrk="0" hangingPunct="1">
              <a:lnSpc>
                <a:spcPct val="100000"/>
              </a:lnSpc>
              <a:spcBef>
                <a:spcPct val="20000"/>
              </a:spcBef>
              <a:spcAft>
                <a:spcPct val="0"/>
              </a:spcAft>
              <a:buClr>
                <a:srgbClr val="641345"/>
              </a:buClr>
              <a:buSzPct val="70000"/>
              <a:buFont typeface="Lucida Grande"/>
              <a:buNone/>
              <a:tabLst/>
              <a:defRPr sz="2800" kern="1200">
                <a:solidFill>
                  <a:schemeClr val="tx1">
                    <a:tint val="75000"/>
                  </a:schemeClr>
                </a:solidFill>
                <a:latin typeface="Century Gothic"/>
                <a:ea typeface="+mn-ea"/>
                <a:cs typeface="Century Gothic"/>
              </a:defRPr>
            </a:lvl2pPr>
            <a:lvl3pPr marL="914400" marR="0" indent="0" algn="ctr" defTabSz="455613" rtl="0" eaLnBrk="1" fontAlgn="base" latinLnBrk="0" hangingPunct="1">
              <a:lnSpc>
                <a:spcPct val="100000"/>
              </a:lnSpc>
              <a:spcBef>
                <a:spcPct val="20000"/>
              </a:spcBef>
              <a:spcAft>
                <a:spcPct val="0"/>
              </a:spcAft>
              <a:buClr>
                <a:srgbClr val="641345"/>
              </a:buClr>
              <a:buSzPct val="80000"/>
              <a:buFont typeface="Lucida Grande"/>
              <a:buNone/>
              <a:tabLst/>
              <a:defRPr sz="2400" kern="1200">
                <a:solidFill>
                  <a:schemeClr val="tx1">
                    <a:tint val="75000"/>
                  </a:schemeClr>
                </a:solidFill>
                <a:latin typeface="Century Gothic"/>
                <a:ea typeface="+mn-ea"/>
                <a:cs typeface="Century Gothic"/>
              </a:defRPr>
            </a:lvl3pPr>
            <a:lvl4pPr marL="1371600" marR="0" indent="0" algn="ctr" defTabSz="455613" rtl="0" eaLnBrk="1" fontAlgn="base" latinLnBrk="0" hangingPunct="1">
              <a:lnSpc>
                <a:spcPct val="100000"/>
              </a:lnSpc>
              <a:spcBef>
                <a:spcPct val="20000"/>
              </a:spcBef>
              <a:spcAft>
                <a:spcPct val="0"/>
              </a:spcAft>
              <a:buClr>
                <a:srgbClr val="641345"/>
              </a:buClr>
              <a:buSzTx/>
              <a:buFont typeface="Lucida Grande"/>
              <a:buNone/>
              <a:tabLst/>
              <a:defRPr sz="2000" kern="1200">
                <a:solidFill>
                  <a:schemeClr val="tx1">
                    <a:tint val="75000"/>
                  </a:schemeClr>
                </a:solidFill>
                <a:latin typeface="Century Gothic"/>
                <a:ea typeface="+mn-ea"/>
                <a:cs typeface="Century Gothic"/>
              </a:defRPr>
            </a:lvl4pPr>
            <a:lvl5pPr marL="1828800" marR="0" indent="0" algn="ctr" defTabSz="455613" rtl="0" eaLnBrk="1" fontAlgn="base" latinLnBrk="0" hangingPunct="1">
              <a:lnSpc>
                <a:spcPct val="100000"/>
              </a:lnSpc>
              <a:spcBef>
                <a:spcPct val="20000"/>
              </a:spcBef>
              <a:spcAft>
                <a:spcPct val="0"/>
              </a:spcAft>
              <a:buClr>
                <a:srgbClr val="641345"/>
              </a:buClr>
              <a:buSzTx/>
              <a:buFont typeface="Arial" charset="0"/>
              <a:buNone/>
              <a:tabLst/>
              <a:defRPr sz="2000" kern="1200">
                <a:solidFill>
                  <a:schemeClr val="tx1">
                    <a:tint val="75000"/>
                  </a:schemeClr>
                </a:solidFill>
                <a:latin typeface="Century Gothic"/>
                <a:ea typeface="+mn-ea"/>
                <a:cs typeface="Century Gothic"/>
              </a:defRPr>
            </a:lvl5pPr>
            <a:lvl6pPr marL="2286000" indent="0" algn="ctr" defTabSz="457146"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146"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146"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146"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just"/>
            <a:r>
              <a:rPr lang="es-MX" sz="2800" b="1" dirty="0">
                <a:solidFill>
                  <a:schemeClr val="tx1"/>
                </a:solidFill>
                <a:latin typeface="Arial" panose="020B0604020202020204" pitchFamily="34" charset="0"/>
                <a:cs typeface="Arial" panose="020B0604020202020204" pitchFamily="34" charset="0"/>
              </a:rPr>
              <a:t>Retos</a:t>
            </a:r>
          </a:p>
          <a:p>
            <a:pPr algn="just">
              <a:spcBef>
                <a:spcPts val="0"/>
              </a:spcBef>
              <a:buFont typeface="Wingdings" panose="05000000000000000000" pitchFamily="2" charset="2"/>
              <a:buChar char="§"/>
            </a:pPr>
            <a:r>
              <a:rPr lang="es-MX" sz="2800" dirty="0">
                <a:solidFill>
                  <a:schemeClr val="tx1"/>
                </a:solidFill>
                <a:latin typeface="Arial" panose="020B0604020202020204" pitchFamily="34" charset="0"/>
                <a:cs typeface="Arial" panose="020B0604020202020204" pitchFamily="34" charset="0"/>
              </a:rPr>
              <a:t>Sumar hombres aliados.</a:t>
            </a:r>
          </a:p>
          <a:p>
            <a:pPr algn="just">
              <a:spcBef>
                <a:spcPts val="0"/>
              </a:spcBef>
              <a:buFont typeface="Wingdings" panose="05000000000000000000" pitchFamily="2" charset="2"/>
              <a:buChar char="§"/>
            </a:pPr>
            <a:r>
              <a:rPr lang="es-MX" sz="2800" dirty="0">
                <a:solidFill>
                  <a:schemeClr val="tx1"/>
                </a:solidFill>
                <a:latin typeface="Arial" panose="020B0604020202020204" pitchFamily="34" charset="0"/>
                <a:cs typeface="Arial" panose="020B0604020202020204" pitchFamily="34" charset="0"/>
              </a:rPr>
              <a:t>Lograr cambio cultural para alcanzar la igualdad real entre mujeres y hombres, y una mejor sociedad. (hechos, no discursos)</a:t>
            </a:r>
          </a:p>
        </p:txBody>
      </p:sp>
    </p:spTree>
    <p:extLst>
      <p:ext uri="{BB962C8B-B14F-4D97-AF65-F5344CB8AC3E}">
        <p14:creationId xmlns:p14="http://schemas.microsoft.com/office/powerpoint/2010/main" val="11445397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Content Placeholder 2">
            <a:extLst>
              <a:ext uri="{FF2B5EF4-FFF2-40B4-BE49-F238E27FC236}">
                <a16:creationId xmlns:a16="http://schemas.microsoft.com/office/drawing/2014/main" id="{EF07B93B-ACE5-47B1-9584-E5CF4027231B}"/>
              </a:ext>
            </a:extLst>
          </p:cNvPr>
          <p:cNvSpPr>
            <a:spLocks noGrp="1"/>
          </p:cNvSpPr>
          <p:nvPr>
            <p:ph sz="half" idx="1"/>
          </p:nvPr>
        </p:nvSpPr>
        <p:spPr>
          <a:xfrm>
            <a:off x="447676" y="1409701"/>
            <a:ext cx="5237779" cy="5153025"/>
          </a:xfrm>
        </p:spPr>
        <p:txBody>
          <a:bodyPr>
            <a:normAutofit/>
          </a:bodyPr>
          <a:lstStyle/>
          <a:p>
            <a:pPr marL="0" indent="0" algn="just">
              <a:buNone/>
            </a:pPr>
            <a:r>
              <a:rPr lang="es-MX" sz="2800" dirty="0">
                <a:solidFill>
                  <a:srgbClr val="050505"/>
                </a:solidFill>
                <a:latin typeface="Segoe UI Historic" panose="020B0502040204020203" pitchFamily="34" charset="0"/>
              </a:rPr>
              <a:t>“Las niñas necesitan ver modelos de roles en cualquier carrera que elijan para poder imaginarse haciendo esos trabajos algún día”- Sally Ride.</a:t>
            </a:r>
          </a:p>
          <a:p>
            <a:pPr marL="0" indent="0" algn="just">
              <a:buNone/>
            </a:pPr>
            <a:endParaRPr lang="es-MX" sz="2800" dirty="0">
              <a:solidFill>
                <a:srgbClr val="050505"/>
              </a:solidFill>
              <a:latin typeface="Segoe UI Historic" panose="020B0502040204020203" pitchFamily="34" charset="0"/>
            </a:endParaRPr>
          </a:p>
          <a:p>
            <a:pPr marL="0" indent="0" algn="just">
              <a:buNone/>
            </a:pPr>
            <a:r>
              <a:rPr lang="es-MX" sz="2800" dirty="0">
                <a:solidFill>
                  <a:srgbClr val="050505"/>
                </a:solidFill>
                <a:latin typeface="Segoe UI Historic" panose="020B0502040204020203" pitchFamily="34" charset="0"/>
              </a:rPr>
              <a:t>Luchemos por una mejor representación de las niñas en toda su diversidad. </a:t>
            </a:r>
            <a:r>
              <a:rPr lang="es-MX" sz="2800" b="1" dirty="0">
                <a:solidFill>
                  <a:srgbClr val="050505"/>
                </a:solidFill>
                <a:latin typeface="inherit"/>
                <a:hlinkClick r:id="rId2">
                  <a:extLst>
                    <a:ext uri="{A12FA001-AC4F-418D-AE19-62706E023703}">
                      <ahyp:hlinkClr xmlns:ahyp="http://schemas.microsoft.com/office/drawing/2018/hyperlinkcolor" val="tx"/>
                    </a:ext>
                  </a:extLst>
                </a:hlinkClick>
              </a:rPr>
              <a:t>#DíaDeLaNiña</a:t>
            </a:r>
            <a:r>
              <a:rPr lang="es-MX" sz="2800" dirty="0">
                <a:solidFill>
                  <a:srgbClr val="050505"/>
                </a:solidFill>
                <a:latin typeface="Segoe UI Historic" panose="020B0502040204020203" pitchFamily="34" charset="0"/>
              </a:rPr>
              <a:t>    </a:t>
            </a:r>
            <a:r>
              <a:rPr lang="es-MX" sz="2800" b="1" dirty="0">
                <a:solidFill>
                  <a:srgbClr val="050505"/>
                </a:solidFill>
                <a:latin typeface="inherit"/>
                <a:hlinkClick r:id="rId3">
                  <a:extLst>
                    <a:ext uri="{A12FA001-AC4F-418D-AE19-62706E023703}">
                      <ahyp:hlinkClr xmlns:ahyp="http://schemas.microsoft.com/office/drawing/2018/hyperlinkcolor" val="tx"/>
                    </a:ext>
                  </a:extLst>
                </a:hlinkClick>
              </a:rPr>
              <a:t>#GeneraciónIgualdad</a:t>
            </a:r>
            <a:endParaRPr lang="en-US" sz="2800" dirty="0"/>
          </a:p>
        </p:txBody>
      </p:sp>
      <p:pic>
        <p:nvPicPr>
          <p:cNvPr id="1026" name="Picture 2">
            <a:extLst>
              <a:ext uri="{FF2B5EF4-FFF2-40B4-BE49-F238E27FC236}">
                <a16:creationId xmlns:a16="http://schemas.microsoft.com/office/drawing/2014/main" id="{524BE41E-4702-4D29-A869-F6CD7FE4424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038853" y="1267721"/>
            <a:ext cx="4738863" cy="4986123"/>
          </a:xfrm>
          <a:prstGeom prst="rect">
            <a:avLst/>
          </a:prstGeom>
          <a:solidFill>
            <a:srgbClr val="FFFFFF"/>
          </a:solidFill>
        </p:spPr>
      </p:pic>
    </p:spTree>
    <p:extLst>
      <p:ext uri="{BB962C8B-B14F-4D97-AF65-F5344CB8AC3E}">
        <p14:creationId xmlns:p14="http://schemas.microsoft.com/office/powerpoint/2010/main" val="223928378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5FA9591C-80A7-4155-A6FA-2BA66D87ED34}"/>
              </a:ext>
            </a:extLst>
          </p:cNvPr>
          <p:cNvSpPr>
            <a:spLocks noGrp="1"/>
          </p:cNvSpPr>
          <p:nvPr>
            <p:ph type="sldNum" sz="quarter" idx="4"/>
          </p:nvPr>
        </p:nvSpPr>
        <p:spPr>
          <a:xfrm>
            <a:off x="5407517" y="6421442"/>
            <a:ext cx="3279287" cy="365125"/>
          </a:xfrm>
          <a:prstGeom prst="rect">
            <a:avLst/>
          </a:prstGeom>
        </p:spPr>
        <p:txBody>
          <a:bodyPr/>
          <a:lstStyle>
            <a:defPPr>
              <a:defRPr lang="en-US"/>
            </a:defPPr>
            <a:lvl1pPr marL="0" algn="r" defTabSz="457189" rtl="0" eaLnBrk="1" latinLnBrk="0" hangingPunct="1">
              <a:defRPr sz="1000" kern="1200">
                <a:solidFill>
                  <a:srgbClr val="000000"/>
                </a:solidFill>
                <a:latin typeface="Century Gothic"/>
                <a:ea typeface="+mn-ea"/>
                <a:cs typeface="Century Gothic"/>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defRPr/>
            </a:pPr>
            <a:r>
              <a:rPr lang="es-ES" sz="800"/>
              <a:t>Nombre del Área</a:t>
            </a:r>
            <a:r>
              <a:rPr lang="es-ES_tradnl" sz="800">
                <a:solidFill>
                  <a:srgbClr val="6B4A0B"/>
                </a:solidFill>
              </a:rPr>
              <a:t> </a:t>
            </a:r>
            <a:r>
              <a:rPr lang="es-ES_tradnl">
                <a:solidFill>
                  <a:srgbClr val="6B4A0B"/>
                </a:solidFill>
              </a:rPr>
              <a:t>| </a:t>
            </a:r>
            <a:fld id="{939C664E-1C2F-4D95-AF82-FF8D27121A91}" type="slidenum">
              <a:rPr lang="en-US" smtClean="0"/>
              <a:pPr>
                <a:defRPr/>
              </a:pPr>
              <a:t>168</a:t>
            </a:fld>
            <a:endParaRPr lang="en-US" dirty="0"/>
          </a:p>
        </p:txBody>
      </p:sp>
      <p:pic>
        <p:nvPicPr>
          <p:cNvPr id="4" name="Imagen 3">
            <a:extLst>
              <a:ext uri="{FF2B5EF4-FFF2-40B4-BE49-F238E27FC236}">
                <a16:creationId xmlns:a16="http://schemas.microsoft.com/office/drawing/2014/main" id="{6FBB6493-0F00-436F-9F3C-B96736ABA2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2647166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IF paridad">
            <a:hlinkClick r:id="" action="ppaction://media"/>
            <a:extLst>
              <a:ext uri="{FF2B5EF4-FFF2-40B4-BE49-F238E27FC236}">
                <a16:creationId xmlns:a16="http://schemas.microsoft.com/office/drawing/2014/main" id="{56D16403-B6EF-4046-88CD-1C3FBF59284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10000" y="1143000"/>
            <a:ext cx="4572000" cy="4572000"/>
          </a:xfrm>
          <a:prstGeom prst="rect">
            <a:avLst/>
          </a:prstGeom>
        </p:spPr>
      </p:pic>
      <p:pic>
        <p:nvPicPr>
          <p:cNvPr id="5" name="GIF paridad">
            <a:hlinkClick r:id="" action="ppaction://media"/>
            <a:extLst>
              <a:ext uri="{FF2B5EF4-FFF2-40B4-BE49-F238E27FC236}">
                <a16:creationId xmlns:a16="http://schemas.microsoft.com/office/drawing/2014/main" id="{E48835B7-B776-42DA-B7BD-93C94A3F4C1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10000" y="1143000"/>
            <a:ext cx="4572000" cy="4572000"/>
          </a:xfrm>
          <a:prstGeom prst="rect">
            <a:avLst/>
          </a:prstGeom>
        </p:spPr>
      </p:pic>
      <p:sp>
        <p:nvSpPr>
          <p:cNvPr id="6" name="Marcador de contenido 1">
            <a:extLst>
              <a:ext uri="{FF2B5EF4-FFF2-40B4-BE49-F238E27FC236}">
                <a16:creationId xmlns:a16="http://schemas.microsoft.com/office/drawing/2014/main" id="{DF3AD3A7-5CD7-4ACB-86B7-AE457B7EECA5}"/>
              </a:ext>
            </a:extLst>
          </p:cNvPr>
          <p:cNvSpPr txBox="1">
            <a:spLocks/>
          </p:cNvSpPr>
          <p:nvPr/>
        </p:nvSpPr>
        <p:spPr bwMode="auto">
          <a:xfrm>
            <a:off x="2374674" y="816271"/>
            <a:ext cx="7829551" cy="1184501"/>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lvl1pPr marL="0" marR="0" indent="0" algn="ctr" defTabSz="455613" rtl="0" eaLnBrk="1" fontAlgn="base" latinLnBrk="0" hangingPunct="1">
              <a:lnSpc>
                <a:spcPct val="100000"/>
              </a:lnSpc>
              <a:spcBef>
                <a:spcPct val="20000"/>
              </a:spcBef>
              <a:spcAft>
                <a:spcPct val="0"/>
              </a:spcAft>
              <a:buClr>
                <a:srgbClr val="641345"/>
              </a:buClr>
              <a:buSzPct val="100000"/>
              <a:buFont typeface="Webdings" pitchFamily="18" charset="2"/>
              <a:buNone/>
              <a:tabLst/>
              <a:defRPr sz="3200" kern="1200">
                <a:solidFill>
                  <a:schemeClr val="tx1">
                    <a:tint val="75000"/>
                  </a:schemeClr>
                </a:solidFill>
                <a:latin typeface="Century Gothic"/>
                <a:ea typeface="+mn-ea"/>
                <a:cs typeface="Century Gothic"/>
              </a:defRPr>
            </a:lvl1pPr>
            <a:lvl2pPr marL="457200" marR="0" indent="0" algn="ctr" defTabSz="455613" rtl="0" eaLnBrk="1" fontAlgn="base" latinLnBrk="0" hangingPunct="1">
              <a:lnSpc>
                <a:spcPct val="100000"/>
              </a:lnSpc>
              <a:spcBef>
                <a:spcPct val="20000"/>
              </a:spcBef>
              <a:spcAft>
                <a:spcPct val="0"/>
              </a:spcAft>
              <a:buClr>
                <a:srgbClr val="641345"/>
              </a:buClr>
              <a:buSzPct val="70000"/>
              <a:buFont typeface="Lucida Grande"/>
              <a:buNone/>
              <a:tabLst/>
              <a:defRPr sz="2800" kern="1200">
                <a:solidFill>
                  <a:schemeClr val="tx1">
                    <a:tint val="75000"/>
                  </a:schemeClr>
                </a:solidFill>
                <a:latin typeface="Century Gothic"/>
                <a:ea typeface="+mn-ea"/>
                <a:cs typeface="Century Gothic"/>
              </a:defRPr>
            </a:lvl2pPr>
            <a:lvl3pPr marL="914400" marR="0" indent="0" algn="ctr" defTabSz="455613" rtl="0" eaLnBrk="1" fontAlgn="base" latinLnBrk="0" hangingPunct="1">
              <a:lnSpc>
                <a:spcPct val="100000"/>
              </a:lnSpc>
              <a:spcBef>
                <a:spcPct val="20000"/>
              </a:spcBef>
              <a:spcAft>
                <a:spcPct val="0"/>
              </a:spcAft>
              <a:buClr>
                <a:srgbClr val="641345"/>
              </a:buClr>
              <a:buSzPct val="80000"/>
              <a:buFont typeface="Lucida Grande"/>
              <a:buNone/>
              <a:tabLst/>
              <a:defRPr sz="2400" kern="1200">
                <a:solidFill>
                  <a:schemeClr val="tx1">
                    <a:tint val="75000"/>
                  </a:schemeClr>
                </a:solidFill>
                <a:latin typeface="Century Gothic"/>
                <a:ea typeface="+mn-ea"/>
                <a:cs typeface="Century Gothic"/>
              </a:defRPr>
            </a:lvl3pPr>
            <a:lvl4pPr marL="1371600" marR="0" indent="0" algn="ctr" defTabSz="455613" rtl="0" eaLnBrk="1" fontAlgn="base" latinLnBrk="0" hangingPunct="1">
              <a:lnSpc>
                <a:spcPct val="100000"/>
              </a:lnSpc>
              <a:spcBef>
                <a:spcPct val="20000"/>
              </a:spcBef>
              <a:spcAft>
                <a:spcPct val="0"/>
              </a:spcAft>
              <a:buClr>
                <a:srgbClr val="641345"/>
              </a:buClr>
              <a:buSzTx/>
              <a:buFont typeface="Lucida Grande"/>
              <a:buNone/>
              <a:tabLst/>
              <a:defRPr sz="2000" kern="1200">
                <a:solidFill>
                  <a:schemeClr val="tx1">
                    <a:tint val="75000"/>
                  </a:schemeClr>
                </a:solidFill>
                <a:latin typeface="Century Gothic"/>
                <a:ea typeface="+mn-ea"/>
                <a:cs typeface="Century Gothic"/>
              </a:defRPr>
            </a:lvl4pPr>
            <a:lvl5pPr marL="1828800" marR="0" indent="0" algn="ctr" defTabSz="455613" rtl="0" eaLnBrk="1" fontAlgn="base" latinLnBrk="0" hangingPunct="1">
              <a:lnSpc>
                <a:spcPct val="100000"/>
              </a:lnSpc>
              <a:spcBef>
                <a:spcPct val="20000"/>
              </a:spcBef>
              <a:spcAft>
                <a:spcPct val="0"/>
              </a:spcAft>
              <a:buClr>
                <a:srgbClr val="641345"/>
              </a:buClr>
              <a:buSzTx/>
              <a:buFont typeface="Arial" charset="0"/>
              <a:buNone/>
              <a:tabLst/>
              <a:defRPr sz="2000" kern="1200">
                <a:solidFill>
                  <a:schemeClr val="tx1">
                    <a:tint val="75000"/>
                  </a:schemeClr>
                </a:solidFill>
                <a:latin typeface="Century Gothic"/>
                <a:ea typeface="+mn-ea"/>
                <a:cs typeface="Century Gothic"/>
              </a:defRPr>
            </a:lvl5pPr>
            <a:lvl6pPr marL="2286000" indent="0" algn="ctr" defTabSz="457146"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146"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146"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146"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s-MX" b="1" dirty="0"/>
              <a:t>Mujeres apoyar a las demás mujeres</a:t>
            </a:r>
          </a:p>
        </p:txBody>
      </p:sp>
    </p:spTree>
    <p:extLst>
      <p:ext uri="{BB962C8B-B14F-4D97-AF65-F5344CB8AC3E}">
        <p14:creationId xmlns:p14="http://schemas.microsoft.com/office/powerpoint/2010/main" val="17725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6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0F573C6B-8988-4BBA-9333-3C1CA25FD018}"/>
              </a:ext>
            </a:extLst>
          </p:cNvPr>
          <p:cNvGraphicFramePr>
            <a:graphicFrameLocks noGrp="1"/>
          </p:cNvGraphicFramePr>
          <p:nvPr>
            <p:extLst>
              <p:ext uri="{D42A27DB-BD31-4B8C-83A1-F6EECF244321}">
                <p14:modId xmlns:p14="http://schemas.microsoft.com/office/powerpoint/2010/main" val="1249481131"/>
              </p:ext>
            </p:extLst>
          </p:nvPr>
        </p:nvGraphicFramePr>
        <p:xfrm>
          <a:off x="845573" y="914397"/>
          <a:ext cx="10137061" cy="4836061"/>
        </p:xfrm>
        <a:graphic>
          <a:graphicData uri="http://schemas.openxmlformats.org/drawingml/2006/table">
            <a:tbl>
              <a:tblPr firstRow="1" firstCol="1" bandRow="1"/>
              <a:tblGrid>
                <a:gridCol w="596927">
                  <a:extLst>
                    <a:ext uri="{9D8B030D-6E8A-4147-A177-3AD203B41FA5}">
                      <a16:colId xmlns:a16="http://schemas.microsoft.com/office/drawing/2014/main" val="3343299749"/>
                    </a:ext>
                  </a:extLst>
                </a:gridCol>
                <a:gridCol w="1880249">
                  <a:extLst>
                    <a:ext uri="{9D8B030D-6E8A-4147-A177-3AD203B41FA5}">
                      <a16:colId xmlns:a16="http://schemas.microsoft.com/office/drawing/2014/main" val="3008185534"/>
                    </a:ext>
                  </a:extLst>
                </a:gridCol>
                <a:gridCol w="1239255">
                  <a:extLst>
                    <a:ext uri="{9D8B030D-6E8A-4147-A177-3AD203B41FA5}">
                      <a16:colId xmlns:a16="http://schemas.microsoft.com/office/drawing/2014/main" val="3023014443"/>
                    </a:ext>
                  </a:extLst>
                </a:gridCol>
                <a:gridCol w="1239256">
                  <a:extLst>
                    <a:ext uri="{9D8B030D-6E8A-4147-A177-3AD203B41FA5}">
                      <a16:colId xmlns:a16="http://schemas.microsoft.com/office/drawing/2014/main" val="1673661898"/>
                    </a:ext>
                  </a:extLst>
                </a:gridCol>
                <a:gridCol w="1805467">
                  <a:extLst>
                    <a:ext uri="{9D8B030D-6E8A-4147-A177-3AD203B41FA5}">
                      <a16:colId xmlns:a16="http://schemas.microsoft.com/office/drawing/2014/main" val="1208441059"/>
                    </a:ext>
                  </a:extLst>
                </a:gridCol>
                <a:gridCol w="1239255">
                  <a:extLst>
                    <a:ext uri="{9D8B030D-6E8A-4147-A177-3AD203B41FA5}">
                      <a16:colId xmlns:a16="http://schemas.microsoft.com/office/drawing/2014/main" val="49512728"/>
                    </a:ext>
                  </a:extLst>
                </a:gridCol>
                <a:gridCol w="950809">
                  <a:extLst>
                    <a:ext uri="{9D8B030D-6E8A-4147-A177-3AD203B41FA5}">
                      <a16:colId xmlns:a16="http://schemas.microsoft.com/office/drawing/2014/main" val="2280445296"/>
                    </a:ext>
                  </a:extLst>
                </a:gridCol>
                <a:gridCol w="1185843">
                  <a:extLst>
                    <a:ext uri="{9D8B030D-6E8A-4147-A177-3AD203B41FA5}">
                      <a16:colId xmlns:a16="http://schemas.microsoft.com/office/drawing/2014/main" val="394843215"/>
                    </a:ext>
                  </a:extLst>
                </a:gridCol>
              </a:tblGrid>
              <a:tr h="390448">
                <a:tc gridSpan="8">
                  <a:txBody>
                    <a:bodyPr/>
                    <a:lstStyle>
                      <a:lvl1pPr marL="0" algn="l" defTabSz="457146" rtl="0" eaLnBrk="1" latinLnBrk="0" hangingPunct="1">
                        <a:defRPr sz="1800" kern="1200">
                          <a:solidFill>
                            <a:schemeClr val="tx1"/>
                          </a:solidFill>
                          <a:latin typeface="Calibri" panose="020F0502020204030204"/>
                        </a:defRPr>
                      </a:lvl1pPr>
                      <a:lvl2pPr marL="457146" algn="l" defTabSz="457146" rtl="0" eaLnBrk="1" latinLnBrk="0" hangingPunct="1">
                        <a:defRPr sz="1800" kern="1200">
                          <a:solidFill>
                            <a:schemeClr val="tx1"/>
                          </a:solidFill>
                          <a:latin typeface="Calibri" panose="020F0502020204030204"/>
                        </a:defRPr>
                      </a:lvl2pPr>
                      <a:lvl3pPr marL="914293" algn="l" defTabSz="457146" rtl="0" eaLnBrk="1" latinLnBrk="0" hangingPunct="1">
                        <a:defRPr sz="1800" kern="1200">
                          <a:solidFill>
                            <a:schemeClr val="tx1"/>
                          </a:solidFill>
                          <a:latin typeface="Calibri" panose="020F0502020204030204"/>
                        </a:defRPr>
                      </a:lvl3pPr>
                      <a:lvl4pPr marL="1371440" algn="l" defTabSz="457146" rtl="0" eaLnBrk="1" latinLnBrk="0" hangingPunct="1">
                        <a:defRPr sz="1800" kern="1200">
                          <a:solidFill>
                            <a:schemeClr val="tx1"/>
                          </a:solidFill>
                          <a:latin typeface="Calibri" panose="020F0502020204030204"/>
                        </a:defRPr>
                      </a:lvl4pPr>
                      <a:lvl5pPr marL="1828586" algn="l" defTabSz="457146" rtl="0" eaLnBrk="1" latinLnBrk="0" hangingPunct="1">
                        <a:defRPr sz="1800" kern="1200">
                          <a:solidFill>
                            <a:schemeClr val="tx1"/>
                          </a:solidFill>
                          <a:latin typeface="Calibri" panose="020F0502020204030204"/>
                        </a:defRPr>
                      </a:lvl5pPr>
                      <a:lvl6pPr marL="2285733" algn="l" defTabSz="457146" rtl="0" eaLnBrk="1" latinLnBrk="0" hangingPunct="1">
                        <a:defRPr sz="1800" kern="1200">
                          <a:solidFill>
                            <a:schemeClr val="tx1"/>
                          </a:solidFill>
                          <a:latin typeface="Calibri" panose="020F0502020204030204"/>
                        </a:defRPr>
                      </a:lvl6pPr>
                      <a:lvl7pPr marL="2742879" algn="l" defTabSz="457146" rtl="0" eaLnBrk="1" latinLnBrk="0" hangingPunct="1">
                        <a:defRPr sz="1800" kern="1200">
                          <a:solidFill>
                            <a:schemeClr val="tx1"/>
                          </a:solidFill>
                          <a:latin typeface="Calibri" panose="020F0502020204030204"/>
                        </a:defRPr>
                      </a:lvl7pPr>
                      <a:lvl8pPr marL="3200026" algn="l" defTabSz="457146" rtl="0" eaLnBrk="1" latinLnBrk="0" hangingPunct="1">
                        <a:defRPr sz="1800" kern="1200">
                          <a:solidFill>
                            <a:schemeClr val="tx1"/>
                          </a:solidFill>
                          <a:latin typeface="Calibri" panose="020F0502020204030204"/>
                        </a:defRPr>
                      </a:lvl8pPr>
                      <a:lvl9pPr marL="3657172" algn="l" defTabSz="457146" rtl="0" eaLnBrk="1" latinLnBrk="0" hangingPunct="1">
                        <a:defRPr sz="1800" kern="1200">
                          <a:solidFill>
                            <a:schemeClr val="tx1"/>
                          </a:solidFill>
                          <a:latin typeface="Calibri" panose="020F0502020204030204"/>
                        </a:defRPr>
                      </a:lvl9pPr>
                    </a:lstStyle>
                    <a:p>
                      <a:pPr algn="ctr">
                        <a:lnSpc>
                          <a:spcPct val="107000"/>
                        </a:lnSpc>
                        <a:spcAft>
                          <a:spcPts val="800"/>
                        </a:spcAft>
                      </a:pPr>
                      <a:r>
                        <a:rPr lang="es-ES_tradnl" sz="2000" b="1" dirty="0">
                          <a:effectLst/>
                          <a:latin typeface="Arial Narrow" panose="020B0606020202030204" pitchFamily="34" charset="0"/>
                          <a:ea typeface="Times New Roman" panose="02020603050405020304" pitchFamily="18" charset="0"/>
                          <a:cs typeface="Arial" panose="020B0604020202020204" pitchFamily="34" charset="0"/>
                        </a:rPr>
                        <a:t>Candidaturas para </a:t>
                      </a:r>
                      <a:r>
                        <a:rPr lang="es-ES_tradnl" sz="2000" b="1"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Titulares de los Poderes Ejecutivos Locales</a:t>
                      </a: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721B0"/>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lnL w="12700" cap="flat" cmpd="sng" algn="ctr">
                      <a:solidFill>
                        <a:srgbClr val="000000"/>
                      </a:solidFill>
                      <a:prstDash val="solid"/>
                      <a:round/>
                      <a:headEnd type="none" w="med" len="med"/>
                      <a:tailEnd type="none" w="med" len="med"/>
                    </a:lnL>
                  </a:tcPr>
                </a:tc>
                <a:tc hMerge="1">
                  <a:txBody>
                    <a:bodyPr/>
                    <a:lstStyle/>
                    <a:p>
                      <a:endParaRPr lang="es-MX"/>
                    </a:p>
                  </a:txBody>
                  <a:tcPr>
                    <a:lnL w="12700" cap="flat" cmpd="sng" algn="ctr">
                      <a:solidFill>
                        <a:srgbClr val="000000"/>
                      </a:solidFill>
                      <a:prstDash val="solid"/>
                      <a:round/>
                      <a:headEnd type="none" w="med" len="med"/>
                      <a:tailEnd type="none" w="med" len="med"/>
                    </a:lnL>
                  </a:tcPr>
                </a:tc>
                <a:tc hMerge="1">
                  <a:txBody>
                    <a:bodyPr/>
                    <a:lstStyle/>
                    <a:p>
                      <a:endParaRPr lang="es-MX"/>
                    </a:p>
                  </a:txBody>
                  <a:tcPr>
                    <a:lnL w="12700" cap="flat" cmpd="sng" algn="ctr">
                      <a:solidFill>
                        <a:srgbClr val="000000"/>
                      </a:solidFill>
                      <a:prstDash val="solid"/>
                      <a:round/>
                      <a:headEnd type="none" w="med" len="med"/>
                      <a:tailEnd type="none" w="med" len="med"/>
                    </a:lnL>
                  </a:tcPr>
                </a:tc>
                <a:tc hMerge="1">
                  <a:txBody>
                    <a:bodyPr/>
                    <a:lstStyle/>
                    <a:p>
                      <a:pPr algn="ctr">
                        <a:lnSpc>
                          <a:spcPct val="107000"/>
                        </a:lnSpc>
                        <a:spcAft>
                          <a:spcPts val="800"/>
                        </a:spcAft>
                      </a:pPr>
                      <a:r>
                        <a:rPr lang="es-ES_tradnl" sz="2000" b="1" dirty="0">
                          <a:effectLst/>
                          <a:latin typeface="Arial Narrow" panose="020B0606020202030204" pitchFamily="34" charset="0"/>
                          <a:ea typeface="Times New Roman" panose="02020603050405020304" pitchFamily="18" charset="0"/>
                          <a:cs typeface="Arial" panose="020B0604020202020204" pitchFamily="34" charset="0"/>
                        </a:rPr>
                        <a:t> </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721B0"/>
                    </a:solidFill>
                  </a:tcPr>
                </a:tc>
                <a:extLst>
                  <a:ext uri="{0D108BD9-81ED-4DB2-BD59-A6C34878D82A}">
                    <a16:rowId xmlns:a16="http://schemas.microsoft.com/office/drawing/2014/main" val="2130227051"/>
                  </a:ext>
                </a:extLst>
              </a:tr>
              <a:tr h="390448">
                <a:tc rowSpan="2">
                  <a:txBody>
                    <a:bodyPr/>
                    <a:lstStyle>
                      <a:lvl1pPr marL="0" algn="l" defTabSz="457146" rtl="0" eaLnBrk="1" latinLnBrk="0" hangingPunct="1">
                        <a:defRPr sz="1800" kern="1200">
                          <a:solidFill>
                            <a:schemeClr val="tx1"/>
                          </a:solidFill>
                          <a:latin typeface="Calibri" panose="020F0502020204030204"/>
                        </a:defRPr>
                      </a:lvl1pPr>
                      <a:lvl2pPr marL="457146" algn="l" defTabSz="457146" rtl="0" eaLnBrk="1" latinLnBrk="0" hangingPunct="1">
                        <a:defRPr sz="1800" kern="1200">
                          <a:solidFill>
                            <a:schemeClr val="tx1"/>
                          </a:solidFill>
                          <a:latin typeface="Calibri" panose="020F0502020204030204"/>
                        </a:defRPr>
                      </a:lvl2pPr>
                      <a:lvl3pPr marL="914293" algn="l" defTabSz="457146" rtl="0" eaLnBrk="1" latinLnBrk="0" hangingPunct="1">
                        <a:defRPr sz="1800" kern="1200">
                          <a:solidFill>
                            <a:schemeClr val="tx1"/>
                          </a:solidFill>
                          <a:latin typeface="Calibri" panose="020F0502020204030204"/>
                        </a:defRPr>
                      </a:lvl3pPr>
                      <a:lvl4pPr marL="1371440" algn="l" defTabSz="457146" rtl="0" eaLnBrk="1" latinLnBrk="0" hangingPunct="1">
                        <a:defRPr sz="1800" kern="1200">
                          <a:solidFill>
                            <a:schemeClr val="tx1"/>
                          </a:solidFill>
                          <a:latin typeface="Calibri" panose="020F0502020204030204"/>
                        </a:defRPr>
                      </a:lvl4pPr>
                      <a:lvl5pPr marL="1828586" algn="l" defTabSz="457146" rtl="0" eaLnBrk="1" latinLnBrk="0" hangingPunct="1">
                        <a:defRPr sz="1800" kern="1200">
                          <a:solidFill>
                            <a:schemeClr val="tx1"/>
                          </a:solidFill>
                          <a:latin typeface="Calibri" panose="020F0502020204030204"/>
                        </a:defRPr>
                      </a:lvl5pPr>
                      <a:lvl6pPr marL="2285733" algn="l" defTabSz="457146" rtl="0" eaLnBrk="1" latinLnBrk="0" hangingPunct="1">
                        <a:defRPr sz="1800" kern="1200">
                          <a:solidFill>
                            <a:schemeClr val="tx1"/>
                          </a:solidFill>
                          <a:latin typeface="Calibri" panose="020F0502020204030204"/>
                        </a:defRPr>
                      </a:lvl6pPr>
                      <a:lvl7pPr marL="2742879" algn="l" defTabSz="457146" rtl="0" eaLnBrk="1" latinLnBrk="0" hangingPunct="1">
                        <a:defRPr sz="1800" kern="1200">
                          <a:solidFill>
                            <a:schemeClr val="tx1"/>
                          </a:solidFill>
                          <a:latin typeface="Calibri" panose="020F0502020204030204"/>
                        </a:defRPr>
                      </a:lvl7pPr>
                      <a:lvl8pPr marL="3200026" algn="l" defTabSz="457146" rtl="0" eaLnBrk="1" latinLnBrk="0" hangingPunct="1">
                        <a:defRPr sz="1800" kern="1200">
                          <a:solidFill>
                            <a:schemeClr val="tx1"/>
                          </a:solidFill>
                          <a:latin typeface="Calibri" panose="020F0502020204030204"/>
                        </a:defRPr>
                      </a:lvl8pPr>
                      <a:lvl9pPr marL="3657172" algn="l" defTabSz="457146" rtl="0" eaLnBrk="1" latinLnBrk="0" hangingPunct="1">
                        <a:defRPr sz="1800" kern="1200">
                          <a:solidFill>
                            <a:schemeClr val="tx1"/>
                          </a:solidFill>
                          <a:latin typeface="Calibri" panose="020F0502020204030204"/>
                        </a:defRPr>
                      </a:lvl9pPr>
                    </a:lstStyle>
                    <a:p>
                      <a:pPr algn="ctr">
                        <a:lnSpc>
                          <a:spcPct val="107000"/>
                        </a:lnSpc>
                        <a:spcAft>
                          <a:spcPts val="800"/>
                        </a:spcAft>
                      </a:pPr>
                      <a:r>
                        <a:rPr lang="es-ES_tradnl" sz="1600" b="1"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No.</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721B0"/>
                    </a:solidFill>
                  </a:tcPr>
                </a:tc>
                <a:tc rowSpan="2">
                  <a:txBody>
                    <a:bodyPr/>
                    <a:lstStyle>
                      <a:lvl1pPr marL="0" algn="l" defTabSz="457146" rtl="0" eaLnBrk="1" latinLnBrk="0" hangingPunct="1">
                        <a:defRPr sz="1800" kern="1200">
                          <a:solidFill>
                            <a:schemeClr val="tx1"/>
                          </a:solidFill>
                          <a:latin typeface="Calibri" panose="020F0502020204030204"/>
                        </a:defRPr>
                      </a:lvl1pPr>
                      <a:lvl2pPr marL="457146" algn="l" defTabSz="457146" rtl="0" eaLnBrk="1" latinLnBrk="0" hangingPunct="1">
                        <a:defRPr sz="1800" kern="1200">
                          <a:solidFill>
                            <a:schemeClr val="tx1"/>
                          </a:solidFill>
                          <a:latin typeface="Calibri" panose="020F0502020204030204"/>
                        </a:defRPr>
                      </a:lvl2pPr>
                      <a:lvl3pPr marL="914293" algn="l" defTabSz="457146" rtl="0" eaLnBrk="1" latinLnBrk="0" hangingPunct="1">
                        <a:defRPr sz="1800" kern="1200">
                          <a:solidFill>
                            <a:schemeClr val="tx1"/>
                          </a:solidFill>
                          <a:latin typeface="Calibri" panose="020F0502020204030204"/>
                        </a:defRPr>
                      </a:lvl3pPr>
                      <a:lvl4pPr marL="1371440" algn="l" defTabSz="457146" rtl="0" eaLnBrk="1" latinLnBrk="0" hangingPunct="1">
                        <a:defRPr sz="1800" kern="1200">
                          <a:solidFill>
                            <a:schemeClr val="tx1"/>
                          </a:solidFill>
                          <a:latin typeface="Calibri" panose="020F0502020204030204"/>
                        </a:defRPr>
                      </a:lvl4pPr>
                      <a:lvl5pPr marL="1828586" algn="l" defTabSz="457146" rtl="0" eaLnBrk="1" latinLnBrk="0" hangingPunct="1">
                        <a:defRPr sz="1800" kern="1200">
                          <a:solidFill>
                            <a:schemeClr val="tx1"/>
                          </a:solidFill>
                          <a:latin typeface="Calibri" panose="020F0502020204030204"/>
                        </a:defRPr>
                      </a:lvl5pPr>
                      <a:lvl6pPr marL="2285733" algn="l" defTabSz="457146" rtl="0" eaLnBrk="1" latinLnBrk="0" hangingPunct="1">
                        <a:defRPr sz="1800" kern="1200">
                          <a:solidFill>
                            <a:schemeClr val="tx1"/>
                          </a:solidFill>
                          <a:latin typeface="Calibri" panose="020F0502020204030204"/>
                        </a:defRPr>
                      </a:lvl6pPr>
                      <a:lvl7pPr marL="2742879" algn="l" defTabSz="457146" rtl="0" eaLnBrk="1" latinLnBrk="0" hangingPunct="1">
                        <a:defRPr sz="1800" kern="1200">
                          <a:solidFill>
                            <a:schemeClr val="tx1"/>
                          </a:solidFill>
                          <a:latin typeface="Calibri" panose="020F0502020204030204"/>
                        </a:defRPr>
                      </a:lvl7pPr>
                      <a:lvl8pPr marL="3200026" algn="l" defTabSz="457146" rtl="0" eaLnBrk="1" latinLnBrk="0" hangingPunct="1">
                        <a:defRPr sz="1800" kern="1200">
                          <a:solidFill>
                            <a:schemeClr val="tx1"/>
                          </a:solidFill>
                          <a:latin typeface="Calibri" panose="020F0502020204030204"/>
                        </a:defRPr>
                      </a:lvl8pPr>
                      <a:lvl9pPr marL="3657172" algn="l" defTabSz="457146" rtl="0" eaLnBrk="1" latinLnBrk="0" hangingPunct="1">
                        <a:defRPr sz="1800" kern="1200">
                          <a:solidFill>
                            <a:schemeClr val="tx1"/>
                          </a:solidFill>
                          <a:latin typeface="Calibri" panose="020F0502020204030204"/>
                        </a:defRPr>
                      </a:lvl9pPr>
                    </a:lstStyle>
                    <a:p>
                      <a:pPr algn="ctr">
                        <a:lnSpc>
                          <a:spcPct val="107000"/>
                        </a:lnSpc>
                        <a:spcAft>
                          <a:spcPts val="800"/>
                        </a:spcAft>
                      </a:pPr>
                      <a:r>
                        <a:rPr lang="es-ES_tradnl" sz="2000" b="1"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ENTIDAD FEDERATIVA</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721B0"/>
                    </a:solidFill>
                  </a:tcPr>
                </a:tc>
                <a:tc gridSpan="2">
                  <a:txBody>
                    <a:bodyPr/>
                    <a:lstStyle>
                      <a:lvl1pPr marL="0" algn="l" defTabSz="457146" rtl="0" eaLnBrk="1" latinLnBrk="0" hangingPunct="1">
                        <a:defRPr sz="1800" kern="1200">
                          <a:solidFill>
                            <a:schemeClr val="tx1"/>
                          </a:solidFill>
                          <a:latin typeface="Calibri" panose="020F0502020204030204"/>
                        </a:defRPr>
                      </a:lvl1pPr>
                      <a:lvl2pPr marL="457146" algn="l" defTabSz="457146" rtl="0" eaLnBrk="1" latinLnBrk="0" hangingPunct="1">
                        <a:defRPr sz="1800" kern="1200">
                          <a:solidFill>
                            <a:schemeClr val="tx1"/>
                          </a:solidFill>
                          <a:latin typeface="Calibri" panose="020F0502020204030204"/>
                        </a:defRPr>
                      </a:lvl2pPr>
                      <a:lvl3pPr marL="914293" algn="l" defTabSz="457146" rtl="0" eaLnBrk="1" latinLnBrk="0" hangingPunct="1">
                        <a:defRPr sz="1800" kern="1200">
                          <a:solidFill>
                            <a:schemeClr val="tx1"/>
                          </a:solidFill>
                          <a:latin typeface="Calibri" panose="020F0502020204030204"/>
                        </a:defRPr>
                      </a:lvl3pPr>
                      <a:lvl4pPr marL="1371440" algn="l" defTabSz="457146" rtl="0" eaLnBrk="1" latinLnBrk="0" hangingPunct="1">
                        <a:defRPr sz="1800" kern="1200">
                          <a:solidFill>
                            <a:schemeClr val="tx1"/>
                          </a:solidFill>
                          <a:latin typeface="Calibri" panose="020F0502020204030204"/>
                        </a:defRPr>
                      </a:lvl4pPr>
                      <a:lvl5pPr marL="1828586" algn="l" defTabSz="457146" rtl="0" eaLnBrk="1" latinLnBrk="0" hangingPunct="1">
                        <a:defRPr sz="1800" kern="1200">
                          <a:solidFill>
                            <a:schemeClr val="tx1"/>
                          </a:solidFill>
                          <a:latin typeface="Calibri" panose="020F0502020204030204"/>
                        </a:defRPr>
                      </a:lvl5pPr>
                      <a:lvl6pPr marL="2285733" algn="l" defTabSz="457146" rtl="0" eaLnBrk="1" latinLnBrk="0" hangingPunct="1">
                        <a:defRPr sz="1800" kern="1200">
                          <a:solidFill>
                            <a:schemeClr val="tx1"/>
                          </a:solidFill>
                          <a:latin typeface="Calibri" panose="020F0502020204030204"/>
                        </a:defRPr>
                      </a:lvl6pPr>
                      <a:lvl7pPr marL="2742879" algn="l" defTabSz="457146" rtl="0" eaLnBrk="1" latinLnBrk="0" hangingPunct="1">
                        <a:defRPr sz="1800" kern="1200">
                          <a:solidFill>
                            <a:schemeClr val="tx1"/>
                          </a:solidFill>
                          <a:latin typeface="Calibri" panose="020F0502020204030204"/>
                        </a:defRPr>
                      </a:lvl7pPr>
                      <a:lvl8pPr marL="3200026" algn="l" defTabSz="457146" rtl="0" eaLnBrk="1" latinLnBrk="0" hangingPunct="1">
                        <a:defRPr sz="1800" kern="1200">
                          <a:solidFill>
                            <a:schemeClr val="tx1"/>
                          </a:solidFill>
                          <a:latin typeface="Calibri" panose="020F0502020204030204"/>
                        </a:defRPr>
                      </a:lvl8pPr>
                      <a:lvl9pPr marL="3657172" algn="l" defTabSz="457146" rtl="0" eaLnBrk="1" latinLnBrk="0" hangingPunct="1">
                        <a:defRPr sz="1800" kern="1200">
                          <a:solidFill>
                            <a:schemeClr val="tx1"/>
                          </a:solidFill>
                          <a:latin typeface="Calibri" panose="020F0502020204030204"/>
                        </a:defRPr>
                      </a:lvl9pPr>
                    </a:lstStyle>
                    <a:p>
                      <a:pPr algn="ctr">
                        <a:lnSpc>
                          <a:spcPct val="107000"/>
                        </a:lnSpc>
                        <a:spcAft>
                          <a:spcPts val="800"/>
                        </a:spcAft>
                      </a:pPr>
                      <a:r>
                        <a:rPr lang="es-ES_tradnl" sz="2000" b="1"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MUJERES</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721B0"/>
                    </a:solidFill>
                  </a:tcPr>
                </a:tc>
                <a:tc hMerge="1">
                  <a:txBody>
                    <a:bodyPr/>
                    <a:lstStyle/>
                    <a:p>
                      <a:endParaRPr lang="es-MX"/>
                    </a:p>
                  </a:txBody>
                  <a:tcPr/>
                </a:tc>
                <a:tc gridSpan="2">
                  <a:txBody>
                    <a:bodyPr/>
                    <a:lstStyle/>
                    <a:p>
                      <a:pPr algn="ctr">
                        <a:lnSpc>
                          <a:spcPct val="107000"/>
                        </a:lnSpc>
                        <a:spcAft>
                          <a:spcPts val="800"/>
                        </a:spcAft>
                      </a:pPr>
                      <a:r>
                        <a:rPr lang="es-ES_tradnl" sz="2000" b="1"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HOMBRES</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721B0"/>
                    </a:solidFill>
                  </a:tcPr>
                </a:tc>
                <a:tc hMerge="1">
                  <a:txBody>
                    <a:bodyPr/>
                    <a:lstStyle/>
                    <a:p>
                      <a:endParaRPr lang="es-MX"/>
                    </a:p>
                  </a:txBody>
                  <a:tcPr>
                    <a:lnL w="12700" cap="flat" cmpd="sng" algn="ctr">
                      <a:solidFill>
                        <a:srgbClr val="000000"/>
                      </a:solidFill>
                      <a:prstDash val="solid"/>
                      <a:round/>
                      <a:headEnd type="none" w="med" len="med"/>
                      <a:tailEnd type="none" w="med" len="med"/>
                    </a:lnL>
                  </a:tcPr>
                </a:tc>
                <a:tc rowSpan="2">
                  <a:txBody>
                    <a:bodyPr/>
                    <a:lstStyle/>
                    <a:p>
                      <a:pPr algn="ctr">
                        <a:lnSpc>
                          <a:spcPct val="107000"/>
                        </a:lnSpc>
                        <a:spcAft>
                          <a:spcPts val="800"/>
                        </a:spcAft>
                      </a:pPr>
                      <a:r>
                        <a:rPr lang="es-ES_tradnl" sz="2000" b="1"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TOTAL</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721B0"/>
                    </a:solidFill>
                  </a:tcPr>
                </a:tc>
                <a:tc rowSpan="2">
                  <a:txBody>
                    <a:bodyPr/>
                    <a:lstStyle/>
                    <a:p>
                      <a:pPr algn="ctr">
                        <a:lnSpc>
                          <a:spcPct val="107000"/>
                        </a:lnSpc>
                        <a:spcAft>
                          <a:spcPts val="800"/>
                        </a:spcAft>
                      </a:pPr>
                      <a:r>
                        <a:rPr lang="es-ES_tradnl" sz="2000" b="1"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Mujeres Electas</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721B0"/>
                    </a:solidFill>
                  </a:tcPr>
                </a:tc>
                <a:extLst>
                  <a:ext uri="{0D108BD9-81ED-4DB2-BD59-A6C34878D82A}">
                    <a16:rowId xmlns:a16="http://schemas.microsoft.com/office/drawing/2014/main" val="983515316"/>
                  </a:ext>
                </a:extLst>
              </a:tr>
              <a:tr h="930461">
                <a:tc vMerge="1">
                  <a:txBody>
                    <a:bodyPr/>
                    <a:lstStyle/>
                    <a:p>
                      <a:endParaRPr lang="es-MX"/>
                    </a:p>
                  </a:txBody>
                  <a:tcPr/>
                </a:tc>
                <a:tc vMerge="1">
                  <a:txBody>
                    <a:bodyPr/>
                    <a:lstStyle/>
                    <a:p>
                      <a:endParaRPr lang="es-MX"/>
                    </a:p>
                  </a:txBody>
                  <a:tcPr/>
                </a:tc>
                <a:tc>
                  <a:txBody>
                    <a:bodyPr/>
                    <a:lstStyle>
                      <a:lvl1pPr marL="0" algn="l" defTabSz="457146" rtl="0" eaLnBrk="1" latinLnBrk="0" hangingPunct="1">
                        <a:defRPr sz="1800" kern="1200">
                          <a:solidFill>
                            <a:schemeClr val="tx1"/>
                          </a:solidFill>
                          <a:latin typeface="Calibri" panose="020F0502020204030204"/>
                        </a:defRPr>
                      </a:lvl1pPr>
                      <a:lvl2pPr marL="457146" algn="l" defTabSz="457146" rtl="0" eaLnBrk="1" latinLnBrk="0" hangingPunct="1">
                        <a:defRPr sz="1800" kern="1200">
                          <a:solidFill>
                            <a:schemeClr val="tx1"/>
                          </a:solidFill>
                          <a:latin typeface="Calibri" panose="020F0502020204030204"/>
                        </a:defRPr>
                      </a:lvl2pPr>
                      <a:lvl3pPr marL="914293" algn="l" defTabSz="457146" rtl="0" eaLnBrk="1" latinLnBrk="0" hangingPunct="1">
                        <a:defRPr sz="1800" kern="1200">
                          <a:solidFill>
                            <a:schemeClr val="tx1"/>
                          </a:solidFill>
                          <a:latin typeface="Calibri" panose="020F0502020204030204"/>
                        </a:defRPr>
                      </a:lvl3pPr>
                      <a:lvl4pPr marL="1371440" algn="l" defTabSz="457146" rtl="0" eaLnBrk="1" latinLnBrk="0" hangingPunct="1">
                        <a:defRPr sz="1800" kern="1200">
                          <a:solidFill>
                            <a:schemeClr val="tx1"/>
                          </a:solidFill>
                          <a:latin typeface="Calibri" panose="020F0502020204030204"/>
                        </a:defRPr>
                      </a:lvl4pPr>
                      <a:lvl5pPr marL="1828586" algn="l" defTabSz="457146" rtl="0" eaLnBrk="1" latinLnBrk="0" hangingPunct="1">
                        <a:defRPr sz="1800" kern="1200">
                          <a:solidFill>
                            <a:schemeClr val="tx1"/>
                          </a:solidFill>
                          <a:latin typeface="Calibri" panose="020F0502020204030204"/>
                        </a:defRPr>
                      </a:lvl5pPr>
                      <a:lvl6pPr marL="2285733" algn="l" defTabSz="457146" rtl="0" eaLnBrk="1" latinLnBrk="0" hangingPunct="1">
                        <a:defRPr sz="1800" kern="1200">
                          <a:solidFill>
                            <a:schemeClr val="tx1"/>
                          </a:solidFill>
                          <a:latin typeface="Calibri" panose="020F0502020204030204"/>
                        </a:defRPr>
                      </a:lvl6pPr>
                      <a:lvl7pPr marL="2742879" algn="l" defTabSz="457146" rtl="0" eaLnBrk="1" latinLnBrk="0" hangingPunct="1">
                        <a:defRPr sz="1800" kern="1200">
                          <a:solidFill>
                            <a:schemeClr val="tx1"/>
                          </a:solidFill>
                          <a:latin typeface="Calibri" panose="020F0502020204030204"/>
                        </a:defRPr>
                      </a:lvl7pPr>
                      <a:lvl8pPr marL="3200026" algn="l" defTabSz="457146" rtl="0" eaLnBrk="1" latinLnBrk="0" hangingPunct="1">
                        <a:defRPr sz="1800" kern="1200">
                          <a:solidFill>
                            <a:schemeClr val="tx1"/>
                          </a:solidFill>
                          <a:latin typeface="Calibri" panose="020F0502020204030204"/>
                        </a:defRPr>
                      </a:lvl8pPr>
                      <a:lvl9pPr marL="3657172" algn="l" defTabSz="457146" rtl="0" eaLnBrk="1" latinLnBrk="0" hangingPunct="1">
                        <a:defRPr sz="1800" kern="1200">
                          <a:solidFill>
                            <a:schemeClr val="tx1"/>
                          </a:solidFill>
                          <a:latin typeface="Calibri" panose="020F0502020204030204"/>
                        </a:defRPr>
                      </a:lvl9pPr>
                    </a:lstStyle>
                    <a:p>
                      <a:pPr algn="ctr">
                        <a:lnSpc>
                          <a:spcPct val="107000"/>
                        </a:lnSpc>
                        <a:spcAft>
                          <a:spcPts val="800"/>
                        </a:spcAft>
                      </a:pPr>
                      <a:r>
                        <a:rPr lang="es-ES_tradnl" sz="2000" b="1"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721B0"/>
                    </a:solidFill>
                  </a:tcPr>
                </a:tc>
                <a:tc>
                  <a:txBody>
                    <a:bodyPr/>
                    <a:lstStyle/>
                    <a:p>
                      <a:pPr algn="ctr">
                        <a:lnSpc>
                          <a:spcPct val="107000"/>
                        </a:lnSpc>
                        <a:spcAft>
                          <a:spcPts val="800"/>
                        </a:spcAft>
                      </a:pPr>
                      <a:r>
                        <a:rPr lang="es-ES_tradnl" sz="2000" b="1"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721B0"/>
                    </a:solidFill>
                  </a:tcPr>
                </a:tc>
                <a:tc>
                  <a:txBody>
                    <a:bodyPr/>
                    <a:lstStyle/>
                    <a:p>
                      <a:pPr algn="ctr">
                        <a:lnSpc>
                          <a:spcPct val="107000"/>
                        </a:lnSpc>
                        <a:spcAft>
                          <a:spcPts val="800"/>
                        </a:spcAft>
                      </a:pPr>
                      <a:r>
                        <a:rPr lang="es-ES_tradnl" sz="2000" b="1"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721B0"/>
                    </a:solidFill>
                  </a:tcPr>
                </a:tc>
                <a:tc>
                  <a:txBody>
                    <a:bodyPr/>
                    <a:lstStyle/>
                    <a:p>
                      <a:pPr algn="ctr">
                        <a:lnSpc>
                          <a:spcPct val="107000"/>
                        </a:lnSpc>
                        <a:spcAft>
                          <a:spcPts val="800"/>
                        </a:spcAft>
                      </a:pPr>
                      <a:r>
                        <a:rPr lang="es-ES_tradnl" sz="2000" b="1"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721B0"/>
                    </a:solidFill>
                  </a:tcPr>
                </a:tc>
                <a:tc vMerge="1">
                  <a:txBody>
                    <a:bodyPr/>
                    <a:lstStyle/>
                    <a:p>
                      <a:pPr algn="ctr">
                        <a:lnSpc>
                          <a:spcPct val="107000"/>
                        </a:lnSpc>
                        <a:spcAft>
                          <a:spcPts val="800"/>
                        </a:spcAft>
                      </a:pP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721B0"/>
                    </a:solidFill>
                  </a:tcPr>
                </a:tc>
                <a:tc vMerge="1">
                  <a:txBody>
                    <a:bodyPr/>
                    <a:lstStyle/>
                    <a:p>
                      <a:endParaRPr lang="es-MX"/>
                    </a:p>
                  </a:txBody>
                  <a:tcPr/>
                </a:tc>
                <a:extLst>
                  <a:ext uri="{0D108BD9-81ED-4DB2-BD59-A6C34878D82A}">
                    <a16:rowId xmlns:a16="http://schemas.microsoft.com/office/drawing/2014/main" val="4048486051"/>
                  </a:ext>
                </a:extLst>
              </a:tr>
              <a:tr h="390608">
                <a:tc>
                  <a:txBody>
                    <a:bodyPr/>
                    <a:lstStyle>
                      <a:lvl1pPr marL="0" algn="l" defTabSz="457146" rtl="0" eaLnBrk="1" latinLnBrk="0" hangingPunct="1">
                        <a:defRPr sz="1800" kern="1200">
                          <a:solidFill>
                            <a:schemeClr val="tx1"/>
                          </a:solidFill>
                          <a:latin typeface="Calibri" panose="020F0502020204030204"/>
                        </a:defRPr>
                      </a:lvl1pPr>
                      <a:lvl2pPr marL="457146" algn="l" defTabSz="457146" rtl="0" eaLnBrk="1" latinLnBrk="0" hangingPunct="1">
                        <a:defRPr sz="1800" kern="1200">
                          <a:solidFill>
                            <a:schemeClr val="tx1"/>
                          </a:solidFill>
                          <a:latin typeface="Calibri" panose="020F0502020204030204"/>
                        </a:defRPr>
                      </a:lvl2pPr>
                      <a:lvl3pPr marL="914293" algn="l" defTabSz="457146" rtl="0" eaLnBrk="1" latinLnBrk="0" hangingPunct="1">
                        <a:defRPr sz="1800" kern="1200">
                          <a:solidFill>
                            <a:schemeClr val="tx1"/>
                          </a:solidFill>
                          <a:latin typeface="Calibri" panose="020F0502020204030204"/>
                        </a:defRPr>
                      </a:lvl3pPr>
                      <a:lvl4pPr marL="1371440" algn="l" defTabSz="457146" rtl="0" eaLnBrk="1" latinLnBrk="0" hangingPunct="1">
                        <a:defRPr sz="1800" kern="1200">
                          <a:solidFill>
                            <a:schemeClr val="tx1"/>
                          </a:solidFill>
                          <a:latin typeface="Calibri" panose="020F0502020204030204"/>
                        </a:defRPr>
                      </a:lvl4pPr>
                      <a:lvl5pPr marL="1828586" algn="l" defTabSz="457146" rtl="0" eaLnBrk="1" latinLnBrk="0" hangingPunct="1">
                        <a:defRPr sz="1800" kern="1200">
                          <a:solidFill>
                            <a:schemeClr val="tx1"/>
                          </a:solidFill>
                          <a:latin typeface="Calibri" panose="020F0502020204030204"/>
                        </a:defRPr>
                      </a:lvl5pPr>
                      <a:lvl6pPr marL="2285733" algn="l" defTabSz="457146" rtl="0" eaLnBrk="1" latinLnBrk="0" hangingPunct="1">
                        <a:defRPr sz="1800" kern="1200">
                          <a:solidFill>
                            <a:schemeClr val="tx1"/>
                          </a:solidFill>
                          <a:latin typeface="Calibri" panose="020F0502020204030204"/>
                        </a:defRPr>
                      </a:lvl6pPr>
                      <a:lvl7pPr marL="2742879" algn="l" defTabSz="457146" rtl="0" eaLnBrk="1" latinLnBrk="0" hangingPunct="1">
                        <a:defRPr sz="1800" kern="1200">
                          <a:solidFill>
                            <a:schemeClr val="tx1"/>
                          </a:solidFill>
                          <a:latin typeface="Calibri" panose="020F0502020204030204"/>
                        </a:defRPr>
                      </a:lvl7pPr>
                      <a:lvl8pPr marL="3200026" algn="l" defTabSz="457146" rtl="0" eaLnBrk="1" latinLnBrk="0" hangingPunct="1">
                        <a:defRPr sz="1800" kern="1200">
                          <a:solidFill>
                            <a:schemeClr val="tx1"/>
                          </a:solidFill>
                          <a:latin typeface="Calibri" panose="020F0502020204030204"/>
                        </a:defRPr>
                      </a:lvl8pPr>
                      <a:lvl9pPr marL="3657172" algn="l" defTabSz="457146" rtl="0" eaLnBrk="1" latinLnBrk="0" hangingPunct="1">
                        <a:defRPr sz="1800" kern="1200">
                          <a:solidFill>
                            <a:schemeClr val="tx1"/>
                          </a:solidFill>
                          <a:latin typeface="Calibri" panose="020F0502020204030204"/>
                        </a:defRPr>
                      </a:lvl9pPr>
                    </a:lstStyle>
                    <a:p>
                      <a:pPr algn="ctr">
                        <a:lnSpc>
                          <a:spcPct val="107000"/>
                        </a:lnSpc>
                        <a:spcAft>
                          <a:spcPts val="800"/>
                        </a:spcAft>
                      </a:pPr>
                      <a:r>
                        <a:rPr lang="es-ES_tradnl" sz="1600" dirty="0">
                          <a:effectLst/>
                          <a:latin typeface="Arial Narrow" panose="020B0606020202030204" pitchFamily="34" charset="0"/>
                          <a:ea typeface="Times New Roman" panose="02020603050405020304" pitchFamily="18" charset="0"/>
                          <a:cs typeface="Arial" panose="020B0604020202020204" pitchFamily="34" charset="0"/>
                        </a:rPr>
                        <a:t>1</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46" rtl="0" eaLnBrk="1" latinLnBrk="0" hangingPunct="1">
                        <a:defRPr sz="1800" kern="1200">
                          <a:solidFill>
                            <a:schemeClr val="tx1"/>
                          </a:solidFill>
                          <a:latin typeface="Calibri" panose="020F0502020204030204"/>
                        </a:defRPr>
                      </a:lvl1pPr>
                      <a:lvl2pPr marL="457146" algn="l" defTabSz="457146" rtl="0" eaLnBrk="1" latinLnBrk="0" hangingPunct="1">
                        <a:defRPr sz="1800" kern="1200">
                          <a:solidFill>
                            <a:schemeClr val="tx1"/>
                          </a:solidFill>
                          <a:latin typeface="Calibri" panose="020F0502020204030204"/>
                        </a:defRPr>
                      </a:lvl2pPr>
                      <a:lvl3pPr marL="914293" algn="l" defTabSz="457146" rtl="0" eaLnBrk="1" latinLnBrk="0" hangingPunct="1">
                        <a:defRPr sz="1800" kern="1200">
                          <a:solidFill>
                            <a:schemeClr val="tx1"/>
                          </a:solidFill>
                          <a:latin typeface="Calibri" panose="020F0502020204030204"/>
                        </a:defRPr>
                      </a:lvl3pPr>
                      <a:lvl4pPr marL="1371440" algn="l" defTabSz="457146" rtl="0" eaLnBrk="1" latinLnBrk="0" hangingPunct="1">
                        <a:defRPr sz="1800" kern="1200">
                          <a:solidFill>
                            <a:schemeClr val="tx1"/>
                          </a:solidFill>
                          <a:latin typeface="Calibri" panose="020F0502020204030204"/>
                        </a:defRPr>
                      </a:lvl4pPr>
                      <a:lvl5pPr marL="1828586" algn="l" defTabSz="457146" rtl="0" eaLnBrk="1" latinLnBrk="0" hangingPunct="1">
                        <a:defRPr sz="1800" kern="1200">
                          <a:solidFill>
                            <a:schemeClr val="tx1"/>
                          </a:solidFill>
                          <a:latin typeface="Calibri" panose="020F0502020204030204"/>
                        </a:defRPr>
                      </a:lvl5pPr>
                      <a:lvl6pPr marL="2285733" algn="l" defTabSz="457146" rtl="0" eaLnBrk="1" latinLnBrk="0" hangingPunct="1">
                        <a:defRPr sz="1800" kern="1200">
                          <a:solidFill>
                            <a:schemeClr val="tx1"/>
                          </a:solidFill>
                          <a:latin typeface="Calibri" panose="020F0502020204030204"/>
                        </a:defRPr>
                      </a:lvl6pPr>
                      <a:lvl7pPr marL="2742879" algn="l" defTabSz="457146" rtl="0" eaLnBrk="1" latinLnBrk="0" hangingPunct="1">
                        <a:defRPr sz="1800" kern="1200">
                          <a:solidFill>
                            <a:schemeClr val="tx1"/>
                          </a:solidFill>
                          <a:latin typeface="Calibri" panose="020F0502020204030204"/>
                        </a:defRPr>
                      </a:lvl7pPr>
                      <a:lvl8pPr marL="3200026" algn="l" defTabSz="457146" rtl="0" eaLnBrk="1" latinLnBrk="0" hangingPunct="1">
                        <a:defRPr sz="1800" kern="1200">
                          <a:solidFill>
                            <a:schemeClr val="tx1"/>
                          </a:solidFill>
                          <a:latin typeface="Calibri" panose="020F0502020204030204"/>
                        </a:defRPr>
                      </a:lvl8pPr>
                      <a:lvl9pPr marL="3657172" algn="l" defTabSz="457146" rtl="0" eaLnBrk="1" latinLnBrk="0" hangingPunct="1">
                        <a:defRPr sz="1800" kern="1200">
                          <a:solidFill>
                            <a:schemeClr val="tx1"/>
                          </a:solidFill>
                          <a:latin typeface="Calibri" panose="020F0502020204030204"/>
                        </a:defRPr>
                      </a:lvl9pPr>
                    </a:lstStyle>
                    <a:p>
                      <a:pPr algn="ctr">
                        <a:lnSpc>
                          <a:spcPct val="107000"/>
                        </a:lnSpc>
                        <a:spcAft>
                          <a:spcPts val="800"/>
                        </a:spcAft>
                      </a:pPr>
                      <a:r>
                        <a:rPr lang="es-ES_tradnl" sz="2000" dirty="0">
                          <a:effectLst/>
                          <a:latin typeface="Arial Narrow" panose="020B0606020202030204" pitchFamily="34" charset="0"/>
                          <a:ea typeface="Times New Roman" panose="02020603050405020304" pitchFamily="18" charset="0"/>
                          <a:cs typeface="Arial" panose="020B0604020202020204" pitchFamily="34" charset="0"/>
                        </a:rPr>
                        <a:t>2015</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46" rtl="0" eaLnBrk="1" latinLnBrk="0" hangingPunct="1">
                        <a:defRPr sz="1800" kern="1200">
                          <a:solidFill>
                            <a:schemeClr val="tx1"/>
                          </a:solidFill>
                          <a:latin typeface="Calibri" panose="020F0502020204030204"/>
                        </a:defRPr>
                      </a:lvl1pPr>
                      <a:lvl2pPr marL="457146" algn="l" defTabSz="457146" rtl="0" eaLnBrk="1" latinLnBrk="0" hangingPunct="1">
                        <a:defRPr sz="1800" kern="1200">
                          <a:solidFill>
                            <a:schemeClr val="tx1"/>
                          </a:solidFill>
                          <a:latin typeface="Calibri" panose="020F0502020204030204"/>
                        </a:defRPr>
                      </a:lvl2pPr>
                      <a:lvl3pPr marL="914293" algn="l" defTabSz="457146" rtl="0" eaLnBrk="1" latinLnBrk="0" hangingPunct="1">
                        <a:defRPr sz="1800" kern="1200">
                          <a:solidFill>
                            <a:schemeClr val="tx1"/>
                          </a:solidFill>
                          <a:latin typeface="Calibri" panose="020F0502020204030204"/>
                        </a:defRPr>
                      </a:lvl3pPr>
                      <a:lvl4pPr marL="1371440" algn="l" defTabSz="457146" rtl="0" eaLnBrk="1" latinLnBrk="0" hangingPunct="1">
                        <a:defRPr sz="1800" kern="1200">
                          <a:solidFill>
                            <a:schemeClr val="tx1"/>
                          </a:solidFill>
                          <a:latin typeface="Calibri" panose="020F0502020204030204"/>
                        </a:defRPr>
                      </a:lvl4pPr>
                      <a:lvl5pPr marL="1828586" algn="l" defTabSz="457146" rtl="0" eaLnBrk="1" latinLnBrk="0" hangingPunct="1">
                        <a:defRPr sz="1800" kern="1200">
                          <a:solidFill>
                            <a:schemeClr val="tx1"/>
                          </a:solidFill>
                          <a:latin typeface="Calibri" panose="020F0502020204030204"/>
                        </a:defRPr>
                      </a:lvl5pPr>
                      <a:lvl6pPr marL="2285733" algn="l" defTabSz="457146" rtl="0" eaLnBrk="1" latinLnBrk="0" hangingPunct="1">
                        <a:defRPr sz="1800" kern="1200">
                          <a:solidFill>
                            <a:schemeClr val="tx1"/>
                          </a:solidFill>
                          <a:latin typeface="Calibri" panose="020F0502020204030204"/>
                        </a:defRPr>
                      </a:lvl6pPr>
                      <a:lvl7pPr marL="2742879" algn="l" defTabSz="457146" rtl="0" eaLnBrk="1" latinLnBrk="0" hangingPunct="1">
                        <a:defRPr sz="1800" kern="1200">
                          <a:solidFill>
                            <a:schemeClr val="tx1"/>
                          </a:solidFill>
                          <a:latin typeface="Calibri" panose="020F0502020204030204"/>
                        </a:defRPr>
                      </a:lvl7pPr>
                      <a:lvl8pPr marL="3200026" algn="l" defTabSz="457146" rtl="0" eaLnBrk="1" latinLnBrk="0" hangingPunct="1">
                        <a:defRPr sz="1800" kern="1200">
                          <a:solidFill>
                            <a:schemeClr val="tx1"/>
                          </a:solidFill>
                          <a:latin typeface="Calibri" panose="020F0502020204030204"/>
                        </a:defRPr>
                      </a:lvl8pPr>
                      <a:lvl9pPr marL="3657172" algn="l" defTabSz="457146" rtl="0" eaLnBrk="1" latinLnBrk="0" hangingPunct="1">
                        <a:defRPr sz="1800" kern="1200">
                          <a:solidFill>
                            <a:schemeClr val="tx1"/>
                          </a:solidFill>
                          <a:latin typeface="Calibri" panose="020F0502020204030204"/>
                        </a:defRPr>
                      </a:lvl9pPr>
                    </a:lstStyle>
                    <a:p>
                      <a:pPr algn="ctr">
                        <a:lnSpc>
                          <a:spcPct val="107000"/>
                        </a:lnSpc>
                        <a:spcAft>
                          <a:spcPts val="800"/>
                        </a:spcAft>
                      </a:pPr>
                      <a:r>
                        <a:rPr lang="es-ES_tradnl" sz="2000" dirty="0">
                          <a:effectLst/>
                          <a:latin typeface="Arial Narrow" panose="020B0606020202030204" pitchFamily="34" charset="0"/>
                          <a:ea typeface="Times New Roman" panose="02020603050405020304" pitchFamily="18" charset="0"/>
                          <a:cs typeface="Arial" panose="020B0604020202020204" pitchFamily="34" charset="0"/>
                        </a:rPr>
                        <a:t>12</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s-ES_tradnl" sz="2000" dirty="0">
                          <a:effectLst/>
                          <a:latin typeface="Arial Narrow" panose="020B0606020202030204" pitchFamily="34" charset="0"/>
                          <a:ea typeface="Times New Roman" panose="02020603050405020304" pitchFamily="18" charset="0"/>
                          <a:cs typeface="Arial" panose="020B0604020202020204" pitchFamily="34" charset="0"/>
                        </a:rPr>
                        <a:t>18.18%</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s-ES_tradnl" sz="2000" dirty="0">
                          <a:effectLst/>
                          <a:latin typeface="Arial Narrow" panose="020B0606020202030204" pitchFamily="34" charset="0"/>
                          <a:ea typeface="Times New Roman" panose="02020603050405020304" pitchFamily="18" charset="0"/>
                          <a:cs typeface="Arial" panose="020B0604020202020204" pitchFamily="34" charset="0"/>
                        </a:rPr>
                        <a:t>54</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s-ES_tradnl" sz="2000" dirty="0">
                          <a:effectLst/>
                          <a:latin typeface="Arial Narrow" panose="020B0606020202030204" pitchFamily="34" charset="0"/>
                          <a:ea typeface="Times New Roman" panose="02020603050405020304" pitchFamily="18" charset="0"/>
                          <a:cs typeface="Arial" panose="020B0604020202020204" pitchFamily="34" charset="0"/>
                        </a:rPr>
                        <a:t>81.82%</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s-ES_tradnl" sz="2000" dirty="0">
                          <a:effectLst/>
                          <a:latin typeface="Arial Narrow" panose="020B0606020202030204" pitchFamily="34" charset="0"/>
                          <a:ea typeface="Times New Roman" panose="02020603050405020304" pitchFamily="18" charset="0"/>
                          <a:cs typeface="Arial" panose="020B0604020202020204" pitchFamily="34" charset="0"/>
                        </a:rPr>
                        <a:t>66</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s-ES_tradnl" sz="2000" b="1" dirty="0">
                          <a:effectLst/>
                          <a:latin typeface="Arial Narrow" panose="020B0606020202030204" pitchFamily="34" charset="0"/>
                          <a:ea typeface="Times New Roman" panose="02020603050405020304" pitchFamily="18" charset="0"/>
                          <a:cs typeface="Arial" panose="020B0604020202020204" pitchFamily="34" charset="0"/>
                        </a:rPr>
                        <a:t>1</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8464493"/>
                  </a:ext>
                </a:extLst>
              </a:tr>
              <a:tr h="390608">
                <a:tc>
                  <a:txBody>
                    <a:bodyPr/>
                    <a:lstStyle>
                      <a:lvl1pPr marL="0" algn="l" defTabSz="457146" rtl="0" eaLnBrk="1" latinLnBrk="0" hangingPunct="1">
                        <a:defRPr sz="1800" kern="1200">
                          <a:solidFill>
                            <a:schemeClr val="tx1"/>
                          </a:solidFill>
                          <a:latin typeface="Calibri" panose="020F0502020204030204"/>
                        </a:defRPr>
                      </a:lvl1pPr>
                      <a:lvl2pPr marL="457146" algn="l" defTabSz="457146" rtl="0" eaLnBrk="1" latinLnBrk="0" hangingPunct="1">
                        <a:defRPr sz="1800" kern="1200">
                          <a:solidFill>
                            <a:schemeClr val="tx1"/>
                          </a:solidFill>
                          <a:latin typeface="Calibri" panose="020F0502020204030204"/>
                        </a:defRPr>
                      </a:lvl2pPr>
                      <a:lvl3pPr marL="914293" algn="l" defTabSz="457146" rtl="0" eaLnBrk="1" latinLnBrk="0" hangingPunct="1">
                        <a:defRPr sz="1800" kern="1200">
                          <a:solidFill>
                            <a:schemeClr val="tx1"/>
                          </a:solidFill>
                          <a:latin typeface="Calibri" panose="020F0502020204030204"/>
                        </a:defRPr>
                      </a:lvl3pPr>
                      <a:lvl4pPr marL="1371440" algn="l" defTabSz="457146" rtl="0" eaLnBrk="1" latinLnBrk="0" hangingPunct="1">
                        <a:defRPr sz="1800" kern="1200">
                          <a:solidFill>
                            <a:schemeClr val="tx1"/>
                          </a:solidFill>
                          <a:latin typeface="Calibri" panose="020F0502020204030204"/>
                        </a:defRPr>
                      </a:lvl4pPr>
                      <a:lvl5pPr marL="1828586" algn="l" defTabSz="457146" rtl="0" eaLnBrk="1" latinLnBrk="0" hangingPunct="1">
                        <a:defRPr sz="1800" kern="1200">
                          <a:solidFill>
                            <a:schemeClr val="tx1"/>
                          </a:solidFill>
                          <a:latin typeface="Calibri" panose="020F0502020204030204"/>
                        </a:defRPr>
                      </a:lvl5pPr>
                      <a:lvl6pPr marL="2285733" algn="l" defTabSz="457146" rtl="0" eaLnBrk="1" latinLnBrk="0" hangingPunct="1">
                        <a:defRPr sz="1800" kern="1200">
                          <a:solidFill>
                            <a:schemeClr val="tx1"/>
                          </a:solidFill>
                          <a:latin typeface="Calibri" panose="020F0502020204030204"/>
                        </a:defRPr>
                      </a:lvl6pPr>
                      <a:lvl7pPr marL="2742879" algn="l" defTabSz="457146" rtl="0" eaLnBrk="1" latinLnBrk="0" hangingPunct="1">
                        <a:defRPr sz="1800" kern="1200">
                          <a:solidFill>
                            <a:schemeClr val="tx1"/>
                          </a:solidFill>
                          <a:latin typeface="Calibri" panose="020F0502020204030204"/>
                        </a:defRPr>
                      </a:lvl7pPr>
                      <a:lvl8pPr marL="3200026" algn="l" defTabSz="457146" rtl="0" eaLnBrk="1" latinLnBrk="0" hangingPunct="1">
                        <a:defRPr sz="1800" kern="1200">
                          <a:solidFill>
                            <a:schemeClr val="tx1"/>
                          </a:solidFill>
                          <a:latin typeface="Calibri" panose="020F0502020204030204"/>
                        </a:defRPr>
                      </a:lvl8pPr>
                      <a:lvl9pPr marL="3657172" algn="l" defTabSz="457146" rtl="0" eaLnBrk="1" latinLnBrk="0" hangingPunct="1">
                        <a:defRPr sz="1800" kern="1200">
                          <a:solidFill>
                            <a:schemeClr val="tx1"/>
                          </a:solidFill>
                          <a:latin typeface="Calibri" panose="020F0502020204030204"/>
                        </a:defRPr>
                      </a:lvl9pPr>
                    </a:lstStyle>
                    <a:p>
                      <a:pPr algn="ctr">
                        <a:lnSpc>
                          <a:spcPct val="107000"/>
                        </a:lnSpc>
                        <a:spcAft>
                          <a:spcPts val="800"/>
                        </a:spcAft>
                      </a:pPr>
                      <a:r>
                        <a:rPr lang="es-ES_tradnl" sz="1600" dirty="0">
                          <a:effectLst/>
                          <a:latin typeface="Arial Narrow" panose="020B0606020202030204" pitchFamily="34" charset="0"/>
                          <a:ea typeface="Times New Roman" panose="02020603050405020304" pitchFamily="18" charset="0"/>
                          <a:cs typeface="Arial" panose="020B0604020202020204" pitchFamily="34" charset="0"/>
                        </a:rPr>
                        <a:t>2</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46" rtl="0" eaLnBrk="1" latinLnBrk="0" hangingPunct="1">
                        <a:defRPr sz="1800" kern="1200">
                          <a:solidFill>
                            <a:schemeClr val="tx1"/>
                          </a:solidFill>
                          <a:latin typeface="Calibri" panose="020F0502020204030204"/>
                        </a:defRPr>
                      </a:lvl1pPr>
                      <a:lvl2pPr marL="457146" algn="l" defTabSz="457146" rtl="0" eaLnBrk="1" latinLnBrk="0" hangingPunct="1">
                        <a:defRPr sz="1800" kern="1200">
                          <a:solidFill>
                            <a:schemeClr val="tx1"/>
                          </a:solidFill>
                          <a:latin typeface="Calibri" panose="020F0502020204030204"/>
                        </a:defRPr>
                      </a:lvl2pPr>
                      <a:lvl3pPr marL="914293" algn="l" defTabSz="457146" rtl="0" eaLnBrk="1" latinLnBrk="0" hangingPunct="1">
                        <a:defRPr sz="1800" kern="1200">
                          <a:solidFill>
                            <a:schemeClr val="tx1"/>
                          </a:solidFill>
                          <a:latin typeface="Calibri" panose="020F0502020204030204"/>
                        </a:defRPr>
                      </a:lvl3pPr>
                      <a:lvl4pPr marL="1371440" algn="l" defTabSz="457146" rtl="0" eaLnBrk="1" latinLnBrk="0" hangingPunct="1">
                        <a:defRPr sz="1800" kern="1200">
                          <a:solidFill>
                            <a:schemeClr val="tx1"/>
                          </a:solidFill>
                          <a:latin typeface="Calibri" panose="020F0502020204030204"/>
                        </a:defRPr>
                      </a:lvl4pPr>
                      <a:lvl5pPr marL="1828586" algn="l" defTabSz="457146" rtl="0" eaLnBrk="1" latinLnBrk="0" hangingPunct="1">
                        <a:defRPr sz="1800" kern="1200">
                          <a:solidFill>
                            <a:schemeClr val="tx1"/>
                          </a:solidFill>
                          <a:latin typeface="Calibri" panose="020F0502020204030204"/>
                        </a:defRPr>
                      </a:lvl5pPr>
                      <a:lvl6pPr marL="2285733" algn="l" defTabSz="457146" rtl="0" eaLnBrk="1" latinLnBrk="0" hangingPunct="1">
                        <a:defRPr sz="1800" kern="1200">
                          <a:solidFill>
                            <a:schemeClr val="tx1"/>
                          </a:solidFill>
                          <a:latin typeface="Calibri" panose="020F0502020204030204"/>
                        </a:defRPr>
                      </a:lvl6pPr>
                      <a:lvl7pPr marL="2742879" algn="l" defTabSz="457146" rtl="0" eaLnBrk="1" latinLnBrk="0" hangingPunct="1">
                        <a:defRPr sz="1800" kern="1200">
                          <a:solidFill>
                            <a:schemeClr val="tx1"/>
                          </a:solidFill>
                          <a:latin typeface="Calibri" panose="020F0502020204030204"/>
                        </a:defRPr>
                      </a:lvl7pPr>
                      <a:lvl8pPr marL="3200026" algn="l" defTabSz="457146" rtl="0" eaLnBrk="1" latinLnBrk="0" hangingPunct="1">
                        <a:defRPr sz="1800" kern="1200">
                          <a:solidFill>
                            <a:schemeClr val="tx1"/>
                          </a:solidFill>
                          <a:latin typeface="Calibri" panose="020F0502020204030204"/>
                        </a:defRPr>
                      </a:lvl8pPr>
                      <a:lvl9pPr marL="3657172" algn="l" defTabSz="457146" rtl="0" eaLnBrk="1" latinLnBrk="0" hangingPunct="1">
                        <a:defRPr sz="1800" kern="1200">
                          <a:solidFill>
                            <a:schemeClr val="tx1"/>
                          </a:solidFill>
                          <a:latin typeface="Calibri" panose="020F0502020204030204"/>
                        </a:defRPr>
                      </a:lvl9pPr>
                    </a:lstStyle>
                    <a:p>
                      <a:pPr algn="ctr">
                        <a:lnSpc>
                          <a:spcPct val="107000"/>
                        </a:lnSpc>
                        <a:spcAft>
                          <a:spcPts val="800"/>
                        </a:spcAft>
                      </a:pPr>
                      <a:r>
                        <a:rPr lang="es-ES_tradnl" sz="2000" dirty="0">
                          <a:effectLst/>
                          <a:latin typeface="Arial Narrow" panose="020B0606020202030204" pitchFamily="34" charset="0"/>
                          <a:ea typeface="Times New Roman" panose="02020603050405020304" pitchFamily="18" charset="0"/>
                          <a:cs typeface="Arial" panose="020B0604020202020204" pitchFamily="34" charset="0"/>
                        </a:rPr>
                        <a:t>2016</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46" rtl="0" eaLnBrk="1" latinLnBrk="0" hangingPunct="1">
                        <a:defRPr sz="1800" kern="1200">
                          <a:solidFill>
                            <a:schemeClr val="tx1"/>
                          </a:solidFill>
                          <a:latin typeface="Calibri" panose="020F0502020204030204"/>
                        </a:defRPr>
                      </a:lvl1pPr>
                      <a:lvl2pPr marL="457146" algn="l" defTabSz="457146" rtl="0" eaLnBrk="1" latinLnBrk="0" hangingPunct="1">
                        <a:defRPr sz="1800" kern="1200">
                          <a:solidFill>
                            <a:schemeClr val="tx1"/>
                          </a:solidFill>
                          <a:latin typeface="Calibri" panose="020F0502020204030204"/>
                        </a:defRPr>
                      </a:lvl2pPr>
                      <a:lvl3pPr marL="914293" algn="l" defTabSz="457146" rtl="0" eaLnBrk="1" latinLnBrk="0" hangingPunct="1">
                        <a:defRPr sz="1800" kern="1200">
                          <a:solidFill>
                            <a:schemeClr val="tx1"/>
                          </a:solidFill>
                          <a:latin typeface="Calibri" panose="020F0502020204030204"/>
                        </a:defRPr>
                      </a:lvl3pPr>
                      <a:lvl4pPr marL="1371440" algn="l" defTabSz="457146" rtl="0" eaLnBrk="1" latinLnBrk="0" hangingPunct="1">
                        <a:defRPr sz="1800" kern="1200">
                          <a:solidFill>
                            <a:schemeClr val="tx1"/>
                          </a:solidFill>
                          <a:latin typeface="Calibri" panose="020F0502020204030204"/>
                        </a:defRPr>
                      </a:lvl4pPr>
                      <a:lvl5pPr marL="1828586" algn="l" defTabSz="457146" rtl="0" eaLnBrk="1" latinLnBrk="0" hangingPunct="1">
                        <a:defRPr sz="1800" kern="1200">
                          <a:solidFill>
                            <a:schemeClr val="tx1"/>
                          </a:solidFill>
                          <a:latin typeface="Calibri" panose="020F0502020204030204"/>
                        </a:defRPr>
                      </a:lvl5pPr>
                      <a:lvl6pPr marL="2285733" algn="l" defTabSz="457146" rtl="0" eaLnBrk="1" latinLnBrk="0" hangingPunct="1">
                        <a:defRPr sz="1800" kern="1200">
                          <a:solidFill>
                            <a:schemeClr val="tx1"/>
                          </a:solidFill>
                          <a:latin typeface="Calibri" panose="020F0502020204030204"/>
                        </a:defRPr>
                      </a:lvl6pPr>
                      <a:lvl7pPr marL="2742879" algn="l" defTabSz="457146" rtl="0" eaLnBrk="1" latinLnBrk="0" hangingPunct="1">
                        <a:defRPr sz="1800" kern="1200">
                          <a:solidFill>
                            <a:schemeClr val="tx1"/>
                          </a:solidFill>
                          <a:latin typeface="Calibri" panose="020F0502020204030204"/>
                        </a:defRPr>
                      </a:lvl7pPr>
                      <a:lvl8pPr marL="3200026" algn="l" defTabSz="457146" rtl="0" eaLnBrk="1" latinLnBrk="0" hangingPunct="1">
                        <a:defRPr sz="1800" kern="1200">
                          <a:solidFill>
                            <a:schemeClr val="tx1"/>
                          </a:solidFill>
                          <a:latin typeface="Calibri" panose="020F0502020204030204"/>
                        </a:defRPr>
                      </a:lvl8pPr>
                      <a:lvl9pPr marL="3657172" algn="l" defTabSz="457146" rtl="0" eaLnBrk="1" latinLnBrk="0" hangingPunct="1">
                        <a:defRPr sz="1800" kern="1200">
                          <a:solidFill>
                            <a:schemeClr val="tx1"/>
                          </a:solidFill>
                          <a:latin typeface="Calibri" panose="020F0502020204030204"/>
                        </a:defRPr>
                      </a:lvl9pPr>
                    </a:lstStyle>
                    <a:p>
                      <a:pPr algn="ctr">
                        <a:lnSpc>
                          <a:spcPct val="107000"/>
                        </a:lnSpc>
                        <a:spcAft>
                          <a:spcPts val="800"/>
                        </a:spcAft>
                      </a:pPr>
                      <a:r>
                        <a:rPr lang="es-ES_tradnl" sz="2000" dirty="0">
                          <a:effectLst/>
                          <a:latin typeface="Arial Narrow" panose="020B0606020202030204" pitchFamily="34" charset="0"/>
                          <a:ea typeface="Calibri" panose="020F0502020204030204" pitchFamily="34" charset="0"/>
                          <a:cs typeface="Arial" panose="020B0604020202020204" pitchFamily="34" charset="0"/>
                        </a:rPr>
                        <a:t>14</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s-MX" sz="2000" dirty="0">
                          <a:effectLst/>
                          <a:latin typeface="Arial Narrow" panose="020B0606020202030204" pitchFamily="34" charset="0"/>
                          <a:ea typeface="Calibri" panose="020F0502020204030204" pitchFamily="34" charset="0"/>
                          <a:cs typeface="Arial" panose="020B0604020202020204" pitchFamily="34" charset="0"/>
                        </a:rPr>
                        <a:t>17.72%</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s-ES_tradnl" sz="2000" dirty="0">
                          <a:effectLst/>
                          <a:latin typeface="Arial Narrow" panose="020B0606020202030204" pitchFamily="34" charset="0"/>
                          <a:ea typeface="Calibri" panose="020F0502020204030204" pitchFamily="34" charset="0"/>
                          <a:cs typeface="Arial" panose="020B0604020202020204" pitchFamily="34" charset="0"/>
                        </a:rPr>
                        <a:t>65</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s-MX" sz="2000" dirty="0">
                          <a:effectLst/>
                          <a:latin typeface="Arial Narrow" panose="020B0606020202030204" pitchFamily="34" charset="0"/>
                          <a:ea typeface="Calibri" panose="020F0502020204030204" pitchFamily="34" charset="0"/>
                          <a:cs typeface="Arial" panose="020B0604020202020204" pitchFamily="34" charset="0"/>
                        </a:rPr>
                        <a:t>82.28%</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s-MX" sz="2000" dirty="0">
                          <a:effectLst/>
                          <a:latin typeface="Arial Narrow" panose="020B0606020202030204" pitchFamily="34" charset="0"/>
                          <a:ea typeface="Calibri" panose="020F0502020204030204" pitchFamily="34" charset="0"/>
                          <a:cs typeface="Arial" panose="020B0604020202020204" pitchFamily="34" charset="0"/>
                        </a:rPr>
                        <a:t>79</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s-MX" sz="2000" b="1" dirty="0">
                          <a:effectLst/>
                          <a:latin typeface="Arial Narrow" panose="020B0606020202030204" pitchFamily="34" charset="0"/>
                          <a:ea typeface="Calibri" panose="020F0502020204030204" pitchFamily="34" charset="0"/>
                          <a:cs typeface="Arial" panose="020B0604020202020204" pitchFamily="34" charset="0"/>
                        </a:rPr>
                        <a:t>0</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429678"/>
                  </a:ext>
                </a:extLst>
              </a:tr>
              <a:tr h="390608">
                <a:tc>
                  <a:txBody>
                    <a:bodyPr/>
                    <a:lstStyle>
                      <a:lvl1pPr marL="0" algn="l" defTabSz="457146" rtl="0" eaLnBrk="1" latinLnBrk="0" hangingPunct="1">
                        <a:defRPr sz="1800" kern="1200">
                          <a:solidFill>
                            <a:schemeClr val="tx1"/>
                          </a:solidFill>
                          <a:latin typeface="Calibri" panose="020F0502020204030204"/>
                        </a:defRPr>
                      </a:lvl1pPr>
                      <a:lvl2pPr marL="457146" algn="l" defTabSz="457146" rtl="0" eaLnBrk="1" latinLnBrk="0" hangingPunct="1">
                        <a:defRPr sz="1800" kern="1200">
                          <a:solidFill>
                            <a:schemeClr val="tx1"/>
                          </a:solidFill>
                          <a:latin typeface="Calibri" panose="020F0502020204030204"/>
                        </a:defRPr>
                      </a:lvl2pPr>
                      <a:lvl3pPr marL="914293" algn="l" defTabSz="457146" rtl="0" eaLnBrk="1" latinLnBrk="0" hangingPunct="1">
                        <a:defRPr sz="1800" kern="1200">
                          <a:solidFill>
                            <a:schemeClr val="tx1"/>
                          </a:solidFill>
                          <a:latin typeface="Calibri" panose="020F0502020204030204"/>
                        </a:defRPr>
                      </a:lvl3pPr>
                      <a:lvl4pPr marL="1371440" algn="l" defTabSz="457146" rtl="0" eaLnBrk="1" latinLnBrk="0" hangingPunct="1">
                        <a:defRPr sz="1800" kern="1200">
                          <a:solidFill>
                            <a:schemeClr val="tx1"/>
                          </a:solidFill>
                          <a:latin typeface="Calibri" panose="020F0502020204030204"/>
                        </a:defRPr>
                      </a:lvl4pPr>
                      <a:lvl5pPr marL="1828586" algn="l" defTabSz="457146" rtl="0" eaLnBrk="1" latinLnBrk="0" hangingPunct="1">
                        <a:defRPr sz="1800" kern="1200">
                          <a:solidFill>
                            <a:schemeClr val="tx1"/>
                          </a:solidFill>
                          <a:latin typeface="Calibri" panose="020F0502020204030204"/>
                        </a:defRPr>
                      </a:lvl5pPr>
                      <a:lvl6pPr marL="2285733" algn="l" defTabSz="457146" rtl="0" eaLnBrk="1" latinLnBrk="0" hangingPunct="1">
                        <a:defRPr sz="1800" kern="1200">
                          <a:solidFill>
                            <a:schemeClr val="tx1"/>
                          </a:solidFill>
                          <a:latin typeface="Calibri" panose="020F0502020204030204"/>
                        </a:defRPr>
                      </a:lvl6pPr>
                      <a:lvl7pPr marL="2742879" algn="l" defTabSz="457146" rtl="0" eaLnBrk="1" latinLnBrk="0" hangingPunct="1">
                        <a:defRPr sz="1800" kern="1200">
                          <a:solidFill>
                            <a:schemeClr val="tx1"/>
                          </a:solidFill>
                          <a:latin typeface="Calibri" panose="020F0502020204030204"/>
                        </a:defRPr>
                      </a:lvl7pPr>
                      <a:lvl8pPr marL="3200026" algn="l" defTabSz="457146" rtl="0" eaLnBrk="1" latinLnBrk="0" hangingPunct="1">
                        <a:defRPr sz="1800" kern="1200">
                          <a:solidFill>
                            <a:schemeClr val="tx1"/>
                          </a:solidFill>
                          <a:latin typeface="Calibri" panose="020F0502020204030204"/>
                        </a:defRPr>
                      </a:lvl8pPr>
                      <a:lvl9pPr marL="3657172" algn="l" defTabSz="457146" rtl="0" eaLnBrk="1" latinLnBrk="0" hangingPunct="1">
                        <a:defRPr sz="1800" kern="1200">
                          <a:solidFill>
                            <a:schemeClr val="tx1"/>
                          </a:solidFill>
                          <a:latin typeface="Calibri" panose="020F0502020204030204"/>
                        </a:defRPr>
                      </a:lvl9pPr>
                    </a:lstStyle>
                    <a:p>
                      <a:pPr algn="ctr">
                        <a:lnSpc>
                          <a:spcPct val="107000"/>
                        </a:lnSpc>
                        <a:spcAft>
                          <a:spcPts val="800"/>
                        </a:spcAft>
                      </a:pPr>
                      <a:r>
                        <a:rPr lang="es-ES_tradnl" sz="1600" dirty="0">
                          <a:effectLst/>
                          <a:latin typeface="Arial Narrow" panose="020B0606020202030204" pitchFamily="34" charset="0"/>
                          <a:ea typeface="Times New Roman" panose="02020603050405020304" pitchFamily="18" charset="0"/>
                          <a:cs typeface="Arial" panose="020B0604020202020204" pitchFamily="34" charset="0"/>
                        </a:rPr>
                        <a:t>3</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46" rtl="0" eaLnBrk="1" latinLnBrk="0" hangingPunct="1">
                        <a:defRPr sz="1800" kern="1200">
                          <a:solidFill>
                            <a:schemeClr val="tx1"/>
                          </a:solidFill>
                          <a:latin typeface="Calibri" panose="020F0502020204030204"/>
                        </a:defRPr>
                      </a:lvl1pPr>
                      <a:lvl2pPr marL="457146" algn="l" defTabSz="457146" rtl="0" eaLnBrk="1" latinLnBrk="0" hangingPunct="1">
                        <a:defRPr sz="1800" kern="1200">
                          <a:solidFill>
                            <a:schemeClr val="tx1"/>
                          </a:solidFill>
                          <a:latin typeface="Calibri" panose="020F0502020204030204"/>
                        </a:defRPr>
                      </a:lvl2pPr>
                      <a:lvl3pPr marL="914293" algn="l" defTabSz="457146" rtl="0" eaLnBrk="1" latinLnBrk="0" hangingPunct="1">
                        <a:defRPr sz="1800" kern="1200">
                          <a:solidFill>
                            <a:schemeClr val="tx1"/>
                          </a:solidFill>
                          <a:latin typeface="Calibri" panose="020F0502020204030204"/>
                        </a:defRPr>
                      </a:lvl3pPr>
                      <a:lvl4pPr marL="1371440" algn="l" defTabSz="457146" rtl="0" eaLnBrk="1" latinLnBrk="0" hangingPunct="1">
                        <a:defRPr sz="1800" kern="1200">
                          <a:solidFill>
                            <a:schemeClr val="tx1"/>
                          </a:solidFill>
                          <a:latin typeface="Calibri" panose="020F0502020204030204"/>
                        </a:defRPr>
                      </a:lvl4pPr>
                      <a:lvl5pPr marL="1828586" algn="l" defTabSz="457146" rtl="0" eaLnBrk="1" latinLnBrk="0" hangingPunct="1">
                        <a:defRPr sz="1800" kern="1200">
                          <a:solidFill>
                            <a:schemeClr val="tx1"/>
                          </a:solidFill>
                          <a:latin typeface="Calibri" panose="020F0502020204030204"/>
                        </a:defRPr>
                      </a:lvl5pPr>
                      <a:lvl6pPr marL="2285733" algn="l" defTabSz="457146" rtl="0" eaLnBrk="1" latinLnBrk="0" hangingPunct="1">
                        <a:defRPr sz="1800" kern="1200">
                          <a:solidFill>
                            <a:schemeClr val="tx1"/>
                          </a:solidFill>
                          <a:latin typeface="Calibri" panose="020F0502020204030204"/>
                        </a:defRPr>
                      </a:lvl6pPr>
                      <a:lvl7pPr marL="2742879" algn="l" defTabSz="457146" rtl="0" eaLnBrk="1" latinLnBrk="0" hangingPunct="1">
                        <a:defRPr sz="1800" kern="1200">
                          <a:solidFill>
                            <a:schemeClr val="tx1"/>
                          </a:solidFill>
                          <a:latin typeface="Calibri" panose="020F0502020204030204"/>
                        </a:defRPr>
                      </a:lvl7pPr>
                      <a:lvl8pPr marL="3200026" algn="l" defTabSz="457146" rtl="0" eaLnBrk="1" latinLnBrk="0" hangingPunct="1">
                        <a:defRPr sz="1800" kern="1200">
                          <a:solidFill>
                            <a:schemeClr val="tx1"/>
                          </a:solidFill>
                          <a:latin typeface="Calibri" panose="020F0502020204030204"/>
                        </a:defRPr>
                      </a:lvl8pPr>
                      <a:lvl9pPr marL="3657172" algn="l" defTabSz="457146" rtl="0" eaLnBrk="1" latinLnBrk="0" hangingPunct="1">
                        <a:defRPr sz="1800" kern="1200">
                          <a:solidFill>
                            <a:schemeClr val="tx1"/>
                          </a:solidFill>
                          <a:latin typeface="Calibri" panose="020F0502020204030204"/>
                        </a:defRPr>
                      </a:lvl9pPr>
                    </a:lstStyle>
                    <a:p>
                      <a:pPr algn="ctr">
                        <a:lnSpc>
                          <a:spcPct val="107000"/>
                        </a:lnSpc>
                        <a:spcAft>
                          <a:spcPts val="800"/>
                        </a:spcAft>
                      </a:pPr>
                      <a:r>
                        <a:rPr lang="es-ES_tradnl" sz="2000" dirty="0">
                          <a:effectLst/>
                          <a:latin typeface="Arial Narrow" panose="020B0606020202030204" pitchFamily="34" charset="0"/>
                          <a:ea typeface="Times New Roman" panose="02020603050405020304" pitchFamily="18" charset="0"/>
                          <a:cs typeface="Arial" panose="020B0604020202020204" pitchFamily="34" charset="0"/>
                        </a:rPr>
                        <a:t>2017</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46" rtl="0" eaLnBrk="1" latinLnBrk="0" hangingPunct="1">
                        <a:defRPr sz="1800" kern="1200">
                          <a:solidFill>
                            <a:schemeClr val="tx1"/>
                          </a:solidFill>
                          <a:latin typeface="Calibri" panose="020F0502020204030204"/>
                        </a:defRPr>
                      </a:lvl1pPr>
                      <a:lvl2pPr marL="457146" algn="l" defTabSz="457146" rtl="0" eaLnBrk="1" latinLnBrk="0" hangingPunct="1">
                        <a:defRPr sz="1800" kern="1200">
                          <a:solidFill>
                            <a:schemeClr val="tx1"/>
                          </a:solidFill>
                          <a:latin typeface="Calibri" panose="020F0502020204030204"/>
                        </a:defRPr>
                      </a:lvl2pPr>
                      <a:lvl3pPr marL="914293" algn="l" defTabSz="457146" rtl="0" eaLnBrk="1" latinLnBrk="0" hangingPunct="1">
                        <a:defRPr sz="1800" kern="1200">
                          <a:solidFill>
                            <a:schemeClr val="tx1"/>
                          </a:solidFill>
                          <a:latin typeface="Calibri" panose="020F0502020204030204"/>
                        </a:defRPr>
                      </a:lvl3pPr>
                      <a:lvl4pPr marL="1371440" algn="l" defTabSz="457146" rtl="0" eaLnBrk="1" latinLnBrk="0" hangingPunct="1">
                        <a:defRPr sz="1800" kern="1200">
                          <a:solidFill>
                            <a:schemeClr val="tx1"/>
                          </a:solidFill>
                          <a:latin typeface="Calibri" panose="020F0502020204030204"/>
                        </a:defRPr>
                      </a:lvl4pPr>
                      <a:lvl5pPr marL="1828586" algn="l" defTabSz="457146" rtl="0" eaLnBrk="1" latinLnBrk="0" hangingPunct="1">
                        <a:defRPr sz="1800" kern="1200">
                          <a:solidFill>
                            <a:schemeClr val="tx1"/>
                          </a:solidFill>
                          <a:latin typeface="Calibri" panose="020F0502020204030204"/>
                        </a:defRPr>
                      </a:lvl5pPr>
                      <a:lvl6pPr marL="2285733" algn="l" defTabSz="457146" rtl="0" eaLnBrk="1" latinLnBrk="0" hangingPunct="1">
                        <a:defRPr sz="1800" kern="1200">
                          <a:solidFill>
                            <a:schemeClr val="tx1"/>
                          </a:solidFill>
                          <a:latin typeface="Calibri" panose="020F0502020204030204"/>
                        </a:defRPr>
                      </a:lvl6pPr>
                      <a:lvl7pPr marL="2742879" algn="l" defTabSz="457146" rtl="0" eaLnBrk="1" latinLnBrk="0" hangingPunct="1">
                        <a:defRPr sz="1800" kern="1200">
                          <a:solidFill>
                            <a:schemeClr val="tx1"/>
                          </a:solidFill>
                          <a:latin typeface="Calibri" panose="020F0502020204030204"/>
                        </a:defRPr>
                      </a:lvl7pPr>
                      <a:lvl8pPr marL="3200026" algn="l" defTabSz="457146" rtl="0" eaLnBrk="1" latinLnBrk="0" hangingPunct="1">
                        <a:defRPr sz="1800" kern="1200">
                          <a:solidFill>
                            <a:schemeClr val="tx1"/>
                          </a:solidFill>
                          <a:latin typeface="Calibri" panose="020F0502020204030204"/>
                        </a:defRPr>
                      </a:lvl8pPr>
                      <a:lvl9pPr marL="3657172" algn="l" defTabSz="457146" rtl="0" eaLnBrk="1" latinLnBrk="0" hangingPunct="1">
                        <a:defRPr sz="1800" kern="1200">
                          <a:solidFill>
                            <a:schemeClr val="tx1"/>
                          </a:solidFill>
                          <a:latin typeface="Calibri" panose="020F0502020204030204"/>
                        </a:defRPr>
                      </a:lvl9pPr>
                    </a:lstStyle>
                    <a:p>
                      <a:pPr algn="ctr">
                        <a:lnSpc>
                          <a:spcPct val="107000"/>
                        </a:lnSpc>
                        <a:spcAft>
                          <a:spcPts val="800"/>
                        </a:spcAft>
                      </a:pPr>
                      <a:r>
                        <a:rPr lang="es-ES_tradnl" sz="2000" dirty="0">
                          <a:effectLst/>
                          <a:latin typeface="Arial Narrow" panose="020B0606020202030204" pitchFamily="34" charset="0"/>
                          <a:ea typeface="Times New Roman" panose="02020603050405020304" pitchFamily="18" charset="0"/>
                          <a:cs typeface="Arial" panose="020B0604020202020204" pitchFamily="34" charset="0"/>
                        </a:rPr>
                        <a:t>4</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s-ES_tradnl" sz="2000" dirty="0">
                          <a:effectLst/>
                          <a:latin typeface="Arial Narrow" panose="020B0606020202030204" pitchFamily="34" charset="0"/>
                          <a:ea typeface="Times New Roman" panose="02020603050405020304" pitchFamily="18" charset="0"/>
                          <a:cs typeface="Arial" panose="020B0604020202020204" pitchFamily="34" charset="0"/>
                        </a:rPr>
                        <a:t>19.05%</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s-ES_tradnl" sz="2000" dirty="0">
                          <a:effectLst/>
                          <a:latin typeface="Arial Narrow" panose="020B0606020202030204" pitchFamily="34" charset="0"/>
                          <a:ea typeface="Times New Roman" panose="02020603050405020304" pitchFamily="18" charset="0"/>
                          <a:cs typeface="Arial" panose="020B0604020202020204" pitchFamily="34" charset="0"/>
                        </a:rPr>
                        <a:t>17</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s-ES_tradnl" sz="2000" dirty="0">
                          <a:effectLst/>
                          <a:latin typeface="Arial Narrow" panose="020B0606020202030204" pitchFamily="34" charset="0"/>
                          <a:ea typeface="Times New Roman" panose="02020603050405020304" pitchFamily="18" charset="0"/>
                          <a:cs typeface="Arial" panose="020B0604020202020204" pitchFamily="34" charset="0"/>
                        </a:rPr>
                        <a:t>80.95%</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s-ES_tradnl" sz="2000" dirty="0">
                          <a:effectLst/>
                          <a:latin typeface="Arial Narrow" panose="020B0606020202030204" pitchFamily="34" charset="0"/>
                          <a:ea typeface="Times New Roman" panose="02020603050405020304" pitchFamily="18" charset="0"/>
                          <a:cs typeface="Arial" panose="020B0604020202020204" pitchFamily="34" charset="0"/>
                        </a:rPr>
                        <a:t>21</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s-ES_tradnl" sz="2000" b="1" dirty="0">
                          <a:effectLst/>
                          <a:latin typeface="Arial Narrow" panose="020B0606020202030204" pitchFamily="34" charset="0"/>
                          <a:ea typeface="Times New Roman" panose="02020603050405020304" pitchFamily="18" charset="0"/>
                          <a:cs typeface="Arial" panose="020B0604020202020204" pitchFamily="34" charset="0"/>
                        </a:rPr>
                        <a:t>0</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7477300"/>
                  </a:ext>
                </a:extLst>
              </a:tr>
              <a:tr h="390608">
                <a:tc>
                  <a:txBody>
                    <a:bodyPr/>
                    <a:lstStyle>
                      <a:lvl1pPr marL="0" algn="l" defTabSz="457146" rtl="0" eaLnBrk="1" latinLnBrk="0" hangingPunct="1">
                        <a:defRPr sz="1800" kern="1200">
                          <a:solidFill>
                            <a:schemeClr val="tx1"/>
                          </a:solidFill>
                          <a:latin typeface="Calibri" panose="020F0502020204030204"/>
                        </a:defRPr>
                      </a:lvl1pPr>
                      <a:lvl2pPr marL="457146" algn="l" defTabSz="457146" rtl="0" eaLnBrk="1" latinLnBrk="0" hangingPunct="1">
                        <a:defRPr sz="1800" kern="1200">
                          <a:solidFill>
                            <a:schemeClr val="tx1"/>
                          </a:solidFill>
                          <a:latin typeface="Calibri" panose="020F0502020204030204"/>
                        </a:defRPr>
                      </a:lvl2pPr>
                      <a:lvl3pPr marL="914293" algn="l" defTabSz="457146" rtl="0" eaLnBrk="1" latinLnBrk="0" hangingPunct="1">
                        <a:defRPr sz="1800" kern="1200">
                          <a:solidFill>
                            <a:schemeClr val="tx1"/>
                          </a:solidFill>
                          <a:latin typeface="Calibri" panose="020F0502020204030204"/>
                        </a:defRPr>
                      </a:lvl3pPr>
                      <a:lvl4pPr marL="1371440" algn="l" defTabSz="457146" rtl="0" eaLnBrk="1" latinLnBrk="0" hangingPunct="1">
                        <a:defRPr sz="1800" kern="1200">
                          <a:solidFill>
                            <a:schemeClr val="tx1"/>
                          </a:solidFill>
                          <a:latin typeface="Calibri" panose="020F0502020204030204"/>
                        </a:defRPr>
                      </a:lvl4pPr>
                      <a:lvl5pPr marL="1828586" algn="l" defTabSz="457146" rtl="0" eaLnBrk="1" latinLnBrk="0" hangingPunct="1">
                        <a:defRPr sz="1800" kern="1200">
                          <a:solidFill>
                            <a:schemeClr val="tx1"/>
                          </a:solidFill>
                          <a:latin typeface="Calibri" panose="020F0502020204030204"/>
                        </a:defRPr>
                      </a:lvl5pPr>
                      <a:lvl6pPr marL="2285733" algn="l" defTabSz="457146" rtl="0" eaLnBrk="1" latinLnBrk="0" hangingPunct="1">
                        <a:defRPr sz="1800" kern="1200">
                          <a:solidFill>
                            <a:schemeClr val="tx1"/>
                          </a:solidFill>
                          <a:latin typeface="Calibri" panose="020F0502020204030204"/>
                        </a:defRPr>
                      </a:lvl6pPr>
                      <a:lvl7pPr marL="2742879" algn="l" defTabSz="457146" rtl="0" eaLnBrk="1" latinLnBrk="0" hangingPunct="1">
                        <a:defRPr sz="1800" kern="1200">
                          <a:solidFill>
                            <a:schemeClr val="tx1"/>
                          </a:solidFill>
                          <a:latin typeface="Calibri" panose="020F0502020204030204"/>
                        </a:defRPr>
                      </a:lvl7pPr>
                      <a:lvl8pPr marL="3200026" algn="l" defTabSz="457146" rtl="0" eaLnBrk="1" latinLnBrk="0" hangingPunct="1">
                        <a:defRPr sz="1800" kern="1200">
                          <a:solidFill>
                            <a:schemeClr val="tx1"/>
                          </a:solidFill>
                          <a:latin typeface="Calibri" panose="020F0502020204030204"/>
                        </a:defRPr>
                      </a:lvl8pPr>
                      <a:lvl9pPr marL="3657172" algn="l" defTabSz="457146" rtl="0" eaLnBrk="1" latinLnBrk="0" hangingPunct="1">
                        <a:defRPr sz="1800" kern="1200">
                          <a:solidFill>
                            <a:schemeClr val="tx1"/>
                          </a:solidFill>
                          <a:latin typeface="Calibri" panose="020F0502020204030204"/>
                        </a:defRPr>
                      </a:lvl9pPr>
                    </a:lstStyle>
                    <a:p>
                      <a:pPr algn="ctr">
                        <a:lnSpc>
                          <a:spcPct val="107000"/>
                        </a:lnSpc>
                        <a:spcAft>
                          <a:spcPts val="800"/>
                        </a:spcAft>
                      </a:pPr>
                      <a:r>
                        <a:rPr lang="es-ES_tradnl" sz="1600" dirty="0">
                          <a:effectLst/>
                          <a:latin typeface="Arial Narrow" panose="020B0606020202030204" pitchFamily="34" charset="0"/>
                          <a:ea typeface="Times New Roman" panose="02020603050405020304" pitchFamily="18" charset="0"/>
                          <a:cs typeface="Arial" panose="020B0604020202020204" pitchFamily="34" charset="0"/>
                        </a:rPr>
                        <a:t>4</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46" rtl="0" eaLnBrk="1" latinLnBrk="0" hangingPunct="1">
                        <a:defRPr sz="1800" kern="1200">
                          <a:solidFill>
                            <a:schemeClr val="tx1"/>
                          </a:solidFill>
                          <a:latin typeface="Calibri" panose="020F0502020204030204"/>
                        </a:defRPr>
                      </a:lvl1pPr>
                      <a:lvl2pPr marL="457146" algn="l" defTabSz="457146" rtl="0" eaLnBrk="1" latinLnBrk="0" hangingPunct="1">
                        <a:defRPr sz="1800" kern="1200">
                          <a:solidFill>
                            <a:schemeClr val="tx1"/>
                          </a:solidFill>
                          <a:latin typeface="Calibri" panose="020F0502020204030204"/>
                        </a:defRPr>
                      </a:lvl2pPr>
                      <a:lvl3pPr marL="914293" algn="l" defTabSz="457146" rtl="0" eaLnBrk="1" latinLnBrk="0" hangingPunct="1">
                        <a:defRPr sz="1800" kern="1200">
                          <a:solidFill>
                            <a:schemeClr val="tx1"/>
                          </a:solidFill>
                          <a:latin typeface="Calibri" panose="020F0502020204030204"/>
                        </a:defRPr>
                      </a:lvl3pPr>
                      <a:lvl4pPr marL="1371440" algn="l" defTabSz="457146" rtl="0" eaLnBrk="1" latinLnBrk="0" hangingPunct="1">
                        <a:defRPr sz="1800" kern="1200">
                          <a:solidFill>
                            <a:schemeClr val="tx1"/>
                          </a:solidFill>
                          <a:latin typeface="Calibri" panose="020F0502020204030204"/>
                        </a:defRPr>
                      </a:lvl4pPr>
                      <a:lvl5pPr marL="1828586" algn="l" defTabSz="457146" rtl="0" eaLnBrk="1" latinLnBrk="0" hangingPunct="1">
                        <a:defRPr sz="1800" kern="1200">
                          <a:solidFill>
                            <a:schemeClr val="tx1"/>
                          </a:solidFill>
                          <a:latin typeface="Calibri" panose="020F0502020204030204"/>
                        </a:defRPr>
                      </a:lvl5pPr>
                      <a:lvl6pPr marL="2285733" algn="l" defTabSz="457146" rtl="0" eaLnBrk="1" latinLnBrk="0" hangingPunct="1">
                        <a:defRPr sz="1800" kern="1200">
                          <a:solidFill>
                            <a:schemeClr val="tx1"/>
                          </a:solidFill>
                          <a:latin typeface="Calibri" panose="020F0502020204030204"/>
                        </a:defRPr>
                      </a:lvl6pPr>
                      <a:lvl7pPr marL="2742879" algn="l" defTabSz="457146" rtl="0" eaLnBrk="1" latinLnBrk="0" hangingPunct="1">
                        <a:defRPr sz="1800" kern="1200">
                          <a:solidFill>
                            <a:schemeClr val="tx1"/>
                          </a:solidFill>
                          <a:latin typeface="Calibri" panose="020F0502020204030204"/>
                        </a:defRPr>
                      </a:lvl7pPr>
                      <a:lvl8pPr marL="3200026" algn="l" defTabSz="457146" rtl="0" eaLnBrk="1" latinLnBrk="0" hangingPunct="1">
                        <a:defRPr sz="1800" kern="1200">
                          <a:solidFill>
                            <a:schemeClr val="tx1"/>
                          </a:solidFill>
                          <a:latin typeface="Calibri" panose="020F0502020204030204"/>
                        </a:defRPr>
                      </a:lvl8pPr>
                      <a:lvl9pPr marL="3657172" algn="l" defTabSz="457146" rtl="0" eaLnBrk="1" latinLnBrk="0" hangingPunct="1">
                        <a:defRPr sz="1800" kern="1200">
                          <a:solidFill>
                            <a:schemeClr val="tx1"/>
                          </a:solidFill>
                          <a:latin typeface="Calibri" panose="020F0502020204030204"/>
                        </a:defRPr>
                      </a:lvl9pPr>
                    </a:lstStyle>
                    <a:p>
                      <a:pPr algn="ctr">
                        <a:lnSpc>
                          <a:spcPct val="107000"/>
                        </a:lnSpc>
                        <a:spcAft>
                          <a:spcPts val="800"/>
                        </a:spcAft>
                      </a:pPr>
                      <a:r>
                        <a:rPr lang="es-ES_tradnl" sz="2000" dirty="0">
                          <a:effectLst/>
                          <a:latin typeface="Arial Narrow" panose="020B0606020202030204" pitchFamily="34" charset="0"/>
                          <a:ea typeface="Times New Roman" panose="02020603050405020304" pitchFamily="18" charset="0"/>
                          <a:cs typeface="Arial" panose="020B0604020202020204" pitchFamily="34" charset="0"/>
                        </a:rPr>
                        <a:t>2018</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46" rtl="0" eaLnBrk="1" latinLnBrk="0" hangingPunct="1">
                        <a:defRPr sz="1800" kern="1200">
                          <a:solidFill>
                            <a:schemeClr val="tx1"/>
                          </a:solidFill>
                          <a:latin typeface="Calibri" panose="020F0502020204030204"/>
                        </a:defRPr>
                      </a:lvl1pPr>
                      <a:lvl2pPr marL="457146" algn="l" defTabSz="457146" rtl="0" eaLnBrk="1" latinLnBrk="0" hangingPunct="1">
                        <a:defRPr sz="1800" kern="1200">
                          <a:solidFill>
                            <a:schemeClr val="tx1"/>
                          </a:solidFill>
                          <a:latin typeface="Calibri" panose="020F0502020204030204"/>
                        </a:defRPr>
                      </a:lvl2pPr>
                      <a:lvl3pPr marL="914293" algn="l" defTabSz="457146" rtl="0" eaLnBrk="1" latinLnBrk="0" hangingPunct="1">
                        <a:defRPr sz="1800" kern="1200">
                          <a:solidFill>
                            <a:schemeClr val="tx1"/>
                          </a:solidFill>
                          <a:latin typeface="Calibri" panose="020F0502020204030204"/>
                        </a:defRPr>
                      </a:lvl3pPr>
                      <a:lvl4pPr marL="1371440" algn="l" defTabSz="457146" rtl="0" eaLnBrk="1" latinLnBrk="0" hangingPunct="1">
                        <a:defRPr sz="1800" kern="1200">
                          <a:solidFill>
                            <a:schemeClr val="tx1"/>
                          </a:solidFill>
                          <a:latin typeface="Calibri" panose="020F0502020204030204"/>
                        </a:defRPr>
                      </a:lvl4pPr>
                      <a:lvl5pPr marL="1828586" algn="l" defTabSz="457146" rtl="0" eaLnBrk="1" latinLnBrk="0" hangingPunct="1">
                        <a:defRPr sz="1800" kern="1200">
                          <a:solidFill>
                            <a:schemeClr val="tx1"/>
                          </a:solidFill>
                          <a:latin typeface="Calibri" panose="020F0502020204030204"/>
                        </a:defRPr>
                      </a:lvl5pPr>
                      <a:lvl6pPr marL="2285733" algn="l" defTabSz="457146" rtl="0" eaLnBrk="1" latinLnBrk="0" hangingPunct="1">
                        <a:defRPr sz="1800" kern="1200">
                          <a:solidFill>
                            <a:schemeClr val="tx1"/>
                          </a:solidFill>
                          <a:latin typeface="Calibri" panose="020F0502020204030204"/>
                        </a:defRPr>
                      </a:lvl6pPr>
                      <a:lvl7pPr marL="2742879" algn="l" defTabSz="457146" rtl="0" eaLnBrk="1" latinLnBrk="0" hangingPunct="1">
                        <a:defRPr sz="1800" kern="1200">
                          <a:solidFill>
                            <a:schemeClr val="tx1"/>
                          </a:solidFill>
                          <a:latin typeface="Calibri" panose="020F0502020204030204"/>
                        </a:defRPr>
                      </a:lvl7pPr>
                      <a:lvl8pPr marL="3200026" algn="l" defTabSz="457146" rtl="0" eaLnBrk="1" latinLnBrk="0" hangingPunct="1">
                        <a:defRPr sz="1800" kern="1200">
                          <a:solidFill>
                            <a:schemeClr val="tx1"/>
                          </a:solidFill>
                          <a:latin typeface="Calibri" panose="020F0502020204030204"/>
                        </a:defRPr>
                      </a:lvl8pPr>
                      <a:lvl9pPr marL="3657172" algn="l" defTabSz="457146" rtl="0" eaLnBrk="1" latinLnBrk="0" hangingPunct="1">
                        <a:defRPr sz="1800" kern="1200">
                          <a:solidFill>
                            <a:schemeClr val="tx1"/>
                          </a:solidFill>
                          <a:latin typeface="Calibri" panose="020F0502020204030204"/>
                        </a:defRPr>
                      </a:lvl9pPr>
                    </a:lstStyle>
                    <a:p>
                      <a:pPr algn="ctr">
                        <a:lnSpc>
                          <a:spcPct val="107000"/>
                        </a:lnSpc>
                        <a:spcAft>
                          <a:spcPts val="800"/>
                        </a:spcAft>
                      </a:pPr>
                      <a:r>
                        <a:rPr lang="es-MX" sz="2000" dirty="0">
                          <a:effectLst/>
                          <a:latin typeface="Arial Narrow" panose="020B0606020202030204" pitchFamily="34" charset="0"/>
                          <a:ea typeface="Times New Roman" panose="02020603050405020304" pitchFamily="18" charset="0"/>
                          <a:cs typeface="Arial" panose="020B0604020202020204" pitchFamily="34" charset="0"/>
                        </a:rPr>
                        <a:t>11</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s-MX" sz="2000" dirty="0">
                          <a:effectLst/>
                          <a:latin typeface="Arial Narrow" panose="020B0606020202030204" pitchFamily="34" charset="0"/>
                          <a:ea typeface="Times New Roman" panose="02020603050405020304" pitchFamily="18" charset="0"/>
                          <a:cs typeface="Arial" panose="020B0604020202020204" pitchFamily="34" charset="0"/>
                        </a:rPr>
                        <a:t>21.57%</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s-ES_tradnl" sz="2000" dirty="0">
                          <a:effectLst/>
                          <a:latin typeface="Arial Narrow" panose="020B0606020202030204" pitchFamily="34" charset="0"/>
                          <a:ea typeface="Times New Roman" panose="02020603050405020304" pitchFamily="18" charset="0"/>
                          <a:cs typeface="Arial" panose="020B0604020202020204" pitchFamily="34" charset="0"/>
                        </a:rPr>
                        <a:t>40</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s-MX" sz="2000" dirty="0">
                          <a:effectLst/>
                          <a:latin typeface="Arial Narrow" panose="020B0606020202030204" pitchFamily="34" charset="0"/>
                          <a:ea typeface="Times New Roman" panose="02020603050405020304" pitchFamily="18" charset="0"/>
                          <a:cs typeface="Arial" panose="020B0604020202020204" pitchFamily="34" charset="0"/>
                        </a:rPr>
                        <a:t>78.43%</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s-MX" sz="2000" dirty="0">
                          <a:effectLst/>
                          <a:latin typeface="Arial Narrow" panose="020B0606020202030204" pitchFamily="34" charset="0"/>
                          <a:ea typeface="Times New Roman" panose="02020603050405020304" pitchFamily="18" charset="0"/>
                          <a:cs typeface="Arial" panose="020B0604020202020204" pitchFamily="34" charset="0"/>
                        </a:rPr>
                        <a:t>51</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s-MX" sz="2000" b="1" dirty="0">
                          <a:effectLst/>
                          <a:latin typeface="Arial Narrow" panose="020B0606020202030204" pitchFamily="34" charset="0"/>
                          <a:ea typeface="Times New Roman" panose="02020603050405020304" pitchFamily="18" charset="0"/>
                          <a:cs typeface="Arial" panose="020B0604020202020204" pitchFamily="34" charset="0"/>
                        </a:rPr>
                        <a:t>2</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25612559"/>
                  </a:ext>
                </a:extLst>
              </a:tr>
              <a:tr h="390608">
                <a:tc>
                  <a:txBody>
                    <a:bodyPr/>
                    <a:lstStyle>
                      <a:lvl1pPr marL="0" algn="l" defTabSz="457146" rtl="0" eaLnBrk="1" latinLnBrk="0" hangingPunct="1">
                        <a:defRPr sz="1800" kern="1200">
                          <a:solidFill>
                            <a:schemeClr val="tx1"/>
                          </a:solidFill>
                          <a:latin typeface="Calibri" panose="020F0502020204030204"/>
                        </a:defRPr>
                      </a:lvl1pPr>
                      <a:lvl2pPr marL="457146" algn="l" defTabSz="457146" rtl="0" eaLnBrk="1" latinLnBrk="0" hangingPunct="1">
                        <a:defRPr sz="1800" kern="1200">
                          <a:solidFill>
                            <a:schemeClr val="tx1"/>
                          </a:solidFill>
                          <a:latin typeface="Calibri" panose="020F0502020204030204"/>
                        </a:defRPr>
                      </a:lvl2pPr>
                      <a:lvl3pPr marL="914293" algn="l" defTabSz="457146" rtl="0" eaLnBrk="1" latinLnBrk="0" hangingPunct="1">
                        <a:defRPr sz="1800" kern="1200">
                          <a:solidFill>
                            <a:schemeClr val="tx1"/>
                          </a:solidFill>
                          <a:latin typeface="Calibri" panose="020F0502020204030204"/>
                        </a:defRPr>
                      </a:lvl3pPr>
                      <a:lvl4pPr marL="1371440" algn="l" defTabSz="457146" rtl="0" eaLnBrk="1" latinLnBrk="0" hangingPunct="1">
                        <a:defRPr sz="1800" kern="1200">
                          <a:solidFill>
                            <a:schemeClr val="tx1"/>
                          </a:solidFill>
                          <a:latin typeface="Calibri" panose="020F0502020204030204"/>
                        </a:defRPr>
                      </a:lvl4pPr>
                      <a:lvl5pPr marL="1828586" algn="l" defTabSz="457146" rtl="0" eaLnBrk="1" latinLnBrk="0" hangingPunct="1">
                        <a:defRPr sz="1800" kern="1200">
                          <a:solidFill>
                            <a:schemeClr val="tx1"/>
                          </a:solidFill>
                          <a:latin typeface="Calibri" panose="020F0502020204030204"/>
                        </a:defRPr>
                      </a:lvl5pPr>
                      <a:lvl6pPr marL="2285733" algn="l" defTabSz="457146" rtl="0" eaLnBrk="1" latinLnBrk="0" hangingPunct="1">
                        <a:defRPr sz="1800" kern="1200">
                          <a:solidFill>
                            <a:schemeClr val="tx1"/>
                          </a:solidFill>
                          <a:latin typeface="Calibri" panose="020F0502020204030204"/>
                        </a:defRPr>
                      </a:lvl6pPr>
                      <a:lvl7pPr marL="2742879" algn="l" defTabSz="457146" rtl="0" eaLnBrk="1" latinLnBrk="0" hangingPunct="1">
                        <a:defRPr sz="1800" kern="1200">
                          <a:solidFill>
                            <a:schemeClr val="tx1"/>
                          </a:solidFill>
                          <a:latin typeface="Calibri" panose="020F0502020204030204"/>
                        </a:defRPr>
                      </a:lvl7pPr>
                      <a:lvl8pPr marL="3200026" algn="l" defTabSz="457146" rtl="0" eaLnBrk="1" latinLnBrk="0" hangingPunct="1">
                        <a:defRPr sz="1800" kern="1200">
                          <a:solidFill>
                            <a:schemeClr val="tx1"/>
                          </a:solidFill>
                          <a:latin typeface="Calibri" panose="020F0502020204030204"/>
                        </a:defRPr>
                      </a:lvl8pPr>
                      <a:lvl9pPr marL="3657172" algn="l" defTabSz="457146" rtl="0" eaLnBrk="1" latinLnBrk="0" hangingPunct="1">
                        <a:defRPr sz="1800" kern="1200">
                          <a:solidFill>
                            <a:schemeClr val="tx1"/>
                          </a:solidFill>
                          <a:latin typeface="Calibri" panose="020F0502020204030204"/>
                        </a:defRPr>
                      </a:lvl9pPr>
                    </a:lstStyle>
                    <a:p>
                      <a:pPr algn="ctr">
                        <a:lnSpc>
                          <a:spcPct val="107000"/>
                        </a:lnSpc>
                        <a:spcAft>
                          <a:spcPts val="800"/>
                        </a:spcAft>
                      </a:pPr>
                      <a:r>
                        <a:rPr lang="es-ES_tradnl" sz="1600" dirty="0">
                          <a:effectLst/>
                          <a:latin typeface="Arial Narrow" panose="020B0606020202030204" pitchFamily="34" charset="0"/>
                          <a:ea typeface="Times New Roman" panose="02020603050405020304" pitchFamily="18" charset="0"/>
                          <a:cs typeface="Arial" panose="020B0604020202020204" pitchFamily="34" charset="0"/>
                        </a:rPr>
                        <a:t>5</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46" rtl="0" eaLnBrk="1" latinLnBrk="0" hangingPunct="1">
                        <a:defRPr sz="1800" kern="1200">
                          <a:solidFill>
                            <a:schemeClr val="tx1"/>
                          </a:solidFill>
                          <a:latin typeface="Calibri" panose="020F0502020204030204"/>
                        </a:defRPr>
                      </a:lvl1pPr>
                      <a:lvl2pPr marL="457146" algn="l" defTabSz="457146" rtl="0" eaLnBrk="1" latinLnBrk="0" hangingPunct="1">
                        <a:defRPr sz="1800" kern="1200">
                          <a:solidFill>
                            <a:schemeClr val="tx1"/>
                          </a:solidFill>
                          <a:latin typeface="Calibri" panose="020F0502020204030204"/>
                        </a:defRPr>
                      </a:lvl2pPr>
                      <a:lvl3pPr marL="914293" algn="l" defTabSz="457146" rtl="0" eaLnBrk="1" latinLnBrk="0" hangingPunct="1">
                        <a:defRPr sz="1800" kern="1200">
                          <a:solidFill>
                            <a:schemeClr val="tx1"/>
                          </a:solidFill>
                          <a:latin typeface="Calibri" panose="020F0502020204030204"/>
                        </a:defRPr>
                      </a:lvl3pPr>
                      <a:lvl4pPr marL="1371440" algn="l" defTabSz="457146" rtl="0" eaLnBrk="1" latinLnBrk="0" hangingPunct="1">
                        <a:defRPr sz="1800" kern="1200">
                          <a:solidFill>
                            <a:schemeClr val="tx1"/>
                          </a:solidFill>
                          <a:latin typeface="Calibri" panose="020F0502020204030204"/>
                        </a:defRPr>
                      </a:lvl4pPr>
                      <a:lvl5pPr marL="1828586" algn="l" defTabSz="457146" rtl="0" eaLnBrk="1" latinLnBrk="0" hangingPunct="1">
                        <a:defRPr sz="1800" kern="1200">
                          <a:solidFill>
                            <a:schemeClr val="tx1"/>
                          </a:solidFill>
                          <a:latin typeface="Calibri" panose="020F0502020204030204"/>
                        </a:defRPr>
                      </a:lvl5pPr>
                      <a:lvl6pPr marL="2285733" algn="l" defTabSz="457146" rtl="0" eaLnBrk="1" latinLnBrk="0" hangingPunct="1">
                        <a:defRPr sz="1800" kern="1200">
                          <a:solidFill>
                            <a:schemeClr val="tx1"/>
                          </a:solidFill>
                          <a:latin typeface="Calibri" panose="020F0502020204030204"/>
                        </a:defRPr>
                      </a:lvl6pPr>
                      <a:lvl7pPr marL="2742879" algn="l" defTabSz="457146" rtl="0" eaLnBrk="1" latinLnBrk="0" hangingPunct="1">
                        <a:defRPr sz="1800" kern="1200">
                          <a:solidFill>
                            <a:schemeClr val="tx1"/>
                          </a:solidFill>
                          <a:latin typeface="Calibri" panose="020F0502020204030204"/>
                        </a:defRPr>
                      </a:lvl7pPr>
                      <a:lvl8pPr marL="3200026" algn="l" defTabSz="457146" rtl="0" eaLnBrk="1" latinLnBrk="0" hangingPunct="1">
                        <a:defRPr sz="1800" kern="1200">
                          <a:solidFill>
                            <a:schemeClr val="tx1"/>
                          </a:solidFill>
                          <a:latin typeface="Calibri" panose="020F0502020204030204"/>
                        </a:defRPr>
                      </a:lvl8pPr>
                      <a:lvl9pPr marL="3657172" algn="l" defTabSz="457146" rtl="0" eaLnBrk="1" latinLnBrk="0" hangingPunct="1">
                        <a:defRPr sz="1800" kern="1200">
                          <a:solidFill>
                            <a:schemeClr val="tx1"/>
                          </a:solidFill>
                          <a:latin typeface="Calibri" panose="020F0502020204030204"/>
                        </a:defRPr>
                      </a:lvl9pPr>
                    </a:lstStyle>
                    <a:p>
                      <a:pPr algn="ctr">
                        <a:lnSpc>
                          <a:spcPct val="107000"/>
                        </a:lnSpc>
                        <a:spcAft>
                          <a:spcPts val="800"/>
                        </a:spcAft>
                      </a:pPr>
                      <a:r>
                        <a:rPr lang="es-ES_tradnl" sz="2000" dirty="0">
                          <a:effectLst/>
                          <a:latin typeface="Arial Narrow" panose="020B0606020202030204" pitchFamily="34" charset="0"/>
                          <a:ea typeface="Times New Roman" panose="02020603050405020304" pitchFamily="18" charset="0"/>
                          <a:cs typeface="Arial" panose="020B0604020202020204" pitchFamily="34" charset="0"/>
                        </a:rPr>
                        <a:t>2019</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46" rtl="0" eaLnBrk="1" latinLnBrk="0" hangingPunct="1">
                        <a:defRPr sz="1800" kern="1200">
                          <a:solidFill>
                            <a:schemeClr val="tx1"/>
                          </a:solidFill>
                          <a:latin typeface="Calibri" panose="020F0502020204030204"/>
                        </a:defRPr>
                      </a:lvl1pPr>
                      <a:lvl2pPr marL="457146" algn="l" defTabSz="457146" rtl="0" eaLnBrk="1" latinLnBrk="0" hangingPunct="1">
                        <a:defRPr sz="1800" kern="1200">
                          <a:solidFill>
                            <a:schemeClr val="tx1"/>
                          </a:solidFill>
                          <a:latin typeface="Calibri" panose="020F0502020204030204"/>
                        </a:defRPr>
                      </a:lvl2pPr>
                      <a:lvl3pPr marL="914293" algn="l" defTabSz="457146" rtl="0" eaLnBrk="1" latinLnBrk="0" hangingPunct="1">
                        <a:defRPr sz="1800" kern="1200">
                          <a:solidFill>
                            <a:schemeClr val="tx1"/>
                          </a:solidFill>
                          <a:latin typeface="Calibri" panose="020F0502020204030204"/>
                        </a:defRPr>
                      </a:lvl3pPr>
                      <a:lvl4pPr marL="1371440" algn="l" defTabSz="457146" rtl="0" eaLnBrk="1" latinLnBrk="0" hangingPunct="1">
                        <a:defRPr sz="1800" kern="1200">
                          <a:solidFill>
                            <a:schemeClr val="tx1"/>
                          </a:solidFill>
                          <a:latin typeface="Calibri" panose="020F0502020204030204"/>
                        </a:defRPr>
                      </a:lvl4pPr>
                      <a:lvl5pPr marL="1828586" algn="l" defTabSz="457146" rtl="0" eaLnBrk="1" latinLnBrk="0" hangingPunct="1">
                        <a:defRPr sz="1800" kern="1200">
                          <a:solidFill>
                            <a:schemeClr val="tx1"/>
                          </a:solidFill>
                          <a:latin typeface="Calibri" panose="020F0502020204030204"/>
                        </a:defRPr>
                      </a:lvl5pPr>
                      <a:lvl6pPr marL="2285733" algn="l" defTabSz="457146" rtl="0" eaLnBrk="1" latinLnBrk="0" hangingPunct="1">
                        <a:defRPr sz="1800" kern="1200">
                          <a:solidFill>
                            <a:schemeClr val="tx1"/>
                          </a:solidFill>
                          <a:latin typeface="Calibri" panose="020F0502020204030204"/>
                        </a:defRPr>
                      </a:lvl6pPr>
                      <a:lvl7pPr marL="2742879" algn="l" defTabSz="457146" rtl="0" eaLnBrk="1" latinLnBrk="0" hangingPunct="1">
                        <a:defRPr sz="1800" kern="1200">
                          <a:solidFill>
                            <a:schemeClr val="tx1"/>
                          </a:solidFill>
                          <a:latin typeface="Calibri" panose="020F0502020204030204"/>
                        </a:defRPr>
                      </a:lvl7pPr>
                      <a:lvl8pPr marL="3200026" algn="l" defTabSz="457146" rtl="0" eaLnBrk="1" latinLnBrk="0" hangingPunct="1">
                        <a:defRPr sz="1800" kern="1200">
                          <a:solidFill>
                            <a:schemeClr val="tx1"/>
                          </a:solidFill>
                          <a:latin typeface="Calibri" panose="020F0502020204030204"/>
                        </a:defRPr>
                      </a:lvl8pPr>
                      <a:lvl9pPr marL="3657172" algn="l" defTabSz="457146" rtl="0" eaLnBrk="1" latinLnBrk="0" hangingPunct="1">
                        <a:defRPr sz="1800" kern="1200">
                          <a:solidFill>
                            <a:schemeClr val="tx1"/>
                          </a:solidFill>
                          <a:latin typeface="Calibri" panose="020F0502020204030204"/>
                        </a:defRPr>
                      </a:lvl9pPr>
                    </a:lstStyle>
                    <a:p>
                      <a:pPr algn="ctr">
                        <a:lnSpc>
                          <a:spcPct val="107000"/>
                        </a:lnSpc>
                        <a:spcAft>
                          <a:spcPts val="800"/>
                        </a:spcAft>
                      </a:pPr>
                      <a:r>
                        <a:rPr lang="es-ES_tradnl" sz="2000" dirty="0">
                          <a:effectLst/>
                          <a:latin typeface="Arial Narrow" panose="020B0606020202030204" pitchFamily="34" charset="0"/>
                          <a:ea typeface="Times New Roman" panose="02020603050405020304" pitchFamily="18" charset="0"/>
                          <a:cs typeface="Arial" panose="020B0604020202020204" pitchFamily="34" charset="0"/>
                        </a:rPr>
                        <a:t>0</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s-ES_tradnl" sz="2000" dirty="0">
                          <a:effectLst/>
                          <a:latin typeface="Arial Narrow" panose="020B0606020202030204" pitchFamily="34" charset="0"/>
                          <a:ea typeface="Times New Roman" panose="02020603050405020304" pitchFamily="18" charset="0"/>
                          <a:cs typeface="Arial" panose="020B0604020202020204" pitchFamily="34" charset="0"/>
                        </a:rPr>
                        <a:t>0%</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s-ES_tradnl" sz="2000" dirty="0">
                          <a:effectLst/>
                          <a:latin typeface="Arial Narrow" panose="020B0606020202030204" pitchFamily="34" charset="0"/>
                          <a:ea typeface="Times New Roman" panose="02020603050405020304" pitchFamily="18" charset="0"/>
                          <a:cs typeface="Arial" panose="020B0604020202020204" pitchFamily="34" charset="0"/>
                        </a:rPr>
                        <a:t>9</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s-ES_tradnl" sz="2000" dirty="0">
                          <a:effectLst/>
                          <a:latin typeface="Arial Narrow" panose="020B0606020202030204" pitchFamily="34" charset="0"/>
                          <a:ea typeface="Times New Roman" panose="02020603050405020304" pitchFamily="18" charset="0"/>
                          <a:cs typeface="Arial" panose="020B0604020202020204" pitchFamily="34" charset="0"/>
                        </a:rPr>
                        <a:t>100.00%</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s-ES_tradnl" sz="2000" dirty="0">
                          <a:effectLst/>
                          <a:latin typeface="Arial Narrow" panose="020B0606020202030204" pitchFamily="34" charset="0"/>
                          <a:ea typeface="Times New Roman" panose="02020603050405020304" pitchFamily="18" charset="0"/>
                          <a:cs typeface="Arial" panose="020B0604020202020204" pitchFamily="34" charset="0"/>
                        </a:rPr>
                        <a:t>9</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s-ES_tradnl" sz="2000" b="1" dirty="0">
                          <a:effectLst/>
                          <a:latin typeface="Arial Narrow" panose="020B0606020202030204" pitchFamily="34" charset="0"/>
                          <a:ea typeface="Times New Roman" panose="02020603050405020304" pitchFamily="18" charset="0"/>
                          <a:cs typeface="Arial" panose="020B0604020202020204" pitchFamily="34" charset="0"/>
                        </a:rPr>
                        <a:t>0</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6001453"/>
                  </a:ext>
                </a:extLst>
              </a:tr>
              <a:tr h="390608">
                <a:tc>
                  <a:txBody>
                    <a:bodyPr/>
                    <a:lstStyle>
                      <a:lvl1pPr marL="0" algn="l" defTabSz="457146" rtl="0" eaLnBrk="1" latinLnBrk="0" hangingPunct="1">
                        <a:defRPr sz="1800" kern="1200">
                          <a:solidFill>
                            <a:schemeClr val="tx1"/>
                          </a:solidFill>
                          <a:latin typeface="Calibri" panose="020F0502020204030204"/>
                        </a:defRPr>
                      </a:lvl1pPr>
                      <a:lvl2pPr marL="457146" algn="l" defTabSz="457146" rtl="0" eaLnBrk="1" latinLnBrk="0" hangingPunct="1">
                        <a:defRPr sz="1800" kern="1200">
                          <a:solidFill>
                            <a:schemeClr val="tx1"/>
                          </a:solidFill>
                          <a:latin typeface="Calibri" panose="020F0502020204030204"/>
                        </a:defRPr>
                      </a:lvl2pPr>
                      <a:lvl3pPr marL="914293" algn="l" defTabSz="457146" rtl="0" eaLnBrk="1" latinLnBrk="0" hangingPunct="1">
                        <a:defRPr sz="1800" kern="1200">
                          <a:solidFill>
                            <a:schemeClr val="tx1"/>
                          </a:solidFill>
                          <a:latin typeface="Calibri" panose="020F0502020204030204"/>
                        </a:defRPr>
                      </a:lvl3pPr>
                      <a:lvl4pPr marL="1371440" algn="l" defTabSz="457146" rtl="0" eaLnBrk="1" latinLnBrk="0" hangingPunct="1">
                        <a:defRPr sz="1800" kern="1200">
                          <a:solidFill>
                            <a:schemeClr val="tx1"/>
                          </a:solidFill>
                          <a:latin typeface="Calibri" panose="020F0502020204030204"/>
                        </a:defRPr>
                      </a:lvl4pPr>
                      <a:lvl5pPr marL="1828586" algn="l" defTabSz="457146" rtl="0" eaLnBrk="1" latinLnBrk="0" hangingPunct="1">
                        <a:defRPr sz="1800" kern="1200">
                          <a:solidFill>
                            <a:schemeClr val="tx1"/>
                          </a:solidFill>
                          <a:latin typeface="Calibri" panose="020F0502020204030204"/>
                        </a:defRPr>
                      </a:lvl5pPr>
                      <a:lvl6pPr marL="2285733" algn="l" defTabSz="457146" rtl="0" eaLnBrk="1" latinLnBrk="0" hangingPunct="1">
                        <a:defRPr sz="1800" kern="1200">
                          <a:solidFill>
                            <a:schemeClr val="tx1"/>
                          </a:solidFill>
                          <a:latin typeface="Calibri" panose="020F0502020204030204"/>
                        </a:defRPr>
                      </a:lvl6pPr>
                      <a:lvl7pPr marL="2742879" algn="l" defTabSz="457146" rtl="0" eaLnBrk="1" latinLnBrk="0" hangingPunct="1">
                        <a:defRPr sz="1800" kern="1200">
                          <a:solidFill>
                            <a:schemeClr val="tx1"/>
                          </a:solidFill>
                          <a:latin typeface="Calibri" panose="020F0502020204030204"/>
                        </a:defRPr>
                      </a:lvl7pPr>
                      <a:lvl8pPr marL="3200026" algn="l" defTabSz="457146" rtl="0" eaLnBrk="1" latinLnBrk="0" hangingPunct="1">
                        <a:defRPr sz="1800" kern="1200">
                          <a:solidFill>
                            <a:schemeClr val="tx1"/>
                          </a:solidFill>
                          <a:latin typeface="Calibri" panose="020F0502020204030204"/>
                        </a:defRPr>
                      </a:lvl8pPr>
                      <a:lvl9pPr marL="3657172" algn="l" defTabSz="457146" rtl="0" eaLnBrk="1" latinLnBrk="0" hangingPunct="1">
                        <a:defRPr sz="1800" kern="1200">
                          <a:solidFill>
                            <a:schemeClr val="tx1"/>
                          </a:solidFill>
                          <a:latin typeface="Calibri" panose="020F0502020204030204"/>
                        </a:defRPr>
                      </a:lvl9pPr>
                    </a:lstStyle>
                    <a:p>
                      <a:pPr algn="ctr">
                        <a:lnSpc>
                          <a:spcPct val="107000"/>
                        </a:lnSpc>
                        <a:spcAft>
                          <a:spcPts val="800"/>
                        </a:spcAft>
                      </a:pPr>
                      <a:r>
                        <a:rPr lang="es-ES_tradnl" sz="1600" dirty="0">
                          <a:effectLst/>
                          <a:latin typeface="Arial Narrow" panose="020B0606020202030204" pitchFamily="34" charset="0"/>
                          <a:ea typeface="Times New Roman" panose="02020603050405020304" pitchFamily="18" charset="0"/>
                          <a:cs typeface="Arial" panose="020B0604020202020204" pitchFamily="34" charset="0"/>
                        </a:rPr>
                        <a:t>6</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46" rtl="0" eaLnBrk="1" latinLnBrk="0" hangingPunct="1">
                        <a:defRPr sz="1800" kern="1200">
                          <a:solidFill>
                            <a:schemeClr val="tx1"/>
                          </a:solidFill>
                          <a:latin typeface="Calibri" panose="020F0502020204030204"/>
                        </a:defRPr>
                      </a:lvl1pPr>
                      <a:lvl2pPr marL="457146" algn="l" defTabSz="457146" rtl="0" eaLnBrk="1" latinLnBrk="0" hangingPunct="1">
                        <a:defRPr sz="1800" kern="1200">
                          <a:solidFill>
                            <a:schemeClr val="tx1"/>
                          </a:solidFill>
                          <a:latin typeface="Calibri" panose="020F0502020204030204"/>
                        </a:defRPr>
                      </a:lvl2pPr>
                      <a:lvl3pPr marL="914293" algn="l" defTabSz="457146" rtl="0" eaLnBrk="1" latinLnBrk="0" hangingPunct="1">
                        <a:defRPr sz="1800" kern="1200">
                          <a:solidFill>
                            <a:schemeClr val="tx1"/>
                          </a:solidFill>
                          <a:latin typeface="Calibri" panose="020F0502020204030204"/>
                        </a:defRPr>
                      </a:lvl3pPr>
                      <a:lvl4pPr marL="1371440" algn="l" defTabSz="457146" rtl="0" eaLnBrk="1" latinLnBrk="0" hangingPunct="1">
                        <a:defRPr sz="1800" kern="1200">
                          <a:solidFill>
                            <a:schemeClr val="tx1"/>
                          </a:solidFill>
                          <a:latin typeface="Calibri" panose="020F0502020204030204"/>
                        </a:defRPr>
                      </a:lvl4pPr>
                      <a:lvl5pPr marL="1828586" algn="l" defTabSz="457146" rtl="0" eaLnBrk="1" latinLnBrk="0" hangingPunct="1">
                        <a:defRPr sz="1800" kern="1200">
                          <a:solidFill>
                            <a:schemeClr val="tx1"/>
                          </a:solidFill>
                          <a:latin typeface="Calibri" panose="020F0502020204030204"/>
                        </a:defRPr>
                      </a:lvl5pPr>
                      <a:lvl6pPr marL="2285733" algn="l" defTabSz="457146" rtl="0" eaLnBrk="1" latinLnBrk="0" hangingPunct="1">
                        <a:defRPr sz="1800" kern="1200">
                          <a:solidFill>
                            <a:schemeClr val="tx1"/>
                          </a:solidFill>
                          <a:latin typeface="Calibri" panose="020F0502020204030204"/>
                        </a:defRPr>
                      </a:lvl6pPr>
                      <a:lvl7pPr marL="2742879" algn="l" defTabSz="457146" rtl="0" eaLnBrk="1" latinLnBrk="0" hangingPunct="1">
                        <a:defRPr sz="1800" kern="1200">
                          <a:solidFill>
                            <a:schemeClr val="tx1"/>
                          </a:solidFill>
                          <a:latin typeface="Calibri" panose="020F0502020204030204"/>
                        </a:defRPr>
                      </a:lvl7pPr>
                      <a:lvl8pPr marL="3200026" algn="l" defTabSz="457146" rtl="0" eaLnBrk="1" latinLnBrk="0" hangingPunct="1">
                        <a:defRPr sz="1800" kern="1200">
                          <a:solidFill>
                            <a:schemeClr val="tx1"/>
                          </a:solidFill>
                          <a:latin typeface="Calibri" panose="020F0502020204030204"/>
                        </a:defRPr>
                      </a:lvl8pPr>
                      <a:lvl9pPr marL="3657172" algn="l" defTabSz="457146" rtl="0" eaLnBrk="1" latinLnBrk="0" hangingPunct="1">
                        <a:defRPr sz="1800" kern="1200">
                          <a:solidFill>
                            <a:schemeClr val="tx1"/>
                          </a:solidFill>
                          <a:latin typeface="Calibri" panose="020F0502020204030204"/>
                        </a:defRPr>
                      </a:lvl9pPr>
                    </a:lstStyle>
                    <a:p>
                      <a:pPr algn="ctr">
                        <a:lnSpc>
                          <a:spcPct val="107000"/>
                        </a:lnSpc>
                        <a:spcAft>
                          <a:spcPts val="800"/>
                        </a:spcAft>
                      </a:pPr>
                      <a:r>
                        <a:rPr lang="es-ES_tradnl" sz="2000" dirty="0">
                          <a:effectLst/>
                          <a:latin typeface="Arial Narrow" panose="020B0606020202030204" pitchFamily="34" charset="0"/>
                          <a:ea typeface="Times New Roman" panose="02020603050405020304" pitchFamily="18" charset="0"/>
                          <a:cs typeface="Arial" panose="020B0604020202020204" pitchFamily="34" charset="0"/>
                        </a:rPr>
                        <a:t>2020</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6">
                  <a:txBody>
                    <a:bodyPr/>
                    <a:lstStyle>
                      <a:lvl1pPr marL="0" algn="l" defTabSz="457146" rtl="0" eaLnBrk="1" latinLnBrk="0" hangingPunct="1">
                        <a:defRPr sz="1800" kern="1200">
                          <a:solidFill>
                            <a:schemeClr val="tx1"/>
                          </a:solidFill>
                          <a:latin typeface="Calibri" panose="020F0502020204030204"/>
                        </a:defRPr>
                      </a:lvl1pPr>
                      <a:lvl2pPr marL="457146" algn="l" defTabSz="457146" rtl="0" eaLnBrk="1" latinLnBrk="0" hangingPunct="1">
                        <a:defRPr sz="1800" kern="1200">
                          <a:solidFill>
                            <a:schemeClr val="tx1"/>
                          </a:solidFill>
                          <a:latin typeface="Calibri" panose="020F0502020204030204"/>
                        </a:defRPr>
                      </a:lvl2pPr>
                      <a:lvl3pPr marL="914293" algn="l" defTabSz="457146" rtl="0" eaLnBrk="1" latinLnBrk="0" hangingPunct="1">
                        <a:defRPr sz="1800" kern="1200">
                          <a:solidFill>
                            <a:schemeClr val="tx1"/>
                          </a:solidFill>
                          <a:latin typeface="Calibri" panose="020F0502020204030204"/>
                        </a:defRPr>
                      </a:lvl3pPr>
                      <a:lvl4pPr marL="1371440" algn="l" defTabSz="457146" rtl="0" eaLnBrk="1" latinLnBrk="0" hangingPunct="1">
                        <a:defRPr sz="1800" kern="1200">
                          <a:solidFill>
                            <a:schemeClr val="tx1"/>
                          </a:solidFill>
                          <a:latin typeface="Calibri" panose="020F0502020204030204"/>
                        </a:defRPr>
                      </a:lvl4pPr>
                      <a:lvl5pPr marL="1828586" algn="l" defTabSz="457146" rtl="0" eaLnBrk="1" latinLnBrk="0" hangingPunct="1">
                        <a:defRPr sz="1800" kern="1200">
                          <a:solidFill>
                            <a:schemeClr val="tx1"/>
                          </a:solidFill>
                          <a:latin typeface="Calibri" panose="020F0502020204030204"/>
                        </a:defRPr>
                      </a:lvl5pPr>
                      <a:lvl6pPr marL="2285733" algn="l" defTabSz="457146" rtl="0" eaLnBrk="1" latinLnBrk="0" hangingPunct="1">
                        <a:defRPr sz="1800" kern="1200">
                          <a:solidFill>
                            <a:schemeClr val="tx1"/>
                          </a:solidFill>
                          <a:latin typeface="Calibri" panose="020F0502020204030204"/>
                        </a:defRPr>
                      </a:lvl6pPr>
                      <a:lvl7pPr marL="2742879" algn="l" defTabSz="457146" rtl="0" eaLnBrk="1" latinLnBrk="0" hangingPunct="1">
                        <a:defRPr sz="1800" kern="1200">
                          <a:solidFill>
                            <a:schemeClr val="tx1"/>
                          </a:solidFill>
                          <a:latin typeface="Calibri" panose="020F0502020204030204"/>
                        </a:defRPr>
                      </a:lvl7pPr>
                      <a:lvl8pPr marL="3200026" algn="l" defTabSz="457146" rtl="0" eaLnBrk="1" latinLnBrk="0" hangingPunct="1">
                        <a:defRPr sz="1800" kern="1200">
                          <a:solidFill>
                            <a:schemeClr val="tx1"/>
                          </a:solidFill>
                          <a:latin typeface="Calibri" panose="020F0502020204030204"/>
                        </a:defRPr>
                      </a:lvl8pPr>
                      <a:lvl9pPr marL="3657172" algn="l" defTabSz="457146" rtl="0" eaLnBrk="1" latinLnBrk="0" hangingPunct="1">
                        <a:defRPr sz="1800" kern="1200">
                          <a:solidFill>
                            <a:schemeClr val="tx1"/>
                          </a:solidFill>
                          <a:latin typeface="Calibri" panose="020F0502020204030204"/>
                        </a:defRPr>
                      </a:lvl9pPr>
                    </a:lstStyle>
                    <a:p>
                      <a:pPr algn="ctr">
                        <a:lnSpc>
                          <a:spcPct val="107000"/>
                        </a:lnSpc>
                        <a:spcAft>
                          <a:spcPts val="800"/>
                        </a:spcAft>
                      </a:pPr>
                      <a:r>
                        <a:rPr lang="es-ES_tradnl" sz="2000" dirty="0">
                          <a:effectLst/>
                          <a:latin typeface="Arial Narrow" panose="020B0606020202030204" pitchFamily="34" charset="0"/>
                          <a:ea typeface="Times New Roman" panose="02020603050405020304" pitchFamily="18" charset="0"/>
                          <a:cs typeface="Arial" panose="020B0604020202020204" pitchFamily="34" charset="0"/>
                        </a:rPr>
                        <a:t>No se renovaron a Titulares de los Poderes Ejecutivos Locales</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MX"/>
                    </a:p>
                  </a:txBody>
                  <a:tcPr/>
                </a:tc>
                <a:tc hMerge="1">
                  <a:txBody>
                    <a:bodyPr/>
                    <a:lstStyle/>
                    <a:p>
                      <a:endParaRPr lang="es-MX"/>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s-MX"/>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s-MX"/>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s-MX"/>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3777668411"/>
                  </a:ext>
                </a:extLst>
              </a:tr>
              <a:tr h="390608">
                <a:tc>
                  <a:txBody>
                    <a:bodyPr/>
                    <a:lstStyle>
                      <a:lvl1pPr marL="0" algn="l" defTabSz="457146" rtl="0" eaLnBrk="1" latinLnBrk="0" hangingPunct="1">
                        <a:defRPr sz="1800" kern="1200">
                          <a:solidFill>
                            <a:schemeClr val="tx1"/>
                          </a:solidFill>
                          <a:latin typeface="Calibri" panose="020F0502020204030204"/>
                        </a:defRPr>
                      </a:lvl1pPr>
                      <a:lvl2pPr marL="457146" algn="l" defTabSz="457146" rtl="0" eaLnBrk="1" latinLnBrk="0" hangingPunct="1">
                        <a:defRPr sz="1800" kern="1200">
                          <a:solidFill>
                            <a:schemeClr val="tx1"/>
                          </a:solidFill>
                          <a:latin typeface="Calibri" panose="020F0502020204030204"/>
                        </a:defRPr>
                      </a:lvl2pPr>
                      <a:lvl3pPr marL="914293" algn="l" defTabSz="457146" rtl="0" eaLnBrk="1" latinLnBrk="0" hangingPunct="1">
                        <a:defRPr sz="1800" kern="1200">
                          <a:solidFill>
                            <a:schemeClr val="tx1"/>
                          </a:solidFill>
                          <a:latin typeface="Calibri" panose="020F0502020204030204"/>
                        </a:defRPr>
                      </a:lvl3pPr>
                      <a:lvl4pPr marL="1371440" algn="l" defTabSz="457146" rtl="0" eaLnBrk="1" latinLnBrk="0" hangingPunct="1">
                        <a:defRPr sz="1800" kern="1200">
                          <a:solidFill>
                            <a:schemeClr val="tx1"/>
                          </a:solidFill>
                          <a:latin typeface="Calibri" panose="020F0502020204030204"/>
                        </a:defRPr>
                      </a:lvl4pPr>
                      <a:lvl5pPr marL="1828586" algn="l" defTabSz="457146" rtl="0" eaLnBrk="1" latinLnBrk="0" hangingPunct="1">
                        <a:defRPr sz="1800" kern="1200">
                          <a:solidFill>
                            <a:schemeClr val="tx1"/>
                          </a:solidFill>
                          <a:latin typeface="Calibri" panose="020F0502020204030204"/>
                        </a:defRPr>
                      </a:lvl5pPr>
                      <a:lvl6pPr marL="2285733" algn="l" defTabSz="457146" rtl="0" eaLnBrk="1" latinLnBrk="0" hangingPunct="1">
                        <a:defRPr sz="1800" kern="1200">
                          <a:solidFill>
                            <a:schemeClr val="tx1"/>
                          </a:solidFill>
                          <a:latin typeface="Calibri" panose="020F0502020204030204"/>
                        </a:defRPr>
                      </a:lvl6pPr>
                      <a:lvl7pPr marL="2742879" algn="l" defTabSz="457146" rtl="0" eaLnBrk="1" latinLnBrk="0" hangingPunct="1">
                        <a:defRPr sz="1800" kern="1200">
                          <a:solidFill>
                            <a:schemeClr val="tx1"/>
                          </a:solidFill>
                          <a:latin typeface="Calibri" panose="020F0502020204030204"/>
                        </a:defRPr>
                      </a:lvl7pPr>
                      <a:lvl8pPr marL="3200026" algn="l" defTabSz="457146" rtl="0" eaLnBrk="1" latinLnBrk="0" hangingPunct="1">
                        <a:defRPr sz="1800" kern="1200">
                          <a:solidFill>
                            <a:schemeClr val="tx1"/>
                          </a:solidFill>
                          <a:latin typeface="Calibri" panose="020F0502020204030204"/>
                        </a:defRPr>
                      </a:lvl8pPr>
                      <a:lvl9pPr marL="3657172" algn="l" defTabSz="457146" rtl="0" eaLnBrk="1" latinLnBrk="0" hangingPunct="1">
                        <a:defRPr sz="1800" kern="1200">
                          <a:solidFill>
                            <a:schemeClr val="tx1"/>
                          </a:solidFill>
                          <a:latin typeface="Calibri" panose="020F0502020204030204"/>
                        </a:defRPr>
                      </a:lvl9pPr>
                    </a:lstStyle>
                    <a:p>
                      <a:pPr algn="ctr">
                        <a:lnSpc>
                          <a:spcPct val="107000"/>
                        </a:lnSpc>
                        <a:spcAft>
                          <a:spcPts val="800"/>
                        </a:spcAft>
                      </a:pPr>
                      <a:r>
                        <a:rPr lang="es-ES_tradnl" sz="1600" dirty="0">
                          <a:effectLst/>
                          <a:latin typeface="Arial Narrow" panose="020B0606020202030204" pitchFamily="34" charset="0"/>
                          <a:ea typeface="Times New Roman" panose="02020603050405020304" pitchFamily="18" charset="0"/>
                          <a:cs typeface="Arial" panose="020B0604020202020204" pitchFamily="34" charset="0"/>
                        </a:rPr>
                        <a:t>7</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46" rtl="0" eaLnBrk="1" latinLnBrk="0" hangingPunct="1">
                        <a:defRPr sz="1800" kern="1200">
                          <a:solidFill>
                            <a:schemeClr val="tx1"/>
                          </a:solidFill>
                          <a:latin typeface="Calibri" panose="020F0502020204030204"/>
                        </a:defRPr>
                      </a:lvl1pPr>
                      <a:lvl2pPr marL="457146" algn="l" defTabSz="457146" rtl="0" eaLnBrk="1" latinLnBrk="0" hangingPunct="1">
                        <a:defRPr sz="1800" kern="1200">
                          <a:solidFill>
                            <a:schemeClr val="tx1"/>
                          </a:solidFill>
                          <a:latin typeface="Calibri" panose="020F0502020204030204"/>
                        </a:defRPr>
                      </a:lvl2pPr>
                      <a:lvl3pPr marL="914293" algn="l" defTabSz="457146" rtl="0" eaLnBrk="1" latinLnBrk="0" hangingPunct="1">
                        <a:defRPr sz="1800" kern="1200">
                          <a:solidFill>
                            <a:schemeClr val="tx1"/>
                          </a:solidFill>
                          <a:latin typeface="Calibri" panose="020F0502020204030204"/>
                        </a:defRPr>
                      </a:lvl3pPr>
                      <a:lvl4pPr marL="1371440" algn="l" defTabSz="457146" rtl="0" eaLnBrk="1" latinLnBrk="0" hangingPunct="1">
                        <a:defRPr sz="1800" kern="1200">
                          <a:solidFill>
                            <a:schemeClr val="tx1"/>
                          </a:solidFill>
                          <a:latin typeface="Calibri" panose="020F0502020204030204"/>
                        </a:defRPr>
                      </a:lvl4pPr>
                      <a:lvl5pPr marL="1828586" algn="l" defTabSz="457146" rtl="0" eaLnBrk="1" latinLnBrk="0" hangingPunct="1">
                        <a:defRPr sz="1800" kern="1200">
                          <a:solidFill>
                            <a:schemeClr val="tx1"/>
                          </a:solidFill>
                          <a:latin typeface="Calibri" panose="020F0502020204030204"/>
                        </a:defRPr>
                      </a:lvl5pPr>
                      <a:lvl6pPr marL="2285733" algn="l" defTabSz="457146" rtl="0" eaLnBrk="1" latinLnBrk="0" hangingPunct="1">
                        <a:defRPr sz="1800" kern="1200">
                          <a:solidFill>
                            <a:schemeClr val="tx1"/>
                          </a:solidFill>
                          <a:latin typeface="Calibri" panose="020F0502020204030204"/>
                        </a:defRPr>
                      </a:lvl6pPr>
                      <a:lvl7pPr marL="2742879" algn="l" defTabSz="457146" rtl="0" eaLnBrk="1" latinLnBrk="0" hangingPunct="1">
                        <a:defRPr sz="1800" kern="1200">
                          <a:solidFill>
                            <a:schemeClr val="tx1"/>
                          </a:solidFill>
                          <a:latin typeface="Calibri" panose="020F0502020204030204"/>
                        </a:defRPr>
                      </a:lvl7pPr>
                      <a:lvl8pPr marL="3200026" algn="l" defTabSz="457146" rtl="0" eaLnBrk="1" latinLnBrk="0" hangingPunct="1">
                        <a:defRPr sz="1800" kern="1200">
                          <a:solidFill>
                            <a:schemeClr val="tx1"/>
                          </a:solidFill>
                          <a:latin typeface="Calibri" panose="020F0502020204030204"/>
                        </a:defRPr>
                      </a:lvl8pPr>
                      <a:lvl9pPr marL="3657172" algn="l" defTabSz="457146" rtl="0" eaLnBrk="1" latinLnBrk="0" hangingPunct="1">
                        <a:defRPr sz="1800" kern="1200">
                          <a:solidFill>
                            <a:schemeClr val="tx1"/>
                          </a:solidFill>
                          <a:latin typeface="Calibri" panose="020F0502020204030204"/>
                        </a:defRPr>
                      </a:lvl9pPr>
                    </a:lstStyle>
                    <a:p>
                      <a:pPr algn="ctr">
                        <a:lnSpc>
                          <a:spcPct val="107000"/>
                        </a:lnSpc>
                        <a:spcAft>
                          <a:spcPts val="800"/>
                        </a:spcAft>
                      </a:pPr>
                      <a:r>
                        <a:rPr lang="es-ES_tradnl" sz="2000" dirty="0">
                          <a:effectLst/>
                          <a:latin typeface="Arial Narrow" panose="020B0606020202030204" pitchFamily="34" charset="0"/>
                          <a:ea typeface="Times New Roman" panose="02020603050405020304" pitchFamily="18" charset="0"/>
                          <a:cs typeface="Arial" panose="020B0604020202020204" pitchFamily="34" charset="0"/>
                        </a:rPr>
                        <a:t>2021</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46" rtl="0" eaLnBrk="1" latinLnBrk="0" hangingPunct="1">
                        <a:defRPr sz="1800" kern="1200">
                          <a:solidFill>
                            <a:schemeClr val="tx1"/>
                          </a:solidFill>
                          <a:latin typeface="Calibri" panose="020F0502020204030204"/>
                        </a:defRPr>
                      </a:lvl1pPr>
                      <a:lvl2pPr marL="457146" algn="l" defTabSz="457146" rtl="0" eaLnBrk="1" latinLnBrk="0" hangingPunct="1">
                        <a:defRPr sz="1800" kern="1200">
                          <a:solidFill>
                            <a:schemeClr val="tx1"/>
                          </a:solidFill>
                          <a:latin typeface="Calibri" panose="020F0502020204030204"/>
                        </a:defRPr>
                      </a:lvl2pPr>
                      <a:lvl3pPr marL="914293" algn="l" defTabSz="457146" rtl="0" eaLnBrk="1" latinLnBrk="0" hangingPunct="1">
                        <a:defRPr sz="1800" kern="1200">
                          <a:solidFill>
                            <a:schemeClr val="tx1"/>
                          </a:solidFill>
                          <a:latin typeface="Calibri" panose="020F0502020204030204"/>
                        </a:defRPr>
                      </a:lvl3pPr>
                      <a:lvl4pPr marL="1371440" algn="l" defTabSz="457146" rtl="0" eaLnBrk="1" latinLnBrk="0" hangingPunct="1">
                        <a:defRPr sz="1800" kern="1200">
                          <a:solidFill>
                            <a:schemeClr val="tx1"/>
                          </a:solidFill>
                          <a:latin typeface="Calibri" panose="020F0502020204030204"/>
                        </a:defRPr>
                      </a:lvl4pPr>
                      <a:lvl5pPr marL="1828586" algn="l" defTabSz="457146" rtl="0" eaLnBrk="1" latinLnBrk="0" hangingPunct="1">
                        <a:defRPr sz="1800" kern="1200">
                          <a:solidFill>
                            <a:schemeClr val="tx1"/>
                          </a:solidFill>
                          <a:latin typeface="Calibri" panose="020F0502020204030204"/>
                        </a:defRPr>
                      </a:lvl5pPr>
                      <a:lvl6pPr marL="2285733" algn="l" defTabSz="457146" rtl="0" eaLnBrk="1" latinLnBrk="0" hangingPunct="1">
                        <a:defRPr sz="1800" kern="1200">
                          <a:solidFill>
                            <a:schemeClr val="tx1"/>
                          </a:solidFill>
                          <a:latin typeface="Calibri" panose="020F0502020204030204"/>
                        </a:defRPr>
                      </a:lvl6pPr>
                      <a:lvl7pPr marL="2742879" algn="l" defTabSz="457146" rtl="0" eaLnBrk="1" latinLnBrk="0" hangingPunct="1">
                        <a:defRPr sz="1800" kern="1200">
                          <a:solidFill>
                            <a:schemeClr val="tx1"/>
                          </a:solidFill>
                          <a:latin typeface="Calibri" panose="020F0502020204030204"/>
                        </a:defRPr>
                      </a:lvl7pPr>
                      <a:lvl8pPr marL="3200026" algn="l" defTabSz="457146" rtl="0" eaLnBrk="1" latinLnBrk="0" hangingPunct="1">
                        <a:defRPr sz="1800" kern="1200">
                          <a:solidFill>
                            <a:schemeClr val="tx1"/>
                          </a:solidFill>
                          <a:latin typeface="Calibri" panose="020F0502020204030204"/>
                        </a:defRPr>
                      </a:lvl8pPr>
                      <a:lvl9pPr marL="3657172" algn="l" defTabSz="457146" rtl="0" eaLnBrk="1" latinLnBrk="0" hangingPunct="1">
                        <a:defRPr sz="1800" kern="1200">
                          <a:solidFill>
                            <a:schemeClr val="tx1"/>
                          </a:solidFill>
                          <a:latin typeface="Calibri" panose="020F0502020204030204"/>
                        </a:defRPr>
                      </a:lvl9pPr>
                    </a:lstStyle>
                    <a:p>
                      <a:pPr algn="ctr">
                        <a:lnSpc>
                          <a:spcPct val="107000"/>
                        </a:lnSpc>
                        <a:spcAft>
                          <a:spcPts val="800"/>
                        </a:spcAft>
                      </a:pPr>
                      <a:r>
                        <a:rPr lang="es-MX" sz="2000" dirty="0">
                          <a:effectLst/>
                          <a:latin typeface="Arial Narrow" panose="020B0606020202030204" pitchFamily="34" charset="0"/>
                          <a:ea typeface="Calibri" panose="020F0502020204030204" pitchFamily="34" charset="0"/>
                          <a:cs typeface="Arial" panose="020B0604020202020204" pitchFamily="34" charset="0"/>
                        </a:rPr>
                        <a:t>56</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s-MX" sz="2000">
                          <a:effectLst/>
                          <a:latin typeface="Arial Narrow" panose="020B0606020202030204" pitchFamily="34" charset="0"/>
                          <a:ea typeface="Calibri" panose="020F0502020204030204" pitchFamily="34" charset="0"/>
                          <a:cs typeface="Arial" panose="020B0604020202020204" pitchFamily="34" charset="0"/>
                        </a:rPr>
                        <a:t>48.28%</a:t>
                      </a:r>
                      <a:endParaRPr lang="es-MX" sz="200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s-ES_tradnl" sz="2000">
                          <a:effectLst/>
                          <a:latin typeface="Arial Narrow" panose="020B0606020202030204" pitchFamily="34" charset="0"/>
                          <a:ea typeface="Times New Roman" panose="02020603050405020304" pitchFamily="18" charset="0"/>
                          <a:cs typeface="Arial" panose="020B0604020202020204" pitchFamily="34" charset="0"/>
                        </a:rPr>
                        <a:t>60</a:t>
                      </a:r>
                      <a:endParaRPr lang="es-MX" sz="200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s-ES_tradnl" sz="2000" dirty="0">
                          <a:effectLst/>
                          <a:latin typeface="Arial Narrow" panose="020B0606020202030204" pitchFamily="34" charset="0"/>
                          <a:ea typeface="Times New Roman" panose="02020603050405020304" pitchFamily="18" charset="0"/>
                          <a:cs typeface="Arial" panose="020B0604020202020204" pitchFamily="34" charset="0"/>
                        </a:rPr>
                        <a:t>52.72%</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s-ES_tradnl" sz="2000" dirty="0">
                          <a:effectLst/>
                          <a:latin typeface="Arial Narrow" panose="020B0606020202030204" pitchFamily="34" charset="0"/>
                          <a:ea typeface="Times New Roman" panose="02020603050405020304" pitchFamily="18" charset="0"/>
                          <a:cs typeface="Arial" panose="020B0604020202020204" pitchFamily="34" charset="0"/>
                        </a:rPr>
                        <a:t>116</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s-ES_tradnl" sz="2000" b="1" dirty="0">
                          <a:effectLst/>
                          <a:latin typeface="Arial Narrow" panose="020B0606020202030204" pitchFamily="34" charset="0"/>
                          <a:ea typeface="Times New Roman" panose="02020603050405020304" pitchFamily="18" charset="0"/>
                          <a:cs typeface="Arial" panose="020B0604020202020204" pitchFamily="34" charset="0"/>
                        </a:rPr>
                        <a:t>6</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4887063"/>
                  </a:ext>
                </a:extLst>
              </a:tr>
              <a:tr h="390448">
                <a:tc gridSpan="2">
                  <a:txBody>
                    <a:bodyPr/>
                    <a:lstStyle>
                      <a:lvl1pPr marL="0" algn="l" defTabSz="457146" rtl="0" eaLnBrk="1" latinLnBrk="0" hangingPunct="1">
                        <a:defRPr sz="1800" kern="1200">
                          <a:solidFill>
                            <a:schemeClr val="tx1"/>
                          </a:solidFill>
                          <a:latin typeface="Calibri" panose="020F0502020204030204"/>
                        </a:defRPr>
                      </a:lvl1pPr>
                      <a:lvl2pPr marL="457146" algn="l" defTabSz="457146" rtl="0" eaLnBrk="1" latinLnBrk="0" hangingPunct="1">
                        <a:defRPr sz="1800" kern="1200">
                          <a:solidFill>
                            <a:schemeClr val="tx1"/>
                          </a:solidFill>
                          <a:latin typeface="Calibri" panose="020F0502020204030204"/>
                        </a:defRPr>
                      </a:lvl2pPr>
                      <a:lvl3pPr marL="914293" algn="l" defTabSz="457146" rtl="0" eaLnBrk="1" latinLnBrk="0" hangingPunct="1">
                        <a:defRPr sz="1800" kern="1200">
                          <a:solidFill>
                            <a:schemeClr val="tx1"/>
                          </a:solidFill>
                          <a:latin typeface="Calibri" panose="020F0502020204030204"/>
                        </a:defRPr>
                      </a:lvl3pPr>
                      <a:lvl4pPr marL="1371440" algn="l" defTabSz="457146" rtl="0" eaLnBrk="1" latinLnBrk="0" hangingPunct="1">
                        <a:defRPr sz="1800" kern="1200">
                          <a:solidFill>
                            <a:schemeClr val="tx1"/>
                          </a:solidFill>
                          <a:latin typeface="Calibri" panose="020F0502020204030204"/>
                        </a:defRPr>
                      </a:lvl4pPr>
                      <a:lvl5pPr marL="1828586" algn="l" defTabSz="457146" rtl="0" eaLnBrk="1" latinLnBrk="0" hangingPunct="1">
                        <a:defRPr sz="1800" kern="1200">
                          <a:solidFill>
                            <a:schemeClr val="tx1"/>
                          </a:solidFill>
                          <a:latin typeface="Calibri" panose="020F0502020204030204"/>
                        </a:defRPr>
                      </a:lvl5pPr>
                      <a:lvl6pPr marL="2285733" algn="l" defTabSz="457146" rtl="0" eaLnBrk="1" latinLnBrk="0" hangingPunct="1">
                        <a:defRPr sz="1800" kern="1200">
                          <a:solidFill>
                            <a:schemeClr val="tx1"/>
                          </a:solidFill>
                          <a:latin typeface="Calibri" panose="020F0502020204030204"/>
                        </a:defRPr>
                      </a:lvl6pPr>
                      <a:lvl7pPr marL="2742879" algn="l" defTabSz="457146" rtl="0" eaLnBrk="1" latinLnBrk="0" hangingPunct="1">
                        <a:defRPr sz="1800" kern="1200">
                          <a:solidFill>
                            <a:schemeClr val="tx1"/>
                          </a:solidFill>
                          <a:latin typeface="Calibri" panose="020F0502020204030204"/>
                        </a:defRPr>
                      </a:lvl7pPr>
                      <a:lvl8pPr marL="3200026" algn="l" defTabSz="457146" rtl="0" eaLnBrk="1" latinLnBrk="0" hangingPunct="1">
                        <a:defRPr sz="1800" kern="1200">
                          <a:solidFill>
                            <a:schemeClr val="tx1"/>
                          </a:solidFill>
                          <a:latin typeface="Calibri" panose="020F0502020204030204"/>
                        </a:defRPr>
                      </a:lvl8pPr>
                      <a:lvl9pPr marL="3657172" algn="l" defTabSz="457146" rtl="0" eaLnBrk="1" latinLnBrk="0" hangingPunct="1">
                        <a:defRPr sz="1800" kern="1200">
                          <a:solidFill>
                            <a:schemeClr val="tx1"/>
                          </a:solidFill>
                          <a:latin typeface="Calibri" panose="020F0502020204030204"/>
                        </a:defRPr>
                      </a:lvl9pPr>
                    </a:lstStyle>
                    <a:p>
                      <a:pPr algn="ctr">
                        <a:lnSpc>
                          <a:spcPct val="107000"/>
                        </a:lnSpc>
                        <a:spcAft>
                          <a:spcPts val="800"/>
                        </a:spcAft>
                      </a:pPr>
                      <a:r>
                        <a:rPr lang="es-ES_tradnl" sz="2000" b="1"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TOTAL</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721B0"/>
                    </a:solidFill>
                  </a:tcPr>
                </a:tc>
                <a:tc hMerge="1">
                  <a:txBody>
                    <a:bodyPr/>
                    <a:lstStyle/>
                    <a:p>
                      <a:endParaRPr lang="es-MX"/>
                    </a:p>
                  </a:txBody>
                  <a:tcPr/>
                </a:tc>
                <a:tc>
                  <a:txBody>
                    <a:bodyPr/>
                    <a:lstStyle>
                      <a:lvl1pPr marL="0" algn="l" defTabSz="457146" rtl="0" eaLnBrk="1" latinLnBrk="0" hangingPunct="1">
                        <a:defRPr sz="1800" kern="1200">
                          <a:solidFill>
                            <a:schemeClr val="tx1"/>
                          </a:solidFill>
                          <a:latin typeface="Calibri" panose="020F0502020204030204"/>
                        </a:defRPr>
                      </a:lvl1pPr>
                      <a:lvl2pPr marL="457146" algn="l" defTabSz="457146" rtl="0" eaLnBrk="1" latinLnBrk="0" hangingPunct="1">
                        <a:defRPr sz="1800" kern="1200">
                          <a:solidFill>
                            <a:schemeClr val="tx1"/>
                          </a:solidFill>
                          <a:latin typeface="Calibri" panose="020F0502020204030204"/>
                        </a:defRPr>
                      </a:lvl2pPr>
                      <a:lvl3pPr marL="914293" algn="l" defTabSz="457146" rtl="0" eaLnBrk="1" latinLnBrk="0" hangingPunct="1">
                        <a:defRPr sz="1800" kern="1200">
                          <a:solidFill>
                            <a:schemeClr val="tx1"/>
                          </a:solidFill>
                          <a:latin typeface="Calibri" panose="020F0502020204030204"/>
                        </a:defRPr>
                      </a:lvl3pPr>
                      <a:lvl4pPr marL="1371440" algn="l" defTabSz="457146" rtl="0" eaLnBrk="1" latinLnBrk="0" hangingPunct="1">
                        <a:defRPr sz="1800" kern="1200">
                          <a:solidFill>
                            <a:schemeClr val="tx1"/>
                          </a:solidFill>
                          <a:latin typeface="Calibri" panose="020F0502020204030204"/>
                        </a:defRPr>
                      </a:lvl4pPr>
                      <a:lvl5pPr marL="1828586" algn="l" defTabSz="457146" rtl="0" eaLnBrk="1" latinLnBrk="0" hangingPunct="1">
                        <a:defRPr sz="1800" kern="1200">
                          <a:solidFill>
                            <a:schemeClr val="tx1"/>
                          </a:solidFill>
                          <a:latin typeface="Calibri" panose="020F0502020204030204"/>
                        </a:defRPr>
                      </a:lvl5pPr>
                      <a:lvl6pPr marL="2285733" algn="l" defTabSz="457146" rtl="0" eaLnBrk="1" latinLnBrk="0" hangingPunct="1">
                        <a:defRPr sz="1800" kern="1200">
                          <a:solidFill>
                            <a:schemeClr val="tx1"/>
                          </a:solidFill>
                          <a:latin typeface="Calibri" panose="020F0502020204030204"/>
                        </a:defRPr>
                      </a:lvl6pPr>
                      <a:lvl7pPr marL="2742879" algn="l" defTabSz="457146" rtl="0" eaLnBrk="1" latinLnBrk="0" hangingPunct="1">
                        <a:defRPr sz="1800" kern="1200">
                          <a:solidFill>
                            <a:schemeClr val="tx1"/>
                          </a:solidFill>
                          <a:latin typeface="Calibri" panose="020F0502020204030204"/>
                        </a:defRPr>
                      </a:lvl7pPr>
                      <a:lvl8pPr marL="3200026" algn="l" defTabSz="457146" rtl="0" eaLnBrk="1" latinLnBrk="0" hangingPunct="1">
                        <a:defRPr sz="1800" kern="1200">
                          <a:solidFill>
                            <a:schemeClr val="tx1"/>
                          </a:solidFill>
                          <a:latin typeface="Calibri" panose="020F0502020204030204"/>
                        </a:defRPr>
                      </a:lvl8pPr>
                      <a:lvl9pPr marL="3657172" algn="l" defTabSz="457146" rtl="0" eaLnBrk="1" latinLnBrk="0" hangingPunct="1">
                        <a:defRPr sz="1800" kern="1200">
                          <a:solidFill>
                            <a:schemeClr val="tx1"/>
                          </a:solidFill>
                          <a:latin typeface="Calibri" panose="020F0502020204030204"/>
                        </a:defRPr>
                      </a:lvl9pPr>
                    </a:lstStyle>
                    <a:p>
                      <a:pPr algn="ctr">
                        <a:lnSpc>
                          <a:spcPct val="107000"/>
                        </a:lnSpc>
                        <a:spcAft>
                          <a:spcPts val="800"/>
                        </a:spcAft>
                      </a:pPr>
                      <a:r>
                        <a:rPr lang="es-ES_tradnl" sz="2000" b="1"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97</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721B0"/>
                    </a:solidFill>
                  </a:tcPr>
                </a:tc>
                <a:tc>
                  <a:txBody>
                    <a:bodyPr/>
                    <a:lstStyle/>
                    <a:p>
                      <a:pPr algn="ctr">
                        <a:lnSpc>
                          <a:spcPct val="107000"/>
                        </a:lnSpc>
                        <a:spcAft>
                          <a:spcPts val="800"/>
                        </a:spcAft>
                      </a:pPr>
                      <a:r>
                        <a:rPr lang="es-ES_tradnl" sz="2000" b="1"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28.36%</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721B0"/>
                    </a:solidFill>
                  </a:tcPr>
                </a:tc>
                <a:tc>
                  <a:txBody>
                    <a:bodyPr/>
                    <a:lstStyle/>
                    <a:p>
                      <a:pPr algn="ctr">
                        <a:lnSpc>
                          <a:spcPct val="107000"/>
                        </a:lnSpc>
                        <a:spcAft>
                          <a:spcPts val="800"/>
                        </a:spcAft>
                      </a:pPr>
                      <a:r>
                        <a:rPr lang="es-ES_tradnl" sz="2000" b="1"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245</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721B0"/>
                    </a:solidFill>
                  </a:tcPr>
                </a:tc>
                <a:tc>
                  <a:txBody>
                    <a:bodyPr/>
                    <a:lstStyle/>
                    <a:p>
                      <a:pPr algn="ctr">
                        <a:lnSpc>
                          <a:spcPct val="107000"/>
                        </a:lnSpc>
                        <a:spcAft>
                          <a:spcPts val="800"/>
                        </a:spcAft>
                      </a:pPr>
                      <a:r>
                        <a:rPr lang="es-ES_tradnl" sz="2000" b="1"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71.64%</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721B0"/>
                    </a:solidFill>
                  </a:tcPr>
                </a:tc>
                <a:tc>
                  <a:txBody>
                    <a:bodyPr/>
                    <a:lstStyle/>
                    <a:p>
                      <a:pPr algn="ctr">
                        <a:lnSpc>
                          <a:spcPct val="107000"/>
                        </a:lnSpc>
                        <a:spcAft>
                          <a:spcPts val="800"/>
                        </a:spcAft>
                      </a:pPr>
                      <a:r>
                        <a:rPr lang="es-ES_tradnl" sz="2000" b="1"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342</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721B0"/>
                    </a:solidFill>
                  </a:tcPr>
                </a:tc>
                <a:tc>
                  <a:txBody>
                    <a:bodyPr/>
                    <a:lstStyle/>
                    <a:p>
                      <a:pPr algn="ctr">
                        <a:lnSpc>
                          <a:spcPct val="107000"/>
                        </a:lnSpc>
                        <a:spcAft>
                          <a:spcPts val="800"/>
                        </a:spcAft>
                      </a:pPr>
                      <a:r>
                        <a:rPr lang="es-MX" sz="2000" b="1"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9</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1" marR="44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721B0"/>
                    </a:solidFill>
                  </a:tcPr>
                </a:tc>
                <a:extLst>
                  <a:ext uri="{0D108BD9-81ED-4DB2-BD59-A6C34878D82A}">
                    <a16:rowId xmlns:a16="http://schemas.microsoft.com/office/drawing/2014/main" val="2321428798"/>
                  </a:ext>
                </a:extLst>
              </a:tr>
            </a:tbl>
          </a:graphicData>
        </a:graphic>
      </p:graphicFrame>
    </p:spTree>
    <p:extLst>
      <p:ext uri="{BB962C8B-B14F-4D97-AF65-F5344CB8AC3E}">
        <p14:creationId xmlns:p14="http://schemas.microsoft.com/office/powerpoint/2010/main" val="255315145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type="subTitle" idx="1"/>
          </p:nvPr>
        </p:nvSpPr>
        <p:spPr>
          <a:xfrm>
            <a:off x="1590676" y="2543083"/>
            <a:ext cx="9077325" cy="4314919"/>
          </a:xfrm>
        </p:spPr>
        <p:txBody>
          <a:bodyPr>
            <a:normAutofit fontScale="25000" lnSpcReduction="20000"/>
          </a:bodyPr>
          <a:lstStyle/>
          <a:p>
            <a:endParaRPr lang="es-MX" dirty="0"/>
          </a:p>
          <a:p>
            <a:endParaRPr lang="es-MX" sz="9600" b="1" dirty="0">
              <a:solidFill>
                <a:schemeClr val="tx1"/>
              </a:solidFill>
              <a:latin typeface="Arial" panose="020B0604020202020204" pitchFamily="34" charset="0"/>
            </a:endParaRPr>
          </a:p>
          <a:p>
            <a:r>
              <a:rPr lang="es-MX" sz="9600" b="1" dirty="0">
                <a:solidFill>
                  <a:schemeClr val="tx1"/>
                </a:solidFill>
                <a:latin typeface="Arial" panose="020B0604020202020204" pitchFamily="34" charset="0"/>
              </a:rPr>
              <a:t>GRACIAS POR SU ATENCIÓN</a:t>
            </a:r>
          </a:p>
          <a:p>
            <a:endParaRPr lang="es-MX" sz="4000" b="1" dirty="0">
              <a:solidFill>
                <a:schemeClr val="tx1"/>
              </a:solidFill>
              <a:latin typeface="Arial" panose="020B0604020202020204" pitchFamily="34" charset="0"/>
            </a:endParaRPr>
          </a:p>
          <a:p>
            <a:endParaRPr lang="es-MX" b="1" dirty="0">
              <a:solidFill>
                <a:schemeClr val="tx1"/>
              </a:solidFill>
              <a:latin typeface="Arial" panose="020B0604020202020204" pitchFamily="34" charset="0"/>
            </a:endParaRPr>
          </a:p>
          <a:p>
            <a:endParaRPr lang="es-MX" b="1" dirty="0">
              <a:solidFill>
                <a:schemeClr val="tx1"/>
              </a:solidFill>
              <a:latin typeface="Arial" panose="020B0604020202020204" pitchFamily="34" charset="0"/>
            </a:endParaRPr>
          </a:p>
          <a:p>
            <a:r>
              <a:rPr lang="es-MX" sz="9600" b="1" dirty="0">
                <a:solidFill>
                  <a:schemeClr val="tx1"/>
                </a:solidFill>
                <a:latin typeface="Arial" panose="020B0604020202020204" pitchFamily="34" charset="0"/>
              </a:rPr>
              <a:t>adriana.favela@ine.mx</a:t>
            </a:r>
          </a:p>
          <a:p>
            <a:endParaRPr lang="es-MX" sz="9600" b="1" dirty="0">
              <a:solidFill>
                <a:schemeClr val="tx1"/>
              </a:solidFill>
              <a:latin typeface="Arial" panose="020B0604020202020204" pitchFamily="34" charset="0"/>
            </a:endParaRPr>
          </a:p>
          <a:p>
            <a:endParaRPr lang="es-MX" sz="9600" b="1" dirty="0">
              <a:solidFill>
                <a:schemeClr val="tx1"/>
              </a:solidFill>
              <a:latin typeface="Arial" panose="020B0604020202020204" pitchFamily="34" charset="0"/>
            </a:endParaRPr>
          </a:p>
          <a:p>
            <a:r>
              <a:rPr lang="es-MX" sz="9600" b="1" dirty="0">
                <a:solidFill>
                  <a:schemeClr val="tx1"/>
                </a:solidFill>
                <a:latin typeface="Arial" panose="020B0604020202020204" pitchFamily="34" charset="0"/>
              </a:rPr>
              <a:t>@adriafavela</a:t>
            </a:r>
          </a:p>
          <a:p>
            <a:endParaRPr lang="es-MX" sz="9600" b="1" dirty="0">
              <a:solidFill>
                <a:schemeClr val="tx1"/>
              </a:solidFill>
              <a:latin typeface="Arial" panose="020B0604020202020204" pitchFamily="34" charset="0"/>
            </a:endParaRPr>
          </a:p>
          <a:p>
            <a:r>
              <a:rPr lang="es-MX" sz="9600" b="1" dirty="0">
                <a:solidFill>
                  <a:schemeClr val="tx1"/>
                </a:solidFill>
                <a:latin typeface="Arial" panose="020B0604020202020204" pitchFamily="34" charset="0"/>
              </a:rPr>
              <a:t>@adrianafavelaherrera</a:t>
            </a:r>
          </a:p>
          <a:p>
            <a:endParaRPr lang="es-MX" b="1" dirty="0">
              <a:solidFill>
                <a:schemeClr val="tx1"/>
              </a:solidFill>
              <a:latin typeface="Arial" panose="020B0604020202020204" pitchFamily="34" charset="0"/>
            </a:endParaRPr>
          </a:p>
          <a:p>
            <a:endParaRPr lang="es-MX" b="1" cap="none" dirty="0">
              <a:solidFill>
                <a:schemeClr val="tx1"/>
              </a:solidFill>
              <a:latin typeface="Arial" panose="020B0604020202020204" pitchFamily="34" charset="0"/>
            </a:endParaRPr>
          </a:p>
          <a:p>
            <a:r>
              <a:rPr lang="es-MX" sz="7200" b="1" dirty="0">
                <a:solidFill>
                  <a:schemeClr val="tx1"/>
                </a:solidFill>
                <a:latin typeface="Arial" panose="020B0604020202020204" pitchFamily="34" charset="0"/>
              </a:rPr>
              <a:t>INE México</a:t>
            </a:r>
          </a:p>
        </p:txBody>
      </p:sp>
      <p:pic>
        <p:nvPicPr>
          <p:cNvPr id="5" name="Imagen 4">
            <a:extLst>
              <a:ext uri="{FF2B5EF4-FFF2-40B4-BE49-F238E27FC236}">
                <a16:creationId xmlns:a16="http://schemas.microsoft.com/office/drawing/2014/main" id="{D6FCF6DF-5809-40D7-A121-F296D97D70B0}"/>
              </a:ext>
            </a:extLst>
          </p:cNvPr>
          <p:cNvPicPr>
            <a:picLocks noChangeAspect="1"/>
          </p:cNvPicPr>
          <p:nvPr/>
        </p:nvPicPr>
        <p:blipFill>
          <a:blip r:embed="rId2"/>
          <a:stretch>
            <a:fillRect/>
          </a:stretch>
        </p:blipFill>
        <p:spPr>
          <a:xfrm>
            <a:off x="3497318" y="3597841"/>
            <a:ext cx="732799" cy="732799"/>
          </a:xfrm>
          <a:prstGeom prst="rect">
            <a:avLst/>
          </a:prstGeom>
          <a:solidFill>
            <a:schemeClr val="accent2"/>
          </a:solidFill>
          <a:ln>
            <a:solidFill>
              <a:schemeClr val="bg2">
                <a:lumMod val="75000"/>
              </a:schemeClr>
            </a:solidFill>
          </a:ln>
        </p:spPr>
      </p:pic>
      <p:pic>
        <p:nvPicPr>
          <p:cNvPr id="6" name="Imagen 5">
            <a:extLst>
              <a:ext uri="{FF2B5EF4-FFF2-40B4-BE49-F238E27FC236}">
                <a16:creationId xmlns:a16="http://schemas.microsoft.com/office/drawing/2014/main" id="{5176AD5C-3534-4437-84D1-38ACEC53050E}"/>
              </a:ext>
            </a:extLst>
          </p:cNvPr>
          <p:cNvPicPr>
            <a:picLocks noChangeAspect="1"/>
          </p:cNvPicPr>
          <p:nvPr/>
        </p:nvPicPr>
        <p:blipFill>
          <a:blip r:embed="rId3"/>
          <a:stretch>
            <a:fillRect/>
          </a:stretch>
        </p:blipFill>
        <p:spPr>
          <a:xfrm>
            <a:off x="4349595" y="4542026"/>
            <a:ext cx="732799" cy="732799"/>
          </a:xfrm>
          <a:prstGeom prst="rect">
            <a:avLst/>
          </a:prstGeom>
          <a:ln>
            <a:solidFill>
              <a:schemeClr val="bg2">
                <a:lumMod val="75000"/>
              </a:schemeClr>
            </a:solidFill>
          </a:ln>
        </p:spPr>
      </p:pic>
      <p:pic>
        <p:nvPicPr>
          <p:cNvPr id="4" name="Imagen 3">
            <a:extLst>
              <a:ext uri="{FF2B5EF4-FFF2-40B4-BE49-F238E27FC236}">
                <a16:creationId xmlns:a16="http://schemas.microsoft.com/office/drawing/2014/main" id="{858E8595-6AB8-4F99-903B-6A2DE12D4838}"/>
              </a:ext>
            </a:extLst>
          </p:cNvPr>
          <p:cNvPicPr>
            <a:picLocks noChangeAspect="1"/>
          </p:cNvPicPr>
          <p:nvPr/>
        </p:nvPicPr>
        <p:blipFill>
          <a:blip r:embed="rId4"/>
          <a:stretch>
            <a:fillRect/>
          </a:stretch>
        </p:blipFill>
        <p:spPr>
          <a:xfrm>
            <a:off x="3497316" y="5687607"/>
            <a:ext cx="686293" cy="639459"/>
          </a:xfrm>
          <a:prstGeom prst="rect">
            <a:avLst/>
          </a:prstGeom>
          <a:ln>
            <a:solidFill>
              <a:schemeClr val="bg2">
                <a:lumMod val="75000"/>
              </a:schemeClr>
            </a:solidFill>
          </a:ln>
        </p:spPr>
      </p:pic>
      <p:sp>
        <p:nvSpPr>
          <p:cNvPr id="3" name="Rectángulo 2"/>
          <p:cNvSpPr/>
          <p:nvPr/>
        </p:nvSpPr>
        <p:spPr>
          <a:xfrm>
            <a:off x="1779360" y="1070475"/>
            <a:ext cx="8888640" cy="1708160"/>
          </a:xfrm>
          <a:prstGeom prst="rect">
            <a:avLst/>
          </a:prstGeom>
        </p:spPr>
        <p:txBody>
          <a:bodyPr wrap="square">
            <a:spAutoFit/>
          </a:bodyPr>
          <a:lstStyle/>
          <a:p>
            <a:pPr algn="ctr">
              <a:defRPr/>
            </a:pPr>
            <a:r>
              <a:rPr lang="es-MX" sz="3500" b="1" dirty="0">
                <a:solidFill>
                  <a:srgbClr val="A52F6D">
                    <a:lumMod val="75000"/>
                  </a:srgbClr>
                </a:solidFill>
                <a:latin typeface="Arial" panose="020B0604020202020204" pitchFamily="34" charset="0"/>
                <a:cs typeface="Arial" panose="020B0604020202020204" pitchFamily="34" charset="0"/>
              </a:rPr>
              <a:t>Pasemos de los discursos a los hechos. Ataquemos de manera frontal la violencia contra las mujeres.</a:t>
            </a:r>
          </a:p>
        </p:txBody>
      </p:sp>
    </p:spTree>
    <p:extLst>
      <p:ext uri="{BB962C8B-B14F-4D97-AF65-F5344CB8AC3E}">
        <p14:creationId xmlns:p14="http://schemas.microsoft.com/office/powerpoint/2010/main" val="20809151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a:extLst>
              <a:ext uri="{FF2B5EF4-FFF2-40B4-BE49-F238E27FC236}">
                <a16:creationId xmlns:a16="http://schemas.microsoft.com/office/drawing/2014/main" id="{37E36805-278E-4727-B9BD-9A2E44DB0DCF}"/>
              </a:ext>
            </a:extLst>
          </p:cNvPr>
          <p:cNvGraphicFramePr>
            <a:graphicFrameLocks noGrp="1"/>
          </p:cNvGraphicFramePr>
          <p:nvPr>
            <p:extLst>
              <p:ext uri="{D42A27DB-BD31-4B8C-83A1-F6EECF244321}">
                <p14:modId xmlns:p14="http://schemas.microsoft.com/office/powerpoint/2010/main" val="5324538"/>
              </p:ext>
            </p:extLst>
          </p:nvPr>
        </p:nvGraphicFramePr>
        <p:xfrm>
          <a:off x="1" y="3"/>
          <a:ext cx="12192002" cy="6854726"/>
        </p:xfrm>
        <a:graphic>
          <a:graphicData uri="http://schemas.openxmlformats.org/drawingml/2006/table">
            <a:tbl>
              <a:tblPr firstRow="1" firstCol="1" bandRow="1"/>
              <a:tblGrid>
                <a:gridCol w="993080">
                  <a:extLst>
                    <a:ext uri="{9D8B030D-6E8A-4147-A177-3AD203B41FA5}">
                      <a16:colId xmlns:a16="http://schemas.microsoft.com/office/drawing/2014/main" val="2903970563"/>
                    </a:ext>
                  </a:extLst>
                </a:gridCol>
                <a:gridCol w="318445">
                  <a:extLst>
                    <a:ext uri="{9D8B030D-6E8A-4147-A177-3AD203B41FA5}">
                      <a16:colId xmlns:a16="http://schemas.microsoft.com/office/drawing/2014/main" val="1352479668"/>
                    </a:ext>
                  </a:extLst>
                </a:gridCol>
                <a:gridCol w="311370">
                  <a:extLst>
                    <a:ext uri="{9D8B030D-6E8A-4147-A177-3AD203B41FA5}">
                      <a16:colId xmlns:a16="http://schemas.microsoft.com/office/drawing/2014/main" val="3081604462"/>
                    </a:ext>
                  </a:extLst>
                </a:gridCol>
                <a:gridCol w="393145">
                  <a:extLst>
                    <a:ext uri="{9D8B030D-6E8A-4147-A177-3AD203B41FA5}">
                      <a16:colId xmlns:a16="http://schemas.microsoft.com/office/drawing/2014/main" val="2143076815"/>
                    </a:ext>
                  </a:extLst>
                </a:gridCol>
                <a:gridCol w="379777">
                  <a:extLst>
                    <a:ext uri="{9D8B030D-6E8A-4147-A177-3AD203B41FA5}">
                      <a16:colId xmlns:a16="http://schemas.microsoft.com/office/drawing/2014/main" val="564254583"/>
                    </a:ext>
                  </a:extLst>
                </a:gridCol>
                <a:gridCol w="325524">
                  <a:extLst>
                    <a:ext uri="{9D8B030D-6E8A-4147-A177-3AD203B41FA5}">
                      <a16:colId xmlns:a16="http://schemas.microsoft.com/office/drawing/2014/main" val="132053578"/>
                    </a:ext>
                  </a:extLst>
                </a:gridCol>
                <a:gridCol w="316089">
                  <a:extLst>
                    <a:ext uri="{9D8B030D-6E8A-4147-A177-3AD203B41FA5}">
                      <a16:colId xmlns:a16="http://schemas.microsoft.com/office/drawing/2014/main" val="3122262884"/>
                    </a:ext>
                  </a:extLst>
                </a:gridCol>
                <a:gridCol w="327881">
                  <a:extLst>
                    <a:ext uri="{9D8B030D-6E8A-4147-A177-3AD203B41FA5}">
                      <a16:colId xmlns:a16="http://schemas.microsoft.com/office/drawing/2014/main" val="4171711951"/>
                    </a:ext>
                  </a:extLst>
                </a:gridCol>
                <a:gridCol w="317660">
                  <a:extLst>
                    <a:ext uri="{9D8B030D-6E8A-4147-A177-3AD203B41FA5}">
                      <a16:colId xmlns:a16="http://schemas.microsoft.com/office/drawing/2014/main" val="1317119298"/>
                    </a:ext>
                  </a:extLst>
                </a:gridCol>
                <a:gridCol w="314517">
                  <a:extLst>
                    <a:ext uri="{9D8B030D-6E8A-4147-A177-3AD203B41FA5}">
                      <a16:colId xmlns:a16="http://schemas.microsoft.com/office/drawing/2014/main" val="94064512"/>
                    </a:ext>
                  </a:extLst>
                </a:gridCol>
                <a:gridCol w="309010">
                  <a:extLst>
                    <a:ext uri="{9D8B030D-6E8A-4147-A177-3AD203B41FA5}">
                      <a16:colId xmlns:a16="http://schemas.microsoft.com/office/drawing/2014/main" val="207099456"/>
                    </a:ext>
                  </a:extLst>
                </a:gridCol>
                <a:gridCol w="320019">
                  <a:extLst>
                    <a:ext uri="{9D8B030D-6E8A-4147-A177-3AD203B41FA5}">
                      <a16:colId xmlns:a16="http://schemas.microsoft.com/office/drawing/2014/main" val="2887407217"/>
                    </a:ext>
                  </a:extLst>
                </a:gridCol>
                <a:gridCol w="312156">
                  <a:extLst>
                    <a:ext uri="{9D8B030D-6E8A-4147-A177-3AD203B41FA5}">
                      <a16:colId xmlns:a16="http://schemas.microsoft.com/office/drawing/2014/main" val="4209747549"/>
                    </a:ext>
                  </a:extLst>
                </a:gridCol>
                <a:gridCol w="340461">
                  <a:extLst>
                    <a:ext uri="{9D8B030D-6E8A-4147-A177-3AD203B41FA5}">
                      <a16:colId xmlns:a16="http://schemas.microsoft.com/office/drawing/2014/main" val="3656842598"/>
                    </a:ext>
                  </a:extLst>
                </a:gridCol>
                <a:gridCol w="331025">
                  <a:extLst>
                    <a:ext uri="{9D8B030D-6E8A-4147-A177-3AD203B41FA5}">
                      <a16:colId xmlns:a16="http://schemas.microsoft.com/office/drawing/2014/main" val="2358011414"/>
                    </a:ext>
                  </a:extLst>
                </a:gridCol>
                <a:gridCol w="327881">
                  <a:extLst>
                    <a:ext uri="{9D8B030D-6E8A-4147-A177-3AD203B41FA5}">
                      <a16:colId xmlns:a16="http://schemas.microsoft.com/office/drawing/2014/main" val="3427275644"/>
                    </a:ext>
                  </a:extLst>
                </a:gridCol>
                <a:gridCol w="316089">
                  <a:extLst>
                    <a:ext uri="{9D8B030D-6E8A-4147-A177-3AD203B41FA5}">
                      <a16:colId xmlns:a16="http://schemas.microsoft.com/office/drawing/2014/main" val="443096230"/>
                    </a:ext>
                  </a:extLst>
                </a:gridCol>
                <a:gridCol w="314517">
                  <a:extLst>
                    <a:ext uri="{9D8B030D-6E8A-4147-A177-3AD203B41FA5}">
                      <a16:colId xmlns:a16="http://schemas.microsoft.com/office/drawing/2014/main" val="2577496995"/>
                    </a:ext>
                  </a:extLst>
                </a:gridCol>
                <a:gridCol w="308226">
                  <a:extLst>
                    <a:ext uri="{9D8B030D-6E8A-4147-A177-3AD203B41FA5}">
                      <a16:colId xmlns:a16="http://schemas.microsoft.com/office/drawing/2014/main" val="2068456484"/>
                    </a:ext>
                  </a:extLst>
                </a:gridCol>
                <a:gridCol w="364052">
                  <a:extLst>
                    <a:ext uri="{9D8B030D-6E8A-4147-A177-3AD203B41FA5}">
                      <a16:colId xmlns:a16="http://schemas.microsoft.com/office/drawing/2014/main" val="2170986965"/>
                    </a:ext>
                  </a:extLst>
                </a:gridCol>
                <a:gridCol w="349897">
                  <a:extLst>
                    <a:ext uri="{9D8B030D-6E8A-4147-A177-3AD203B41FA5}">
                      <a16:colId xmlns:a16="http://schemas.microsoft.com/office/drawing/2014/main" val="1943804984"/>
                    </a:ext>
                  </a:extLst>
                </a:gridCol>
                <a:gridCol w="330241">
                  <a:extLst>
                    <a:ext uri="{9D8B030D-6E8A-4147-A177-3AD203B41FA5}">
                      <a16:colId xmlns:a16="http://schemas.microsoft.com/office/drawing/2014/main" val="3888827791"/>
                    </a:ext>
                  </a:extLst>
                </a:gridCol>
                <a:gridCol w="319232">
                  <a:extLst>
                    <a:ext uri="{9D8B030D-6E8A-4147-A177-3AD203B41FA5}">
                      <a16:colId xmlns:a16="http://schemas.microsoft.com/office/drawing/2014/main" val="298169358"/>
                    </a:ext>
                  </a:extLst>
                </a:gridCol>
                <a:gridCol w="324736">
                  <a:extLst>
                    <a:ext uri="{9D8B030D-6E8A-4147-A177-3AD203B41FA5}">
                      <a16:colId xmlns:a16="http://schemas.microsoft.com/office/drawing/2014/main" val="2913058853"/>
                    </a:ext>
                  </a:extLst>
                </a:gridCol>
                <a:gridCol w="314517">
                  <a:extLst>
                    <a:ext uri="{9D8B030D-6E8A-4147-A177-3AD203B41FA5}">
                      <a16:colId xmlns:a16="http://schemas.microsoft.com/office/drawing/2014/main" val="172495130"/>
                    </a:ext>
                  </a:extLst>
                </a:gridCol>
                <a:gridCol w="316874">
                  <a:extLst>
                    <a:ext uri="{9D8B030D-6E8A-4147-A177-3AD203B41FA5}">
                      <a16:colId xmlns:a16="http://schemas.microsoft.com/office/drawing/2014/main" val="3860570477"/>
                    </a:ext>
                  </a:extLst>
                </a:gridCol>
                <a:gridCol w="309797">
                  <a:extLst>
                    <a:ext uri="{9D8B030D-6E8A-4147-A177-3AD203B41FA5}">
                      <a16:colId xmlns:a16="http://schemas.microsoft.com/office/drawing/2014/main" val="4196786959"/>
                    </a:ext>
                  </a:extLst>
                </a:gridCol>
                <a:gridCol w="321593">
                  <a:extLst>
                    <a:ext uri="{9D8B030D-6E8A-4147-A177-3AD203B41FA5}">
                      <a16:colId xmlns:a16="http://schemas.microsoft.com/office/drawing/2014/main" val="3397177706"/>
                    </a:ext>
                  </a:extLst>
                </a:gridCol>
                <a:gridCol w="312940">
                  <a:extLst>
                    <a:ext uri="{9D8B030D-6E8A-4147-A177-3AD203B41FA5}">
                      <a16:colId xmlns:a16="http://schemas.microsoft.com/office/drawing/2014/main" val="3383383421"/>
                    </a:ext>
                  </a:extLst>
                </a:gridCol>
                <a:gridCol w="360119">
                  <a:extLst>
                    <a:ext uri="{9D8B030D-6E8A-4147-A177-3AD203B41FA5}">
                      <a16:colId xmlns:a16="http://schemas.microsoft.com/office/drawing/2014/main" val="1723863113"/>
                    </a:ext>
                  </a:extLst>
                </a:gridCol>
                <a:gridCol w="531111">
                  <a:extLst>
                    <a:ext uri="{9D8B030D-6E8A-4147-A177-3AD203B41FA5}">
                      <a16:colId xmlns:a16="http://schemas.microsoft.com/office/drawing/2014/main" val="2951211374"/>
                    </a:ext>
                  </a:extLst>
                </a:gridCol>
                <a:gridCol w="473476">
                  <a:extLst>
                    <a:ext uri="{9D8B030D-6E8A-4147-A177-3AD203B41FA5}">
                      <a16:colId xmlns:a16="http://schemas.microsoft.com/office/drawing/2014/main" val="408063256"/>
                    </a:ext>
                  </a:extLst>
                </a:gridCol>
                <a:gridCol w="192450">
                  <a:extLst>
                    <a:ext uri="{9D8B030D-6E8A-4147-A177-3AD203B41FA5}">
                      <a16:colId xmlns:a16="http://schemas.microsoft.com/office/drawing/2014/main" val="1042611799"/>
                    </a:ext>
                  </a:extLst>
                </a:gridCol>
                <a:gridCol w="94661">
                  <a:extLst>
                    <a:ext uri="{9D8B030D-6E8A-4147-A177-3AD203B41FA5}">
                      <a16:colId xmlns:a16="http://schemas.microsoft.com/office/drawing/2014/main" val="2651644590"/>
                    </a:ext>
                  </a:extLst>
                </a:gridCol>
                <a:gridCol w="399434">
                  <a:extLst>
                    <a:ext uri="{9D8B030D-6E8A-4147-A177-3AD203B41FA5}">
                      <a16:colId xmlns:a16="http://schemas.microsoft.com/office/drawing/2014/main" val="1543260867"/>
                    </a:ext>
                  </a:extLst>
                </a:gridCol>
              </a:tblGrid>
              <a:tr h="232503">
                <a:tc gridSpan="35">
                  <a:txBody>
                    <a:bodyPr/>
                    <a:lstStyle/>
                    <a:p>
                      <a:pPr algn="ctr">
                        <a:lnSpc>
                          <a:spcPct val="100000"/>
                        </a:lnSpc>
                      </a:pPr>
                      <a:r>
                        <a:rPr lang="es-MX" sz="1600" b="1" dirty="0">
                          <a:effectLst/>
                          <a:latin typeface="Calibri" panose="020F0502020204030204" pitchFamily="34" charset="0"/>
                          <a:ea typeface="Calibri" panose="020F0502020204030204" pitchFamily="34" charset="0"/>
                          <a:cs typeface="Times New Roman" panose="02020603050405020304" pitchFamily="18" charset="0"/>
                        </a:rPr>
                        <a:t>GUBERNATURAS 2021</a:t>
                      </a:r>
                    </a:p>
                  </a:txBody>
                  <a:tcPr marL="12318" marR="12318" marT="1895" marB="0"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ctr">
                        <a:lnSpc>
                          <a:spcPct val="107000"/>
                        </a:lnSpc>
                      </a:pPr>
                      <a:endParaRPr lang="es-MX" sz="60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pPr algn="ctr">
                        <a:lnSpc>
                          <a:spcPct val="107000"/>
                        </a:lnSpc>
                      </a:pPr>
                      <a:endParaRPr lang="es-MX" sz="60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pPr algn="ctr">
                        <a:lnSpc>
                          <a:spcPct val="107000"/>
                        </a:lnSpc>
                      </a:pPr>
                      <a:endParaRPr lang="es-MX" sz="60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pPr algn="ctr">
                        <a:lnSpc>
                          <a:spcPct val="107000"/>
                        </a:lnSpc>
                      </a:pPr>
                      <a:endParaRPr lang="es-MX" sz="60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pPr algn="ctr">
                        <a:lnSpc>
                          <a:spcPct val="107000"/>
                        </a:lnSpc>
                      </a:pPr>
                      <a:endParaRPr lang="es-MX" sz="60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pPr algn="ctr">
                        <a:lnSpc>
                          <a:spcPct val="107000"/>
                        </a:lnSpc>
                      </a:pPr>
                      <a:endParaRPr lang="es-MX" sz="60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pPr algn="ctr">
                        <a:lnSpc>
                          <a:spcPct val="107000"/>
                        </a:lnSpc>
                      </a:pPr>
                      <a:endParaRPr lang="es-MX" sz="60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pPr algn="ctr">
                        <a:lnSpc>
                          <a:spcPct val="107000"/>
                        </a:lnSpc>
                      </a:pPr>
                      <a:endParaRPr lang="es-MX" sz="60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pPr algn="ctr">
                        <a:lnSpc>
                          <a:spcPct val="107000"/>
                        </a:lnSpc>
                      </a:pPr>
                      <a:endParaRPr lang="es-MX" sz="60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pPr algn="ctr">
                        <a:lnSpc>
                          <a:spcPct val="107000"/>
                        </a:lnSpc>
                      </a:pPr>
                      <a:endParaRPr lang="es-MX" sz="60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pPr algn="ctr">
                        <a:lnSpc>
                          <a:spcPct val="107000"/>
                        </a:lnSpc>
                      </a:pPr>
                      <a:endParaRPr lang="es-MX" sz="60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pPr algn="ctr">
                        <a:lnSpc>
                          <a:spcPct val="107000"/>
                        </a:lnSpc>
                      </a:pPr>
                      <a:endParaRPr lang="es-MX" sz="60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pPr algn="ctr">
                        <a:lnSpc>
                          <a:spcPct val="107000"/>
                        </a:lnSpc>
                      </a:pPr>
                      <a:endParaRPr lang="es-MX" sz="60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pPr algn="ctr">
                        <a:lnSpc>
                          <a:spcPct val="107000"/>
                        </a:lnSpc>
                      </a:pPr>
                      <a:endParaRPr lang="es-MX" sz="600">
                        <a:effectLst/>
                        <a:latin typeface="Calibri" panose="020F0502020204030204" pitchFamily="34" charset="0"/>
                        <a:ea typeface="Calibri" panose="020F0502020204030204" pitchFamily="34" charset="0"/>
                        <a:cs typeface="Times New Roman" panose="02020603050405020304" pitchFamily="18" charset="0"/>
                      </a:endParaRPr>
                    </a:p>
                  </a:txBody>
                  <a:tcPr marL="2843" marR="2843" marT="28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pPr algn="ctr">
                        <a:lnSpc>
                          <a:spcPct val="107000"/>
                        </a:lnSpc>
                      </a:pPr>
                      <a:endParaRPr lang="es-MX" sz="600">
                        <a:effectLst/>
                        <a:latin typeface="Calibri" panose="020F0502020204030204" pitchFamily="34" charset="0"/>
                        <a:ea typeface="Calibri" panose="020F0502020204030204" pitchFamily="34" charset="0"/>
                        <a:cs typeface="Times New Roman" panose="02020603050405020304" pitchFamily="18" charset="0"/>
                      </a:endParaRPr>
                    </a:p>
                  </a:txBody>
                  <a:tcPr marL="2843" marR="2843" marT="28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3999497031"/>
                  </a:ext>
                </a:extLst>
              </a:tr>
              <a:tr h="131567">
                <a:tc rowSpan="2">
                  <a:txBody>
                    <a:bodyPr/>
                    <a:lstStyle/>
                    <a:p>
                      <a:pPr algn="ctr">
                        <a:lnSpc>
                          <a:spcPct val="100000"/>
                        </a:lnSpc>
                      </a:pPr>
                      <a:r>
                        <a:rPr lang="es-ES_tradnl" sz="8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PPN, Coalición</a:t>
                      </a:r>
                      <a:endParaRPr lang="es-MX"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r>
                        <a:rPr lang="es-ES_tradnl" sz="8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o CC</a:t>
                      </a:r>
                      <a:endParaRPr lang="es-MX"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gridSpan="2">
                  <a:txBody>
                    <a:bodyPr/>
                    <a:lstStyle/>
                    <a:p>
                      <a:pPr algn="ctr">
                        <a:lnSpc>
                          <a:spcPct val="100000"/>
                        </a:lnSpc>
                      </a:pPr>
                      <a:r>
                        <a:rPr lang="es-MX" sz="800" b="1" kern="1200" dirty="0">
                          <a:solidFill>
                            <a:srgbClr val="000000"/>
                          </a:solidFill>
                          <a:effectLst/>
                          <a:highlight>
                            <a:srgbClr val="FF00FF"/>
                          </a:highlight>
                          <a:latin typeface="Arial Narrow" panose="020B0606020202030204" pitchFamily="34" charset="0"/>
                          <a:ea typeface="Calibri" panose="020F0502020204030204" pitchFamily="34" charset="0"/>
                          <a:cs typeface="Times New Roman" panose="02020603050405020304" pitchFamily="18" charset="0"/>
                        </a:rPr>
                        <a:t>Baja California</a:t>
                      </a:r>
                      <a:endParaRPr lang="es-MX" sz="800" dirty="0">
                        <a:effectLst/>
                        <a:highlight>
                          <a:srgbClr val="FF00FF"/>
                        </a:highligh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hMerge="1">
                  <a:txBody>
                    <a:bodyPr/>
                    <a:lstStyle/>
                    <a:p>
                      <a:endParaRPr lang="es-MX"/>
                    </a:p>
                  </a:txBody>
                  <a:tcPr/>
                </a:tc>
                <a:tc rowSpan="2" gridSpan="2">
                  <a:txBody>
                    <a:bodyPr/>
                    <a:lstStyle/>
                    <a:p>
                      <a:pPr algn="ctr">
                        <a:lnSpc>
                          <a:spcPct val="100000"/>
                        </a:lnSpc>
                      </a:pPr>
                      <a:r>
                        <a:rPr lang="es-MX" sz="8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B.C.S.</a:t>
                      </a:r>
                      <a:endParaRPr lang="es-MX"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hMerge="1">
                  <a:txBody>
                    <a:bodyPr/>
                    <a:lstStyle/>
                    <a:p>
                      <a:endParaRPr lang="es-MX"/>
                    </a:p>
                  </a:txBody>
                  <a:tcPr/>
                </a:tc>
                <a:tc rowSpan="2" gridSpan="2">
                  <a:txBody>
                    <a:bodyPr/>
                    <a:lstStyle/>
                    <a:p>
                      <a:pPr algn="ctr">
                        <a:lnSpc>
                          <a:spcPct val="100000"/>
                        </a:lnSpc>
                      </a:pPr>
                      <a:r>
                        <a:rPr lang="es-ES_tradnl" sz="800" b="1" kern="1200" dirty="0">
                          <a:solidFill>
                            <a:srgbClr val="000000"/>
                          </a:solidFill>
                          <a:effectLst/>
                          <a:highlight>
                            <a:srgbClr val="FF00FF"/>
                          </a:highlight>
                          <a:latin typeface="Arial Narrow" panose="020B0606020202030204" pitchFamily="34" charset="0"/>
                          <a:ea typeface="Calibri" panose="020F0502020204030204" pitchFamily="34" charset="0"/>
                          <a:cs typeface="Times New Roman" panose="02020603050405020304" pitchFamily="18" charset="0"/>
                        </a:rPr>
                        <a:t>Campeche</a:t>
                      </a:r>
                      <a:endParaRPr lang="es-MX" sz="800" dirty="0">
                        <a:effectLst/>
                        <a:highlight>
                          <a:srgbClr val="FF00FF"/>
                        </a:highligh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hMerge="1">
                  <a:txBody>
                    <a:bodyPr/>
                    <a:lstStyle/>
                    <a:p>
                      <a:endParaRPr lang="es-MX"/>
                    </a:p>
                  </a:txBody>
                  <a:tcPr/>
                </a:tc>
                <a:tc rowSpan="2" gridSpan="2">
                  <a:txBody>
                    <a:bodyPr/>
                    <a:lstStyle/>
                    <a:p>
                      <a:pPr algn="ctr">
                        <a:lnSpc>
                          <a:spcPct val="100000"/>
                        </a:lnSpc>
                      </a:pPr>
                      <a:r>
                        <a:rPr lang="es-MX" sz="800" b="1" kern="1200" dirty="0">
                          <a:solidFill>
                            <a:srgbClr val="000000"/>
                          </a:solidFill>
                          <a:effectLst/>
                          <a:highlight>
                            <a:srgbClr val="FF00FF"/>
                          </a:highlight>
                          <a:latin typeface="Arial Narrow" panose="020B0606020202030204" pitchFamily="34" charset="0"/>
                          <a:ea typeface="Calibri" panose="020F0502020204030204" pitchFamily="34" charset="0"/>
                          <a:cs typeface="Times New Roman" panose="02020603050405020304" pitchFamily="18" charset="0"/>
                        </a:rPr>
                        <a:t>Chihuahua</a:t>
                      </a:r>
                      <a:endParaRPr lang="es-MX" sz="800" dirty="0">
                        <a:effectLst/>
                        <a:highlight>
                          <a:srgbClr val="FF00FF"/>
                        </a:highligh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hMerge="1">
                  <a:txBody>
                    <a:bodyPr/>
                    <a:lstStyle/>
                    <a:p>
                      <a:endParaRPr lang="es-MX"/>
                    </a:p>
                  </a:txBody>
                  <a:tcPr/>
                </a:tc>
                <a:tc rowSpan="2" gridSpan="2">
                  <a:txBody>
                    <a:bodyPr/>
                    <a:lstStyle/>
                    <a:p>
                      <a:pPr algn="ctr">
                        <a:lnSpc>
                          <a:spcPct val="100000"/>
                        </a:lnSpc>
                      </a:pPr>
                      <a:r>
                        <a:rPr lang="es-ES_tradnl" sz="800" b="1" kern="1200" dirty="0">
                          <a:solidFill>
                            <a:srgbClr val="000000"/>
                          </a:solidFill>
                          <a:effectLst/>
                          <a:highlight>
                            <a:srgbClr val="FF00FF"/>
                          </a:highlight>
                          <a:latin typeface="Arial Narrow" panose="020B0606020202030204" pitchFamily="34" charset="0"/>
                          <a:ea typeface="Calibri" panose="020F0502020204030204" pitchFamily="34" charset="0"/>
                          <a:cs typeface="Times New Roman" panose="02020603050405020304" pitchFamily="18" charset="0"/>
                        </a:rPr>
                        <a:t>Colima</a:t>
                      </a:r>
                      <a:endParaRPr lang="es-MX" sz="800" dirty="0">
                        <a:effectLst/>
                        <a:highlight>
                          <a:srgbClr val="FF00FF"/>
                        </a:highligh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hMerge="1">
                  <a:txBody>
                    <a:bodyPr/>
                    <a:lstStyle/>
                    <a:p>
                      <a:endParaRPr lang="es-MX"/>
                    </a:p>
                  </a:txBody>
                  <a:tcPr/>
                </a:tc>
                <a:tc rowSpan="2" gridSpan="2">
                  <a:txBody>
                    <a:bodyPr/>
                    <a:lstStyle/>
                    <a:p>
                      <a:pPr algn="ctr">
                        <a:lnSpc>
                          <a:spcPct val="100000"/>
                        </a:lnSpc>
                      </a:pPr>
                      <a:r>
                        <a:rPr lang="es-ES_tradnl" sz="800" b="1" kern="1200" dirty="0">
                          <a:solidFill>
                            <a:srgbClr val="000000"/>
                          </a:solidFill>
                          <a:effectLst/>
                          <a:highlight>
                            <a:srgbClr val="FF00FF"/>
                          </a:highlight>
                          <a:latin typeface="Arial Narrow" panose="020B0606020202030204" pitchFamily="34" charset="0"/>
                          <a:ea typeface="Calibri" panose="020F0502020204030204" pitchFamily="34" charset="0"/>
                          <a:cs typeface="Times New Roman" panose="02020603050405020304" pitchFamily="18" charset="0"/>
                        </a:rPr>
                        <a:t>Guerrero</a:t>
                      </a:r>
                      <a:endParaRPr lang="es-MX" sz="800" dirty="0">
                        <a:effectLst/>
                        <a:highlight>
                          <a:srgbClr val="FF00FF"/>
                        </a:highligh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hMerge="1">
                  <a:txBody>
                    <a:bodyPr/>
                    <a:lstStyle/>
                    <a:p>
                      <a:endParaRPr lang="es-MX"/>
                    </a:p>
                  </a:txBody>
                  <a:tcPr/>
                </a:tc>
                <a:tc rowSpan="2" gridSpan="2">
                  <a:txBody>
                    <a:bodyPr/>
                    <a:lstStyle/>
                    <a:p>
                      <a:pPr algn="ctr">
                        <a:lnSpc>
                          <a:spcPct val="100000"/>
                        </a:lnSpc>
                      </a:pPr>
                      <a:r>
                        <a:rPr lang="es-MX" sz="8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Michoacán</a:t>
                      </a:r>
                      <a:endParaRPr lang="es-MX"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hMerge="1">
                  <a:txBody>
                    <a:bodyPr/>
                    <a:lstStyle/>
                    <a:p>
                      <a:endParaRPr lang="es-MX"/>
                    </a:p>
                  </a:txBody>
                  <a:tcPr/>
                </a:tc>
                <a:tc rowSpan="2" gridSpan="2">
                  <a:txBody>
                    <a:bodyPr/>
                    <a:lstStyle/>
                    <a:p>
                      <a:pPr algn="ctr">
                        <a:lnSpc>
                          <a:spcPct val="100000"/>
                        </a:lnSpc>
                      </a:pPr>
                      <a:r>
                        <a:rPr lang="es-MX" sz="8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Nayarit</a:t>
                      </a:r>
                      <a:endParaRPr lang="es-MX"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hMerge="1">
                  <a:txBody>
                    <a:bodyPr/>
                    <a:lstStyle/>
                    <a:p>
                      <a:endParaRPr lang="es-MX"/>
                    </a:p>
                  </a:txBody>
                  <a:tcPr/>
                </a:tc>
                <a:tc rowSpan="2" gridSpan="2">
                  <a:txBody>
                    <a:bodyPr/>
                    <a:lstStyle/>
                    <a:p>
                      <a:pPr algn="ctr">
                        <a:lnSpc>
                          <a:spcPct val="100000"/>
                        </a:lnSpc>
                      </a:pPr>
                      <a:r>
                        <a:rPr lang="es-ES_tradnl" sz="8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N.L.</a:t>
                      </a:r>
                      <a:endParaRPr lang="es-MX"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hMerge="1">
                  <a:txBody>
                    <a:bodyPr/>
                    <a:lstStyle/>
                    <a:p>
                      <a:endParaRPr lang="es-MX"/>
                    </a:p>
                  </a:txBody>
                  <a:tcPr/>
                </a:tc>
                <a:tc rowSpan="2" gridSpan="2">
                  <a:txBody>
                    <a:bodyPr/>
                    <a:lstStyle/>
                    <a:p>
                      <a:pPr algn="ctr">
                        <a:lnSpc>
                          <a:spcPct val="100000"/>
                        </a:lnSpc>
                      </a:pPr>
                      <a:r>
                        <a:rPr lang="es-MX" sz="8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Querétaro</a:t>
                      </a:r>
                      <a:endParaRPr lang="es-MX"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hMerge="1">
                  <a:txBody>
                    <a:bodyPr/>
                    <a:lstStyle/>
                    <a:p>
                      <a:endParaRPr lang="es-MX"/>
                    </a:p>
                  </a:txBody>
                  <a:tcPr/>
                </a:tc>
                <a:tc rowSpan="2" gridSpan="2">
                  <a:txBody>
                    <a:bodyPr/>
                    <a:lstStyle/>
                    <a:p>
                      <a:pPr algn="ctr">
                        <a:lnSpc>
                          <a:spcPct val="100000"/>
                        </a:lnSpc>
                      </a:pPr>
                      <a:r>
                        <a:rPr lang="es-ES_tradnl" sz="8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S.L.P.</a:t>
                      </a:r>
                      <a:endParaRPr lang="es-MX"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hMerge="1">
                  <a:txBody>
                    <a:bodyPr/>
                    <a:lstStyle/>
                    <a:p>
                      <a:endParaRPr lang="es-MX"/>
                    </a:p>
                  </a:txBody>
                  <a:tcPr/>
                </a:tc>
                <a:tc rowSpan="2" gridSpan="2">
                  <a:txBody>
                    <a:bodyPr/>
                    <a:lstStyle/>
                    <a:p>
                      <a:pPr algn="ctr">
                        <a:lnSpc>
                          <a:spcPct val="100000"/>
                        </a:lnSpc>
                      </a:pPr>
                      <a:r>
                        <a:rPr lang="es-MX" sz="8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Sinaloa</a:t>
                      </a:r>
                      <a:endParaRPr lang="es-MX"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hMerge="1">
                  <a:txBody>
                    <a:bodyPr/>
                    <a:lstStyle/>
                    <a:p>
                      <a:endParaRPr lang="es-MX"/>
                    </a:p>
                  </a:txBody>
                  <a:tcPr/>
                </a:tc>
                <a:tc rowSpan="2" gridSpan="2">
                  <a:txBody>
                    <a:bodyPr/>
                    <a:lstStyle/>
                    <a:p>
                      <a:pPr algn="ctr">
                        <a:lnSpc>
                          <a:spcPct val="100000"/>
                        </a:lnSpc>
                      </a:pPr>
                      <a:r>
                        <a:rPr lang="es-ES_tradnl" sz="8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Sonora</a:t>
                      </a:r>
                      <a:endParaRPr lang="es-MX"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hMerge="1">
                  <a:txBody>
                    <a:bodyPr/>
                    <a:lstStyle/>
                    <a:p>
                      <a:endParaRPr lang="es-MX"/>
                    </a:p>
                  </a:txBody>
                  <a:tcPr/>
                </a:tc>
                <a:tc rowSpan="2" gridSpan="2">
                  <a:txBody>
                    <a:bodyPr/>
                    <a:lstStyle/>
                    <a:p>
                      <a:pPr algn="ctr">
                        <a:lnSpc>
                          <a:spcPct val="100000"/>
                        </a:lnSpc>
                      </a:pPr>
                      <a:r>
                        <a:rPr lang="es-MX" sz="800" b="1" kern="1200" dirty="0">
                          <a:solidFill>
                            <a:srgbClr val="000000"/>
                          </a:solidFill>
                          <a:effectLst/>
                          <a:highlight>
                            <a:srgbClr val="FF00FF"/>
                          </a:highlight>
                          <a:latin typeface="Arial Narrow" panose="020B0606020202030204" pitchFamily="34" charset="0"/>
                          <a:ea typeface="Calibri" panose="020F0502020204030204" pitchFamily="34" charset="0"/>
                          <a:cs typeface="Times New Roman" panose="02020603050405020304" pitchFamily="18" charset="0"/>
                        </a:rPr>
                        <a:t>Tlaxcala</a:t>
                      </a:r>
                      <a:endParaRPr lang="es-MX" sz="800" dirty="0">
                        <a:effectLst/>
                        <a:highlight>
                          <a:srgbClr val="FF00FF"/>
                        </a:highlight>
                        <a:latin typeface="Calibri" panose="020F0502020204030204" pitchFamily="34" charset="0"/>
                        <a:ea typeface="Calibri" panose="020F0502020204030204" pitchFamily="34" charset="0"/>
                        <a:cs typeface="Times New Roman" panose="02020603050405020304" pitchFamily="18" charset="0"/>
                      </a:endParaRPr>
                    </a:p>
                  </a:txBody>
                  <a:tcPr marL="2843" marR="2843" marT="28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hMerge="1">
                  <a:txBody>
                    <a:bodyPr/>
                    <a:lstStyle/>
                    <a:p>
                      <a:endParaRPr lang="es-MX"/>
                    </a:p>
                  </a:txBody>
                  <a:tcPr/>
                </a:tc>
                <a:tc rowSpan="2" gridSpan="2">
                  <a:txBody>
                    <a:bodyPr/>
                    <a:lstStyle/>
                    <a:p>
                      <a:pPr algn="ctr">
                        <a:lnSpc>
                          <a:spcPct val="100000"/>
                        </a:lnSpc>
                      </a:pPr>
                      <a:r>
                        <a:rPr lang="es-MX" sz="8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Zacatecas</a:t>
                      </a:r>
                      <a:endParaRPr lang="es-MX"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43" marR="2843" marT="28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hMerge="1">
                  <a:txBody>
                    <a:bodyPr/>
                    <a:lstStyle/>
                    <a:p>
                      <a:endParaRPr lang="es-MX"/>
                    </a:p>
                  </a:txBody>
                  <a:tcPr/>
                </a:tc>
                <a:tc gridSpan="4">
                  <a:txBody>
                    <a:bodyPr/>
                    <a:lstStyle/>
                    <a:p>
                      <a:pPr algn="ctr"/>
                      <a:r>
                        <a:rPr lang="es-MX" sz="9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GÉNERO</a:t>
                      </a:r>
                      <a:endParaRPr lang="es-MX" dirty="0"/>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2844336799"/>
                  </a:ext>
                </a:extLst>
              </a:tr>
              <a:tr h="119838">
                <a:tc v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a:txBody>
                    <a:bodyPr/>
                    <a:lstStyle/>
                    <a:p>
                      <a:pPr algn="ctr"/>
                      <a:r>
                        <a:rPr lang="es-ES_tradnl" sz="8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a:t>
                      </a:r>
                      <a:endParaRPr lang="es-MX" sz="800" dirty="0"/>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a:lnSpc>
                          <a:spcPct val="100000"/>
                        </a:lnSpc>
                      </a:pPr>
                      <a:r>
                        <a:rPr lang="es-ES_tradnl" sz="8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H</a:t>
                      </a:r>
                      <a:endParaRPr lang="es-MX" sz="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s-MX"/>
                    </a:p>
                  </a:txBody>
                  <a:tcPr/>
                </a:tc>
                <a:tc>
                  <a:txBody>
                    <a:bodyPr/>
                    <a:lstStyle/>
                    <a:p>
                      <a:pPr algn="ctr">
                        <a:lnSpc>
                          <a:spcPct val="100000"/>
                        </a:lnSpc>
                      </a:pPr>
                      <a:r>
                        <a:rPr lang="es-MX" sz="8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Total</a:t>
                      </a:r>
                      <a:endParaRPr lang="es-MX"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74084500"/>
                  </a:ext>
                </a:extLst>
              </a:tr>
              <a:tr h="465903">
                <a:tc>
                  <a:txBody>
                    <a:bodyPr/>
                    <a:lstStyle/>
                    <a:p>
                      <a:pPr algn="ctr">
                        <a:lnSpc>
                          <a:spcPct val="100000"/>
                        </a:lnSpc>
                      </a:pPr>
                      <a:r>
                        <a:rPr lang="es-ES_tradnl" sz="9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PAN</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3" gridSpan="2">
                  <a:txBody>
                    <a:bodyPr/>
                    <a:lstStyle/>
                    <a:p>
                      <a:pPr algn="ctr">
                        <a:lnSpc>
                          <a:spcPct val="100000"/>
                        </a:lnSpc>
                      </a:pPr>
                      <a:r>
                        <a:rPr lang="es-ES_tradnl" sz="10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r>
                        <a:rPr lang="es-ES_tradnl" sz="10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COA</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1E2"/>
                    </a:solidFill>
                  </a:tcPr>
                </a:tc>
                <a:tc rowSpan="3" hMerge="1">
                  <a:txBody>
                    <a:bodyPr/>
                    <a:lstStyle/>
                    <a:p>
                      <a:endParaRPr lang="es-MX"/>
                    </a:p>
                  </a:txBody>
                  <a:tcPr/>
                </a:tc>
                <a:tc rowSpan="3" gridSpan="2">
                  <a:txBody>
                    <a:bodyPr/>
                    <a:lstStyle/>
                    <a:p>
                      <a:pPr algn="ctr">
                        <a:lnSpc>
                          <a:spcPct val="100000"/>
                        </a:lnSpc>
                      </a:pPr>
                      <a:r>
                        <a:rPr lang="es-MX" sz="1000" kern="12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H</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r>
                        <a:rPr lang="es-MX" sz="700" kern="12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CC- Humanista BCS y Renovación Sudcaliforniana</a:t>
                      </a:r>
                      <a:endParaRPr lang="es-MX"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3" hMerge="1">
                  <a:txBody>
                    <a:bodyPr/>
                    <a:lstStyle/>
                    <a:p>
                      <a:endParaRPr lang="es-MX"/>
                    </a:p>
                  </a:txBody>
                  <a:tcPr/>
                </a:tc>
                <a:tc rowSpan="3" gridSpan="2">
                  <a:txBody>
                    <a:bodyPr/>
                    <a:lstStyle/>
                    <a:p>
                      <a:pPr algn="ctr">
                        <a:lnSpc>
                          <a:spcPct val="100000"/>
                        </a:lnSpc>
                      </a:pPr>
                      <a:r>
                        <a:rPr lang="es-ES_tradnl" sz="1000"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H</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r>
                        <a:rPr lang="es-ES_tradnl" sz="1000"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CC</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hMerge="1">
                  <a:txBody>
                    <a:bodyPr/>
                    <a:lstStyle/>
                    <a:p>
                      <a:endParaRPr lang="es-MX"/>
                    </a:p>
                  </a:txBody>
                  <a:tcPr/>
                </a:tc>
                <a:tc rowSpan="2" gridSpan="2">
                  <a:txBody>
                    <a:bodyPr/>
                    <a:lstStyle/>
                    <a:p>
                      <a:pPr algn="ctr">
                        <a:lnSpc>
                          <a:spcPct val="100000"/>
                        </a:lnSpc>
                      </a:pPr>
                      <a:r>
                        <a:rPr lang="es-MX" sz="10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r>
                        <a:rPr lang="es-MX" sz="10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COA</a:t>
                      </a:r>
                    </a:p>
                    <a:p>
                      <a:pPr algn="ctr">
                        <a:lnSpc>
                          <a:spcPct val="100000"/>
                        </a:lnSpc>
                      </a:pPr>
                      <a:r>
                        <a:rPr lang="es-MX" sz="10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GANÓ</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rowSpan="2" hMerge="1">
                  <a:txBody>
                    <a:bodyPr/>
                    <a:lstStyle/>
                    <a:p>
                      <a:endParaRPr lang="es-MX"/>
                    </a:p>
                  </a:txBody>
                  <a:tcPr/>
                </a:tc>
                <a:tc rowSpan="3" gridSpan="2">
                  <a:txBody>
                    <a:bodyPr/>
                    <a:lstStyle/>
                    <a:p>
                      <a:pPr algn="ctr">
                        <a:lnSpc>
                          <a:spcPct val="100000"/>
                        </a:lnSpc>
                      </a:pPr>
                      <a:r>
                        <a:rPr lang="es-ES_tradnl" sz="10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r>
                        <a:rPr lang="es-ES_tradnl" sz="10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COA</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1E2"/>
                    </a:solidFill>
                  </a:tcPr>
                </a:tc>
                <a:tc rowSpan="3" hMerge="1">
                  <a:txBody>
                    <a:bodyPr/>
                    <a:lstStyle/>
                    <a:p>
                      <a:endParaRPr lang="es-MX"/>
                    </a:p>
                  </a:txBody>
                  <a:tcPr/>
                </a:tc>
                <a:tc rowSpan="2" gridSpan="2">
                  <a:txBody>
                    <a:bodyPr/>
                    <a:lstStyle/>
                    <a:p>
                      <a:pPr algn="ctr">
                        <a:lnSpc>
                          <a:spcPct val="100000"/>
                        </a:lnSpc>
                      </a:pPr>
                      <a:r>
                        <a:rPr lang="es-ES_tradnl" sz="1000" b="1"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1E2"/>
                    </a:solidFill>
                  </a:tcPr>
                </a:tc>
                <a:tc rowSpan="2" hMerge="1">
                  <a:txBody>
                    <a:bodyPr/>
                    <a:lstStyle/>
                    <a:p>
                      <a:endParaRPr lang="es-MX"/>
                    </a:p>
                  </a:txBody>
                  <a:tcPr/>
                </a:tc>
                <a:tc rowSpan="3" gridSpan="2">
                  <a:txBody>
                    <a:bodyPr/>
                    <a:lstStyle/>
                    <a:p>
                      <a:pPr algn="ctr">
                        <a:lnSpc>
                          <a:spcPct val="100000"/>
                        </a:lnSpc>
                      </a:pPr>
                      <a:r>
                        <a:rPr lang="es-MX" sz="1000" kern="120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H</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r>
                        <a:rPr lang="es-MX" sz="1000" kern="120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CC</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hMerge="1">
                  <a:txBody>
                    <a:bodyPr/>
                    <a:lstStyle/>
                    <a:p>
                      <a:endParaRPr lang="es-MX"/>
                    </a:p>
                  </a:txBody>
                  <a:tcPr/>
                </a:tc>
                <a:tc rowSpan="3" gridSpan="2">
                  <a:txBody>
                    <a:bodyPr/>
                    <a:lstStyle/>
                    <a:p>
                      <a:pPr algn="ctr">
                        <a:lnSpc>
                          <a:spcPct val="100000"/>
                        </a:lnSpc>
                      </a:pPr>
                      <a:r>
                        <a:rPr lang="es-MX" sz="1000" b="1"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r>
                        <a:rPr lang="es-MX" sz="1000"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COA</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1E2"/>
                    </a:solidFill>
                  </a:tcPr>
                </a:tc>
                <a:tc rowSpan="3" hMerge="1">
                  <a:txBody>
                    <a:bodyPr/>
                    <a:lstStyle/>
                    <a:p>
                      <a:endParaRPr lang="es-MX"/>
                    </a:p>
                  </a:txBody>
                  <a:tcPr/>
                </a:tc>
                <a:tc gridSpan="2">
                  <a:txBody>
                    <a:bodyPr/>
                    <a:lstStyle/>
                    <a:p>
                      <a:pPr algn="ctr">
                        <a:lnSpc>
                          <a:spcPct val="100000"/>
                        </a:lnSpc>
                      </a:pPr>
                      <a:r>
                        <a:rPr lang="es-ES_tradnl" sz="1000"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H</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lnSpc>
                          <a:spcPct val="100000"/>
                        </a:lnSpc>
                      </a:pPr>
                      <a:r>
                        <a:rPr lang="es-MX" sz="10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H</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r>
                        <a:rPr lang="es-MX" sz="7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CC </a:t>
                      </a:r>
                      <a:r>
                        <a:rPr lang="es-MX" sz="700" kern="1200" dirty="0" err="1">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Qro</a:t>
                      </a:r>
                      <a:r>
                        <a:rPr lang="es-MX" sz="7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Independiente</a:t>
                      </a:r>
                    </a:p>
                    <a:p>
                      <a:pPr marL="0" marR="0" lvl="0" indent="0" algn="ctr" defTabSz="457135" rtl="0" eaLnBrk="1" fontAlgn="auto" latinLnBrk="0" hangingPunct="1">
                        <a:lnSpc>
                          <a:spcPct val="100000"/>
                        </a:lnSpc>
                        <a:spcBef>
                          <a:spcPts val="0"/>
                        </a:spcBef>
                        <a:spcAft>
                          <a:spcPts val="0"/>
                        </a:spcAft>
                        <a:buClrTx/>
                        <a:buSzTx/>
                        <a:buFontTx/>
                        <a:buNone/>
                        <a:tabLst/>
                        <a:defRPr/>
                      </a:pPr>
                      <a:r>
                        <a:rPr lang="es-MX" sz="8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(GANÓ)</a:t>
                      </a:r>
                      <a:endParaRPr lang="es-MX"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rowSpan="3" gridSpan="2">
                  <a:txBody>
                    <a:bodyPr/>
                    <a:lstStyle/>
                    <a:p>
                      <a:pPr algn="ctr">
                        <a:lnSpc>
                          <a:spcPct val="100000"/>
                        </a:lnSpc>
                      </a:pPr>
                      <a:r>
                        <a:rPr lang="es-ES_tradnl" sz="8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H</a:t>
                      </a:r>
                      <a:endParaRPr lang="es-MX"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r>
                        <a:rPr lang="es-MX" sz="7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COA- Partido Conciencia Popular</a:t>
                      </a:r>
                      <a:endParaRPr lang="es-MX"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hMerge="1">
                  <a:txBody>
                    <a:bodyPr/>
                    <a:lstStyle/>
                    <a:p>
                      <a:endParaRPr lang="es-MX"/>
                    </a:p>
                  </a:txBody>
                  <a:tcPr/>
                </a:tc>
                <a:tc rowSpan="3" gridSpan="2">
                  <a:txBody>
                    <a:bodyPr/>
                    <a:lstStyle/>
                    <a:p>
                      <a:pPr algn="ctr">
                        <a:lnSpc>
                          <a:spcPct val="100000"/>
                        </a:lnSpc>
                      </a:pPr>
                      <a:r>
                        <a:rPr lang="es-MX" sz="10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H</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r>
                        <a:rPr lang="es-MX" sz="10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COA</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hMerge="1">
                  <a:txBody>
                    <a:bodyPr/>
                    <a:lstStyle/>
                    <a:p>
                      <a:endParaRPr lang="es-MX"/>
                    </a:p>
                  </a:txBody>
                  <a:tcPr/>
                </a:tc>
                <a:tc rowSpan="3" gridSpan="2">
                  <a:txBody>
                    <a:bodyPr/>
                    <a:lstStyle/>
                    <a:p>
                      <a:pPr algn="ctr">
                        <a:lnSpc>
                          <a:spcPct val="100000"/>
                        </a:lnSpc>
                      </a:pPr>
                      <a:r>
                        <a:rPr lang="es-ES_tradnl" sz="10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H</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r>
                        <a:rPr lang="es-ES_tradnl" sz="10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CC</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hMerge="1">
                  <a:txBody>
                    <a:bodyPr/>
                    <a:lstStyle/>
                    <a:p>
                      <a:endParaRPr lang="es-MX"/>
                    </a:p>
                  </a:txBody>
                  <a:tcPr/>
                </a:tc>
                <a:tc rowSpan="3" gridSpan="2">
                  <a:txBody>
                    <a:bodyPr/>
                    <a:lstStyle/>
                    <a:p>
                      <a:pPr algn="ctr">
                        <a:lnSpc>
                          <a:spcPct val="100000"/>
                        </a:lnSpc>
                      </a:pPr>
                      <a:r>
                        <a:rPr lang="es-ES_tradnl" sz="9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r>
                        <a:rPr lang="es-ES_tradnl" sz="7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COA- </a:t>
                      </a:r>
                      <a:r>
                        <a:rPr lang="es-MX" sz="7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Alianza Ciudadana y Socialista</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2843" marR="2843" marT="28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1E2"/>
                    </a:solidFill>
                  </a:tcPr>
                </a:tc>
                <a:tc rowSpan="3" hMerge="1">
                  <a:txBody>
                    <a:bodyPr/>
                    <a:lstStyle/>
                    <a:p>
                      <a:endParaRPr lang="es-MX"/>
                    </a:p>
                  </a:txBody>
                  <a:tcPr/>
                </a:tc>
                <a:tc rowSpan="3" gridSpan="2">
                  <a:txBody>
                    <a:bodyPr/>
                    <a:lstStyle/>
                    <a:p>
                      <a:pPr algn="ctr">
                        <a:lnSpc>
                          <a:spcPct val="100000"/>
                        </a:lnSpc>
                      </a:pPr>
                      <a:r>
                        <a:rPr lang="es-MX" sz="9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r>
                        <a:rPr lang="es-MX" sz="8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COA</a:t>
                      </a:r>
                      <a:endParaRPr lang="es-MX"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r>
                        <a:rPr lang="es-MX" sz="7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Discapacidad</a:t>
                      </a:r>
                      <a:endParaRPr lang="es-MX"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843" marR="2843" marT="28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1E2"/>
                    </a:solidFill>
                  </a:tcPr>
                </a:tc>
                <a:tc rowSpan="3" hMerge="1">
                  <a:txBody>
                    <a:bodyPr/>
                    <a:lstStyle/>
                    <a:p>
                      <a:endParaRPr lang="es-MX"/>
                    </a:p>
                  </a:txBody>
                  <a:tcPr/>
                </a:tc>
                <a:tc>
                  <a:txBody>
                    <a:bodyPr/>
                    <a:lstStyle/>
                    <a:p>
                      <a:pPr algn="ctr"/>
                      <a:r>
                        <a:rPr lang="es-MX" sz="10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7</a:t>
                      </a:r>
                      <a:endParaRPr lang="es-MX" dirty="0"/>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0000"/>
                        </a:lnSpc>
                      </a:pPr>
                      <a:r>
                        <a:rPr lang="es-MX" sz="10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8</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ctr">
                        <a:lnSpc>
                          <a:spcPct val="100000"/>
                        </a:lnSpc>
                      </a:pPr>
                      <a:r>
                        <a:rPr lang="es-MX" sz="900"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15</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1340545"/>
                  </a:ext>
                </a:extLst>
              </a:tr>
              <a:tr h="148677">
                <a:tc>
                  <a:txBody>
                    <a:bodyPr/>
                    <a:lstStyle/>
                    <a:p>
                      <a:pPr algn="ctr">
                        <a:lnSpc>
                          <a:spcPct val="100000"/>
                        </a:lnSpc>
                      </a:pPr>
                      <a:r>
                        <a:rPr lang="es-MX" sz="9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PRD</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rowSpan="2" gridSpan="2">
                  <a:txBody>
                    <a:bodyPr/>
                    <a:lstStyle/>
                    <a:p>
                      <a:pPr algn="ctr">
                        <a:lnSpc>
                          <a:spcPct val="100000"/>
                        </a:lnSpc>
                      </a:pPr>
                      <a:r>
                        <a:rPr lang="es-ES_tradnl" sz="1000"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H</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r>
                        <a:rPr lang="es-ES_tradnl" sz="1000"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COA</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s-MX"/>
                    </a:p>
                  </a:txBody>
                  <a:tcPr/>
                </a:tc>
                <a:tc gridSpan="2">
                  <a:txBody>
                    <a:bodyPr/>
                    <a:lstStyle/>
                    <a:p>
                      <a:pPr algn="ctr">
                        <a:lnSpc>
                          <a:spcPct val="100000"/>
                        </a:lnSpc>
                      </a:pPr>
                      <a:r>
                        <a:rPr lang="es-MX" sz="10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a:t>
                      </a:r>
                      <a:endParaRPr lang="es-MX"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1E2"/>
                    </a:solidFill>
                  </a:tcPr>
                </a:tc>
                <a:tc h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a:txBody>
                    <a:bodyPr/>
                    <a:lstStyle/>
                    <a:p>
                      <a:pPr algn="ctr"/>
                      <a:r>
                        <a:rPr lang="es-MX" sz="10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7</a:t>
                      </a:r>
                      <a:endParaRPr lang="es-MX" dirty="0"/>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0000"/>
                        </a:lnSpc>
                      </a:pPr>
                      <a:r>
                        <a:rPr lang="es-MX" sz="1000"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8</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ctr">
                        <a:lnSpc>
                          <a:spcPct val="100000"/>
                        </a:lnSpc>
                      </a:pPr>
                      <a:r>
                        <a:rPr lang="es-MX" sz="9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15</a:t>
                      </a:r>
                      <a:endParaRPr lang="es-MX"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6798349"/>
                  </a:ext>
                </a:extLst>
              </a:tr>
              <a:tr h="235193">
                <a:tc>
                  <a:txBody>
                    <a:bodyPr/>
                    <a:lstStyle/>
                    <a:p>
                      <a:pPr algn="ctr">
                        <a:lnSpc>
                          <a:spcPct val="100000"/>
                        </a:lnSpc>
                      </a:pPr>
                      <a:r>
                        <a:rPr lang="es-ES_tradnl" sz="900" b="1"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PRI</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vMerge="1">
                  <a:txBody>
                    <a:bodyPr/>
                    <a:lstStyle/>
                    <a:p>
                      <a:endParaRPr lang="es-MX"/>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vMerge="1">
                  <a:txBody>
                    <a:bodyPr/>
                    <a:lstStyle/>
                    <a:p>
                      <a:endParaRPr lang="es-MX"/>
                    </a:p>
                  </a:txBody>
                  <a:tcPr/>
                </a:tc>
                <a:tc gridSpan="2" vMerge="1">
                  <a:txBody>
                    <a:bodyPr/>
                    <a:lstStyle/>
                    <a:p>
                      <a:endParaRPr lang="es-MX"/>
                    </a:p>
                  </a:txBody>
                  <a:tcPr>
                    <a:lnT w="12700" cap="flat" cmpd="sng" algn="ctr">
                      <a:solidFill>
                        <a:srgbClr val="000000"/>
                      </a:solidFill>
                      <a:prstDash val="solid"/>
                      <a:round/>
                      <a:headEnd type="none" w="med" len="med"/>
                      <a:tailEnd type="none" w="med" len="med"/>
                    </a:lnT>
                  </a:tcPr>
                </a:tc>
                <a:tc hMerge="1" vMerge="1">
                  <a:txBody>
                    <a:bodyPr/>
                    <a:lstStyle/>
                    <a:p>
                      <a:endParaRPr lang="es-MX"/>
                    </a:p>
                  </a:txBody>
                  <a:tcPr/>
                </a:tc>
                <a:tc gridSpan="2" vMerge="1">
                  <a:txBody>
                    <a:bodyPr/>
                    <a:lstStyle/>
                    <a:p>
                      <a:endParaRPr lang="es-MX"/>
                    </a:p>
                  </a:txBody>
                  <a:tcPr>
                    <a:lnT w="12700" cap="flat" cmpd="sng" algn="ctr">
                      <a:solidFill>
                        <a:srgbClr val="000000"/>
                      </a:solidFill>
                      <a:prstDash val="solid"/>
                      <a:round/>
                      <a:headEnd type="none" w="med" len="med"/>
                      <a:tailEnd type="none" w="med" len="med"/>
                    </a:lnT>
                  </a:tcPr>
                </a:tc>
                <a:tc hMerge="1" vMerge="1">
                  <a:txBody>
                    <a:bodyPr/>
                    <a:lstStyle/>
                    <a:p>
                      <a:endParaRPr lang="es-MX"/>
                    </a:p>
                  </a:txBody>
                  <a:tcPr/>
                </a:tc>
                <a:tc gridSpan="2">
                  <a:txBody>
                    <a:bodyPr/>
                    <a:lstStyle/>
                    <a:p>
                      <a:pPr algn="ctr">
                        <a:lnSpc>
                          <a:spcPct val="100000"/>
                        </a:lnSpc>
                      </a:pPr>
                      <a:r>
                        <a:rPr lang="es-MX" sz="9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a:t>
                      </a:r>
                      <a:endParaRPr lang="es-MX"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r>
                        <a:rPr lang="es-MX" sz="700" b="1"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Declinó</a:t>
                      </a:r>
                      <a:endParaRPr lang="es-MX"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1E2"/>
                    </a:solidFill>
                  </a:tcPr>
                </a:tc>
                <a:tc hMerge="1">
                  <a:txBody>
                    <a:bodyPr/>
                    <a:lstStyle/>
                    <a:p>
                      <a:endParaRPr lang="es-MX"/>
                    </a:p>
                  </a:txBody>
                  <a:tcPr/>
                </a:tc>
                <a:tc gridSpan="2" vMerge="1">
                  <a:txBody>
                    <a:bodyPr/>
                    <a:lstStyle/>
                    <a:p>
                      <a:endParaRPr lang="es-MX"/>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vMerge="1">
                  <a:txBody>
                    <a:bodyPr/>
                    <a:lstStyle/>
                    <a:p>
                      <a:endParaRPr lang="es-MX"/>
                    </a:p>
                  </a:txBody>
                  <a:tcPr/>
                </a:tc>
                <a:tc gridSpan="2">
                  <a:txBody>
                    <a:bodyPr/>
                    <a:lstStyle/>
                    <a:p>
                      <a:pPr algn="ctr">
                        <a:lnSpc>
                          <a:spcPct val="100000"/>
                        </a:lnSpc>
                      </a:pPr>
                      <a:r>
                        <a:rPr lang="es-ES_tradnl" sz="10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H</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1E2"/>
                    </a:solidFill>
                  </a:tcPr>
                </a:tc>
                <a:tc hMerge="1">
                  <a:txBody>
                    <a:bodyPr/>
                    <a:lstStyle/>
                    <a:p>
                      <a:endParaRPr lang="es-MX"/>
                    </a:p>
                  </a:txBody>
                  <a:tcPr/>
                </a:tc>
                <a:tc gridSpan="2" vMerge="1">
                  <a:txBody>
                    <a:bodyPr/>
                    <a:lstStyle/>
                    <a:p>
                      <a:endParaRPr lang="es-MX"/>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vMerge="1">
                  <a:txBody>
                    <a:bodyPr/>
                    <a:lstStyle/>
                    <a:p>
                      <a:endParaRPr lang="es-MX"/>
                    </a:p>
                  </a:txBody>
                  <a:tcPr/>
                </a:tc>
                <a:tc gridSpan="2" vMerge="1">
                  <a:txBody>
                    <a:bodyPr/>
                    <a:lstStyle/>
                    <a:p>
                      <a:endParaRPr lang="es-MX"/>
                    </a:p>
                  </a:txBody>
                  <a:tcPr>
                    <a:lnT w="12700" cap="flat" cmpd="sng" algn="ctr">
                      <a:solidFill>
                        <a:srgbClr val="000000"/>
                      </a:solidFill>
                      <a:prstDash val="solid"/>
                      <a:round/>
                      <a:headEnd type="none" w="med" len="med"/>
                      <a:tailEnd type="none" w="med" len="med"/>
                    </a:lnT>
                  </a:tcPr>
                </a:tc>
                <a:tc hMerge="1" vMerge="1">
                  <a:txBody>
                    <a:bodyPr/>
                    <a:lstStyle/>
                    <a:p>
                      <a:endParaRPr lang="es-MX"/>
                    </a:p>
                  </a:txBody>
                  <a:tcPr/>
                </a:tc>
                <a:tc gridSpan="2" vMerge="1">
                  <a:txBody>
                    <a:bodyPr/>
                    <a:lstStyle/>
                    <a:p>
                      <a:endParaRPr lang="es-MX"/>
                    </a:p>
                  </a:txBody>
                  <a:tcPr>
                    <a:lnT w="12700" cap="flat" cmpd="sng" algn="ctr">
                      <a:solidFill>
                        <a:srgbClr val="000000"/>
                      </a:solidFill>
                      <a:prstDash val="solid"/>
                      <a:round/>
                      <a:headEnd type="none" w="med" len="med"/>
                      <a:tailEnd type="none" w="med" len="med"/>
                    </a:lnT>
                  </a:tcPr>
                </a:tc>
                <a:tc hMerge="1" vMerge="1">
                  <a:txBody>
                    <a:bodyPr/>
                    <a:lstStyle/>
                    <a:p>
                      <a:endParaRPr lang="es-MX"/>
                    </a:p>
                  </a:txBody>
                  <a:tcPr/>
                </a:tc>
                <a:tc gridSpan="2">
                  <a:txBody>
                    <a:bodyPr/>
                    <a:lstStyle/>
                    <a:p>
                      <a:pPr algn="ctr">
                        <a:lnSpc>
                          <a:spcPct val="100000"/>
                        </a:lnSpc>
                      </a:pPr>
                      <a:r>
                        <a:rPr lang="es-MX" sz="10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1E2"/>
                    </a:solidFill>
                  </a:tcPr>
                </a:tc>
                <a:tc hMerge="1">
                  <a:txBody>
                    <a:bodyPr/>
                    <a:lstStyle/>
                    <a:p>
                      <a:endParaRPr lang="es-MX"/>
                    </a:p>
                  </a:txBody>
                  <a:tcPr/>
                </a:tc>
                <a:tc gridSpan="2" vMerge="1">
                  <a:txBody>
                    <a:bodyPr/>
                    <a:lstStyle/>
                    <a:p>
                      <a:endParaRPr lang="es-MX"/>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vMerge="1">
                  <a:txBody>
                    <a:bodyPr/>
                    <a:lstStyle/>
                    <a:p>
                      <a:endParaRPr lang="es-MX"/>
                    </a:p>
                  </a:txBody>
                  <a:tcPr/>
                </a:tc>
                <a:tc gridSpan="2" vMerge="1">
                  <a:txBody>
                    <a:bodyPr/>
                    <a:lstStyle/>
                    <a:p>
                      <a:endParaRPr lang="es-MX"/>
                    </a:p>
                  </a:txBody>
                  <a:tcPr>
                    <a:lnT w="12700" cap="flat" cmpd="sng" algn="ctr">
                      <a:solidFill>
                        <a:srgbClr val="000000"/>
                      </a:solidFill>
                      <a:prstDash val="solid"/>
                      <a:round/>
                      <a:headEnd type="none" w="med" len="med"/>
                      <a:tailEnd type="none" w="med" len="med"/>
                    </a:lnT>
                  </a:tcPr>
                </a:tc>
                <a:tc hMerge="1" vMerge="1">
                  <a:txBody>
                    <a:bodyPr/>
                    <a:lstStyle/>
                    <a:p>
                      <a:endParaRPr lang="es-MX"/>
                    </a:p>
                  </a:txBody>
                  <a:tcPr/>
                </a:tc>
                <a:tc gridSpan="2" vMerge="1">
                  <a:txBody>
                    <a:bodyPr/>
                    <a:lstStyle/>
                    <a:p>
                      <a:endParaRPr lang="es-MX"/>
                    </a:p>
                  </a:txBody>
                  <a:tcPr>
                    <a:lnT w="12700" cap="flat" cmpd="sng" algn="ctr">
                      <a:solidFill>
                        <a:srgbClr val="000000"/>
                      </a:solidFill>
                      <a:prstDash val="solid"/>
                      <a:round/>
                      <a:headEnd type="none" w="med" len="med"/>
                      <a:tailEnd type="none" w="med" len="med"/>
                    </a:lnT>
                  </a:tcPr>
                </a:tc>
                <a:tc hMerge="1" vMerge="1">
                  <a:txBody>
                    <a:bodyPr/>
                    <a:lstStyle/>
                    <a:p>
                      <a:endParaRPr lang="es-MX"/>
                    </a:p>
                  </a:txBody>
                  <a:tcPr/>
                </a:tc>
                <a:tc gridSpan="2" vMerge="1">
                  <a:txBody>
                    <a:bodyPr/>
                    <a:lstStyle/>
                    <a:p>
                      <a:endParaRPr lang="es-MX"/>
                    </a:p>
                  </a:txBody>
                  <a:tcPr>
                    <a:lnT w="12700" cap="flat" cmpd="sng" algn="ctr">
                      <a:solidFill>
                        <a:srgbClr val="000000"/>
                      </a:solidFill>
                      <a:prstDash val="solid"/>
                      <a:round/>
                      <a:headEnd type="none" w="med" len="med"/>
                      <a:tailEnd type="none" w="med" len="med"/>
                    </a:lnT>
                  </a:tcPr>
                </a:tc>
                <a:tc hMerge="1" vMerge="1">
                  <a:txBody>
                    <a:bodyPr/>
                    <a:lstStyle/>
                    <a:p>
                      <a:endParaRPr lang="es-MX"/>
                    </a:p>
                  </a:txBody>
                  <a:tcPr/>
                </a:tc>
                <a:tc gridSpan="2" vMerge="1">
                  <a:txBody>
                    <a:bodyPr/>
                    <a:lstStyle/>
                    <a:p>
                      <a:endParaRPr lang="es-MX"/>
                    </a:p>
                  </a:txBody>
                  <a:tcPr>
                    <a:lnT w="12700" cap="flat" cmpd="sng" algn="ctr">
                      <a:solidFill>
                        <a:srgbClr val="000000"/>
                      </a:solidFill>
                      <a:prstDash val="solid"/>
                      <a:round/>
                      <a:headEnd type="none" w="med" len="med"/>
                      <a:tailEnd type="none" w="med" len="med"/>
                    </a:lnT>
                  </a:tcPr>
                </a:tc>
                <a:tc hMerge="1" vMerge="1">
                  <a:txBody>
                    <a:bodyPr/>
                    <a:lstStyle/>
                    <a:p>
                      <a:endParaRPr lang="es-MX"/>
                    </a:p>
                  </a:txBody>
                  <a:tcPr/>
                </a:tc>
                <a:tc>
                  <a:txBody>
                    <a:bodyPr/>
                    <a:lstStyle/>
                    <a:p>
                      <a:pPr algn="ctr"/>
                      <a:r>
                        <a:rPr lang="es-MX" sz="10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7</a:t>
                      </a:r>
                      <a:endParaRPr lang="es-MX" dirty="0"/>
                    </a:p>
                  </a:txBody>
                  <a:tcPr marL="12318" marR="12318" marT="1895" marB="0"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0000"/>
                        </a:lnSpc>
                      </a:pPr>
                      <a:r>
                        <a:rPr lang="es-MX" sz="1000"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8</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ctr">
                        <a:lnSpc>
                          <a:spcPct val="100000"/>
                        </a:lnSpc>
                      </a:pPr>
                      <a:r>
                        <a:rPr lang="es-MX" sz="900"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15</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7146743"/>
                  </a:ext>
                </a:extLst>
              </a:tr>
              <a:tr h="538000">
                <a:tc>
                  <a:txBody>
                    <a:bodyPr/>
                    <a:lstStyle/>
                    <a:p>
                      <a:pPr algn="ctr">
                        <a:lnSpc>
                          <a:spcPct val="100000"/>
                        </a:lnSpc>
                      </a:pPr>
                      <a:r>
                        <a:rPr lang="es-ES_tradnl" sz="9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MORENA*</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3" gridSpan="2">
                  <a:txBody>
                    <a:bodyPr/>
                    <a:lstStyle/>
                    <a:p>
                      <a:pPr algn="ctr">
                        <a:lnSpc>
                          <a:spcPct val="100000"/>
                        </a:lnSpc>
                      </a:pPr>
                      <a:r>
                        <a:rPr lang="es-ES_tradnl" sz="10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r>
                        <a:rPr lang="es-ES_tradnl" sz="10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COA</a:t>
                      </a:r>
                    </a:p>
                    <a:p>
                      <a:pPr algn="ctr">
                        <a:lnSpc>
                          <a:spcPct val="100000"/>
                        </a:lnSpc>
                      </a:pPr>
                      <a:r>
                        <a:rPr lang="es-ES_tradnl" sz="10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GÁNÓ</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rowSpan="3" hMerge="1">
                  <a:txBody>
                    <a:bodyPr/>
                    <a:lstStyle/>
                    <a:p>
                      <a:endParaRPr lang="es-MX"/>
                    </a:p>
                  </a:txBody>
                  <a:tcPr/>
                </a:tc>
                <a:tc rowSpan="2" gridSpan="2">
                  <a:txBody>
                    <a:bodyPr/>
                    <a:lstStyle/>
                    <a:p>
                      <a:pPr algn="ctr">
                        <a:lnSpc>
                          <a:spcPct val="100000"/>
                        </a:lnSpc>
                      </a:pPr>
                      <a:r>
                        <a:rPr lang="es-MX" sz="1000" kern="12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H</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s-MX"/>
                    </a:p>
                  </a:txBody>
                  <a:tcPr/>
                </a:tc>
                <a:tc rowSpan="2" gridSpan="2">
                  <a:txBody>
                    <a:bodyPr/>
                    <a:lstStyle/>
                    <a:p>
                      <a:pPr algn="ctr">
                        <a:lnSpc>
                          <a:spcPct val="100000"/>
                        </a:lnSpc>
                      </a:pPr>
                      <a:r>
                        <a:rPr lang="es-ES_tradnl" sz="10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r>
                        <a:rPr lang="es-ES_tradnl" sz="10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COA</a:t>
                      </a:r>
                    </a:p>
                    <a:p>
                      <a:pPr algn="ctr">
                        <a:lnSpc>
                          <a:spcPct val="100000"/>
                        </a:lnSpc>
                      </a:pPr>
                      <a:r>
                        <a:rPr lang="es-ES_tradnl" sz="10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GANÓ</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rowSpan="2" hMerge="1">
                  <a:txBody>
                    <a:bodyPr/>
                    <a:lstStyle/>
                    <a:p>
                      <a:endParaRPr lang="es-MX"/>
                    </a:p>
                  </a:txBody>
                  <a:tcPr/>
                </a:tc>
                <a:tc rowSpan="2" gridSpan="2">
                  <a:txBody>
                    <a:bodyPr/>
                    <a:lstStyle/>
                    <a:p>
                      <a:pPr algn="ctr">
                        <a:lnSpc>
                          <a:spcPct val="100000"/>
                        </a:lnSpc>
                      </a:pPr>
                      <a:r>
                        <a:rPr lang="es-MX" sz="9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H</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r>
                        <a:rPr lang="es-MX" sz="8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COA-</a:t>
                      </a:r>
                      <a:r>
                        <a:rPr lang="es-MX" sz="800" kern="1200" dirty="0" err="1">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Nva</a:t>
                      </a:r>
                      <a:r>
                        <a:rPr lang="es-MX" sz="8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Alianza Chihuahua</a:t>
                      </a:r>
                      <a:endParaRPr lang="es-MX"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s-MX"/>
                    </a:p>
                  </a:txBody>
                  <a:tcPr/>
                </a:tc>
                <a:tc gridSpan="2">
                  <a:txBody>
                    <a:bodyPr/>
                    <a:lstStyle/>
                    <a:p>
                      <a:pPr algn="ctr">
                        <a:lnSpc>
                          <a:spcPct val="100000"/>
                        </a:lnSpc>
                      </a:pPr>
                      <a:r>
                        <a:rPr lang="es-ES_tradnl" sz="8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a:t>
                      </a:r>
                      <a:endParaRPr lang="es-MX"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r>
                        <a:rPr lang="es-MX" sz="7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CC-</a:t>
                      </a:r>
                      <a:r>
                        <a:rPr lang="es-MX" sz="700" kern="1200" dirty="0" err="1">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Nva</a:t>
                      </a:r>
                      <a:r>
                        <a:rPr lang="es-MX" sz="7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Alianza Col</a:t>
                      </a:r>
                    </a:p>
                    <a:p>
                      <a:pPr algn="ctr">
                        <a:lnSpc>
                          <a:spcPct val="100000"/>
                        </a:lnSpc>
                      </a:pPr>
                      <a:r>
                        <a:rPr lang="es-MX" sz="7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GANÓ.</a:t>
                      </a:r>
                      <a:endParaRPr lang="es-MX"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hMerge="1">
                  <a:txBody>
                    <a:bodyPr/>
                    <a:lstStyle/>
                    <a:p>
                      <a:endParaRPr lang="es-MX"/>
                    </a:p>
                  </a:txBody>
                  <a:tcPr/>
                </a:tc>
                <a:tc gridSpan="2">
                  <a:txBody>
                    <a:bodyPr/>
                    <a:lstStyle/>
                    <a:p>
                      <a:pPr algn="ctr">
                        <a:lnSpc>
                          <a:spcPct val="100000"/>
                        </a:lnSpc>
                      </a:pPr>
                      <a:r>
                        <a:rPr lang="es-ES_tradnl" sz="10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r>
                        <a:rPr lang="es-ES_tradnl" sz="900" b="1" kern="1200" dirty="0">
                          <a:solidFill>
                            <a:srgbClr val="000000"/>
                          </a:solidFill>
                          <a:effectLst/>
                          <a:highlight>
                            <a:srgbClr val="FF00FF"/>
                          </a:highlight>
                          <a:latin typeface="Arial Narrow" panose="020B0606020202030204" pitchFamily="34" charset="0"/>
                          <a:ea typeface="Calibri" panose="020F0502020204030204" pitchFamily="34" charset="0"/>
                          <a:cs typeface="Times New Roman" panose="02020603050405020304" pitchFamily="18" charset="0"/>
                        </a:rPr>
                        <a:t>(antes H)</a:t>
                      </a:r>
                    </a:p>
                    <a:p>
                      <a:pPr algn="ctr">
                        <a:lnSpc>
                          <a:spcPct val="100000"/>
                        </a:lnSpc>
                      </a:pPr>
                      <a:r>
                        <a:rPr lang="es-ES_tradnl" sz="900" b="1" kern="1200" dirty="0">
                          <a:solidFill>
                            <a:srgbClr val="000000"/>
                          </a:solidFill>
                          <a:effectLst/>
                          <a:highlight>
                            <a:srgbClr val="FF00FF"/>
                          </a:highlight>
                          <a:latin typeface="Arial Narrow" panose="020B0606020202030204" pitchFamily="34" charset="0"/>
                          <a:ea typeface="Calibri" panose="020F0502020204030204" pitchFamily="34" charset="0"/>
                          <a:cs typeface="Times New Roman" panose="02020603050405020304" pitchFamily="18" charset="0"/>
                        </a:rPr>
                        <a:t>GANÓ</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hMerge="1">
                  <a:txBody>
                    <a:bodyPr/>
                    <a:lstStyle/>
                    <a:p>
                      <a:endParaRPr lang="es-MX"/>
                    </a:p>
                  </a:txBody>
                  <a:tcPr/>
                </a:tc>
                <a:tc rowSpan="2" gridSpan="2">
                  <a:txBody>
                    <a:bodyPr/>
                    <a:lstStyle/>
                    <a:p>
                      <a:pPr algn="ctr">
                        <a:lnSpc>
                          <a:spcPct val="100000"/>
                        </a:lnSpc>
                      </a:pPr>
                      <a:r>
                        <a:rPr lang="es-MX" sz="10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a:t>
                      </a:r>
                    </a:p>
                    <a:p>
                      <a:pPr algn="ctr">
                        <a:lnSpc>
                          <a:spcPct val="100000"/>
                        </a:lnSpc>
                      </a:pPr>
                      <a:r>
                        <a:rPr lang="es-MX" sz="10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(GANÓ)</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s-MX"/>
                    </a:p>
                  </a:txBody>
                  <a:tcPr/>
                </a:tc>
                <a:tc rowSpan="3" gridSpan="2">
                  <a:txBody>
                    <a:bodyPr/>
                    <a:lstStyle/>
                    <a:p>
                      <a:pPr algn="ctr">
                        <a:lnSpc>
                          <a:spcPct val="100000"/>
                        </a:lnSpc>
                      </a:pPr>
                      <a:r>
                        <a:rPr lang="es-MX" sz="10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H</a:t>
                      </a:r>
                    </a:p>
                    <a:p>
                      <a:pPr marL="0" marR="0" lvl="0" indent="0" algn="ctr" defTabSz="457135" rtl="0" eaLnBrk="1" fontAlgn="auto" latinLnBrk="0" hangingPunct="1">
                        <a:lnSpc>
                          <a:spcPct val="100000"/>
                        </a:lnSpc>
                        <a:spcBef>
                          <a:spcPts val="0"/>
                        </a:spcBef>
                        <a:spcAft>
                          <a:spcPts val="0"/>
                        </a:spcAft>
                        <a:buClrTx/>
                        <a:buSzTx/>
                        <a:buFontTx/>
                        <a:buNone/>
                        <a:tabLst/>
                        <a:defRPr/>
                      </a:pPr>
                      <a:r>
                        <a:rPr lang="es-MX" sz="105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(GANÓ)</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hMerge="1">
                  <a:txBody>
                    <a:bodyPr/>
                    <a:lstStyle/>
                    <a:p>
                      <a:endParaRPr lang="es-MX"/>
                    </a:p>
                  </a:txBody>
                  <a:tcPr/>
                </a:tc>
                <a:tc rowSpan="3" gridSpan="2">
                  <a:txBody>
                    <a:bodyPr/>
                    <a:lstStyle/>
                    <a:p>
                      <a:pPr algn="ctr">
                        <a:lnSpc>
                          <a:spcPct val="100000"/>
                        </a:lnSpc>
                      </a:pPr>
                      <a:r>
                        <a:rPr lang="es-ES_tradnl" sz="9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a:t>
                      </a:r>
                      <a:endParaRPr lang="es-MX"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r>
                        <a:rPr lang="es-MX" sz="7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COA-</a:t>
                      </a:r>
                      <a:r>
                        <a:rPr lang="es-MX" sz="700" kern="1200" dirty="0" err="1">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Nva</a:t>
                      </a:r>
                      <a:r>
                        <a:rPr lang="es-MX" sz="7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Alianza NL</a:t>
                      </a:r>
                      <a:endParaRPr lang="es-MX"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1E2"/>
                    </a:solidFill>
                  </a:tcPr>
                </a:tc>
                <a:tc rowSpan="3" hMerge="1">
                  <a:txBody>
                    <a:bodyPr/>
                    <a:lstStyle/>
                    <a:p>
                      <a:endParaRPr lang="es-MX"/>
                    </a:p>
                  </a:txBody>
                  <a:tcPr/>
                </a:tc>
                <a:tc gridSpan="2">
                  <a:txBody>
                    <a:bodyPr/>
                    <a:lstStyle/>
                    <a:p>
                      <a:pPr algn="ctr">
                        <a:lnSpc>
                          <a:spcPct val="100000"/>
                        </a:lnSpc>
                      </a:pPr>
                      <a:r>
                        <a:rPr lang="es-MX" sz="10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1E2"/>
                    </a:solidFill>
                  </a:tcPr>
                </a:tc>
                <a:tc hMerge="1">
                  <a:txBody>
                    <a:bodyPr/>
                    <a:lstStyle/>
                    <a:p>
                      <a:endParaRPr lang="es-MX"/>
                    </a:p>
                  </a:txBody>
                  <a:tcPr/>
                </a:tc>
                <a:tc gridSpan="2">
                  <a:txBody>
                    <a:bodyPr/>
                    <a:lstStyle/>
                    <a:p>
                      <a:pPr algn="ctr">
                        <a:lnSpc>
                          <a:spcPct val="100000"/>
                        </a:lnSpc>
                      </a:pPr>
                      <a:r>
                        <a:rPr lang="es-ES_tradnl" sz="1000" b="1"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1E2"/>
                    </a:solidFill>
                  </a:tcPr>
                </a:tc>
                <a:tc hMerge="1">
                  <a:txBody>
                    <a:bodyPr/>
                    <a:lstStyle/>
                    <a:p>
                      <a:endParaRPr lang="es-MX"/>
                    </a:p>
                  </a:txBody>
                  <a:tcPr/>
                </a:tc>
                <a:tc gridSpan="2">
                  <a:txBody>
                    <a:bodyPr/>
                    <a:lstStyle/>
                    <a:p>
                      <a:pPr algn="ctr">
                        <a:lnSpc>
                          <a:spcPct val="100000"/>
                        </a:lnSpc>
                      </a:pPr>
                      <a:r>
                        <a:rPr lang="es-ES_tradnl" sz="10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H</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r>
                        <a:rPr lang="es-ES_tradnl" sz="9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CC-P </a:t>
                      </a:r>
                      <a:r>
                        <a:rPr lang="es-ES_tradnl" sz="8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Sinaloense</a:t>
                      </a:r>
                    </a:p>
                    <a:p>
                      <a:pPr marL="0" marR="0" lvl="0" indent="0" algn="ctr" defTabSz="457135" rtl="0" eaLnBrk="1" fontAlgn="auto" latinLnBrk="0" hangingPunct="1">
                        <a:lnSpc>
                          <a:spcPct val="100000"/>
                        </a:lnSpc>
                        <a:spcBef>
                          <a:spcPts val="0"/>
                        </a:spcBef>
                        <a:spcAft>
                          <a:spcPts val="0"/>
                        </a:spcAft>
                        <a:buClrTx/>
                        <a:buSzTx/>
                        <a:buFontTx/>
                        <a:buNone/>
                        <a:tabLst/>
                        <a:defRPr/>
                      </a:pPr>
                      <a:r>
                        <a:rPr lang="es-MX" sz="10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(GANÓ)</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rowSpan="3" gridSpan="2">
                  <a:txBody>
                    <a:bodyPr/>
                    <a:lstStyle/>
                    <a:p>
                      <a:pPr algn="ctr">
                        <a:lnSpc>
                          <a:spcPct val="100000"/>
                        </a:lnSpc>
                      </a:pPr>
                      <a:r>
                        <a:rPr lang="es-MX" sz="9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H</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r>
                        <a:rPr lang="es-MX" sz="8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CC-</a:t>
                      </a:r>
                      <a:r>
                        <a:rPr lang="es-MX" sz="800" kern="1200" dirty="0" err="1">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Nva</a:t>
                      </a:r>
                      <a:r>
                        <a:rPr lang="es-MX" sz="8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Alianza Son</a:t>
                      </a:r>
                    </a:p>
                    <a:p>
                      <a:pPr marL="0" marR="0" lvl="0" indent="0" algn="ctr" defTabSz="457135" rtl="0" eaLnBrk="1" fontAlgn="auto" latinLnBrk="0" hangingPunct="1">
                        <a:lnSpc>
                          <a:spcPct val="100000"/>
                        </a:lnSpc>
                        <a:spcBef>
                          <a:spcPts val="0"/>
                        </a:spcBef>
                        <a:spcAft>
                          <a:spcPts val="0"/>
                        </a:spcAft>
                        <a:buClrTx/>
                        <a:buSzTx/>
                        <a:buFontTx/>
                        <a:buNone/>
                        <a:tabLst/>
                        <a:defRPr/>
                      </a:pPr>
                      <a:r>
                        <a:rPr lang="es-MX" sz="105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(GANÓ)</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hMerge="1">
                  <a:txBody>
                    <a:bodyPr/>
                    <a:lstStyle/>
                    <a:p>
                      <a:endParaRPr lang="es-MX"/>
                    </a:p>
                  </a:txBody>
                  <a:tcPr/>
                </a:tc>
                <a:tc rowSpan="3" gridSpan="2">
                  <a:txBody>
                    <a:bodyPr/>
                    <a:lstStyle/>
                    <a:p>
                      <a:pPr algn="ctr">
                        <a:lnSpc>
                          <a:spcPct val="100000"/>
                        </a:lnSpc>
                      </a:pPr>
                      <a:r>
                        <a:rPr lang="es-ES_tradnl" sz="9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r>
                        <a:rPr lang="es-ES_tradnl" sz="7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COA </a:t>
                      </a:r>
                      <a:r>
                        <a:rPr lang="es-MX" sz="7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a:t>
                      </a:r>
                      <a:r>
                        <a:rPr lang="es-MX" sz="700" kern="1200" dirty="0" err="1">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Nva</a:t>
                      </a:r>
                      <a:r>
                        <a:rPr lang="es-MX" sz="7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Alianza Tlaxcal-Encuentro Social Tlaxcala </a:t>
                      </a:r>
                    </a:p>
                    <a:p>
                      <a:pPr algn="ctr">
                        <a:lnSpc>
                          <a:spcPct val="100000"/>
                        </a:lnSpc>
                      </a:pPr>
                      <a:r>
                        <a:rPr lang="es-MX" sz="7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GANÓ</a:t>
                      </a:r>
                      <a:endParaRPr lang="es-MX"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843" marR="2843" marT="28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rowSpan="3" hMerge="1">
                  <a:txBody>
                    <a:bodyPr/>
                    <a:lstStyle/>
                    <a:p>
                      <a:endParaRPr lang="es-MX"/>
                    </a:p>
                  </a:txBody>
                  <a:tcPr/>
                </a:tc>
                <a:tc rowSpan="3" gridSpan="2">
                  <a:txBody>
                    <a:bodyPr/>
                    <a:lstStyle/>
                    <a:p>
                      <a:pPr algn="ctr">
                        <a:lnSpc>
                          <a:spcPct val="100000"/>
                        </a:lnSpc>
                      </a:pPr>
                      <a:r>
                        <a:rPr lang="es-ES_tradnl" sz="10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H</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r>
                        <a:rPr lang="es-ES_tradnl" sz="10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COA</a:t>
                      </a:r>
                    </a:p>
                    <a:p>
                      <a:pPr marL="0" marR="0" lvl="0" indent="0" algn="ctr" defTabSz="457135" rtl="0" eaLnBrk="1" fontAlgn="auto" latinLnBrk="0" hangingPunct="1">
                        <a:lnSpc>
                          <a:spcPct val="100000"/>
                        </a:lnSpc>
                        <a:spcBef>
                          <a:spcPts val="0"/>
                        </a:spcBef>
                        <a:spcAft>
                          <a:spcPts val="0"/>
                        </a:spcAft>
                        <a:buClrTx/>
                        <a:buSzTx/>
                        <a:buFontTx/>
                        <a:buNone/>
                        <a:tabLst/>
                        <a:defRPr/>
                      </a:pPr>
                      <a:r>
                        <a:rPr lang="es-MX" sz="105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(GANÓ)</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2843" marR="2843" marT="28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hMerge="1">
                  <a:txBody>
                    <a:bodyPr/>
                    <a:lstStyle/>
                    <a:p>
                      <a:endParaRPr lang="es-MX"/>
                    </a:p>
                  </a:txBody>
                  <a:tcPr/>
                </a:tc>
                <a:tc>
                  <a:txBody>
                    <a:bodyPr/>
                    <a:lstStyle/>
                    <a:p>
                      <a:pPr algn="ctr"/>
                      <a:r>
                        <a:rPr lang="es-MX" sz="10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7</a:t>
                      </a:r>
                      <a:endParaRPr lang="es-MX" dirty="0"/>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0000"/>
                        </a:lnSpc>
                      </a:pPr>
                      <a:r>
                        <a:rPr lang="es-MX" sz="10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8</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ctr">
                        <a:lnSpc>
                          <a:spcPct val="100000"/>
                        </a:lnSpc>
                      </a:pPr>
                      <a:r>
                        <a:rPr lang="es-MX" sz="900"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15</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2282668"/>
                  </a:ext>
                </a:extLst>
              </a:tr>
              <a:tr h="249612">
                <a:tc>
                  <a:txBody>
                    <a:bodyPr/>
                    <a:lstStyle/>
                    <a:p>
                      <a:pPr algn="ctr">
                        <a:lnSpc>
                          <a:spcPct val="100000"/>
                        </a:lnSpc>
                      </a:pPr>
                      <a:r>
                        <a:rPr lang="es-ES_tradnl" sz="9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PT</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gridSpan="2">
                  <a:txBody>
                    <a:bodyPr/>
                    <a:lstStyle/>
                    <a:p>
                      <a:pPr algn="ctr">
                        <a:lnSpc>
                          <a:spcPct val="100000"/>
                        </a:lnSpc>
                      </a:pPr>
                      <a:r>
                        <a:rPr lang="es-ES_tradnl" sz="10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1E2"/>
                    </a:solidFill>
                  </a:tcPr>
                </a:tc>
                <a:tc hMerge="1">
                  <a:txBody>
                    <a:bodyPr/>
                    <a:lstStyle/>
                    <a:p>
                      <a:endParaRPr lang="es-MX"/>
                    </a:p>
                  </a:txBody>
                  <a:tcPr/>
                </a:tc>
                <a:tc rowSpan="2" gridSpan="2">
                  <a:txBody>
                    <a:bodyPr/>
                    <a:lstStyle/>
                    <a:p>
                      <a:pPr algn="ctr">
                        <a:lnSpc>
                          <a:spcPct val="100000"/>
                        </a:lnSpc>
                      </a:pPr>
                      <a:r>
                        <a:rPr lang="es-ES_tradnl" sz="10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H</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r>
                        <a:rPr lang="es-ES_tradnl" sz="10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COA</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gridSpan="2">
                  <a:txBody>
                    <a:bodyPr/>
                    <a:lstStyle/>
                    <a:p>
                      <a:pPr algn="ctr">
                        <a:lnSpc>
                          <a:spcPct val="100000"/>
                        </a:lnSpc>
                      </a:pPr>
                      <a:r>
                        <a:rPr lang="es-MX" sz="10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1E2"/>
                    </a:solidFill>
                  </a:tcPr>
                </a:tc>
                <a:tc hMerge="1">
                  <a:txBody>
                    <a:bodyPr/>
                    <a:lstStyle/>
                    <a:p>
                      <a:endParaRPr lang="es-MX"/>
                    </a:p>
                  </a:txBody>
                  <a:tcPr/>
                </a:tc>
                <a:tc rowSpan="2" gridSpan="2">
                  <a:txBody>
                    <a:bodyPr/>
                    <a:lstStyle/>
                    <a:p>
                      <a:pPr algn="ctr">
                        <a:lnSpc>
                          <a:spcPct val="100000"/>
                        </a:lnSpc>
                      </a:pPr>
                      <a:r>
                        <a:rPr lang="es-ES_tradnl" sz="10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H</a:t>
                      </a:r>
                    </a:p>
                    <a:p>
                      <a:pPr marL="0" marR="0" lvl="0" indent="0" algn="ctr" defTabSz="457135" rtl="0" eaLnBrk="1" fontAlgn="auto" latinLnBrk="0" hangingPunct="1">
                        <a:lnSpc>
                          <a:spcPct val="100000"/>
                        </a:lnSpc>
                        <a:spcBef>
                          <a:spcPts val="0"/>
                        </a:spcBef>
                        <a:spcAft>
                          <a:spcPts val="0"/>
                        </a:spcAft>
                        <a:buClrTx/>
                        <a:buSzTx/>
                        <a:buFontTx/>
                        <a:buNone/>
                        <a:tabLst/>
                        <a:defRPr/>
                      </a:pPr>
                      <a:r>
                        <a:rPr lang="es-MX" sz="105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(GANÓ)</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s-MX"/>
                    </a:p>
                  </a:txBody>
                  <a:tcPr/>
                </a:tc>
                <a:tc gridSpan="2">
                  <a:txBody>
                    <a:bodyPr/>
                    <a:lstStyle/>
                    <a:p>
                      <a:pPr algn="ctr">
                        <a:lnSpc>
                          <a:spcPct val="100000"/>
                        </a:lnSpc>
                      </a:pPr>
                      <a:r>
                        <a:rPr lang="es-MX" sz="10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r>
                        <a:rPr lang="es-MX" sz="700" b="1"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Declinó </a:t>
                      </a:r>
                      <a:endParaRPr lang="es-MX"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1E2"/>
                    </a:solidFill>
                  </a:tcPr>
                </a:tc>
                <a:tc h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a:txBody>
                    <a:bodyPr/>
                    <a:lstStyle/>
                    <a:p>
                      <a:pPr algn="ctr"/>
                      <a:r>
                        <a:rPr lang="es-MX" sz="10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7</a:t>
                      </a:r>
                      <a:endParaRPr lang="es-MX" dirty="0"/>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0000"/>
                        </a:lnSpc>
                      </a:pPr>
                      <a:r>
                        <a:rPr lang="es-MX" sz="1000"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8</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ctr">
                        <a:lnSpc>
                          <a:spcPct val="100000"/>
                        </a:lnSpc>
                      </a:pPr>
                      <a:r>
                        <a:rPr lang="es-MX" sz="900"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15</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2133147"/>
                  </a:ext>
                </a:extLst>
              </a:tr>
              <a:tr h="264032">
                <a:tc>
                  <a:txBody>
                    <a:bodyPr/>
                    <a:lstStyle/>
                    <a:p>
                      <a:pPr algn="ctr">
                        <a:lnSpc>
                          <a:spcPct val="100000"/>
                        </a:lnSpc>
                      </a:pPr>
                      <a:r>
                        <a:rPr lang="es-ES_tradnl" sz="9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PVEM</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vMerge="1">
                  <a:txBody>
                    <a:bodyPr/>
                    <a:lstStyle/>
                    <a:p>
                      <a:endParaRPr lang="es-MX"/>
                    </a:p>
                  </a:txBody>
                  <a:tcPr/>
                </a:tc>
                <a:tc hMerge="1" vMerge="1">
                  <a:txBody>
                    <a:bodyPr/>
                    <a:lstStyle/>
                    <a:p>
                      <a:endParaRPr lang="es-MX"/>
                    </a:p>
                  </a:txBody>
                  <a:tcPr/>
                </a:tc>
                <a:tc gridSpan="2">
                  <a:txBody>
                    <a:bodyPr/>
                    <a:lstStyle/>
                    <a:p>
                      <a:pPr algn="ctr">
                        <a:lnSpc>
                          <a:spcPct val="100000"/>
                        </a:lnSpc>
                      </a:pPr>
                      <a:r>
                        <a:rPr lang="es-MX" sz="1000" b="1" kern="1200">
                          <a:solidFill>
                            <a:srgbClr val="000000"/>
                          </a:solidFill>
                          <a:effectLst/>
                          <a:latin typeface="Arial Narrow" panose="020B0606020202030204" pitchFamily="34" charset="0"/>
                          <a:ea typeface="Calibri" panose="020F0502020204030204" pitchFamily="34" charset="0"/>
                          <a:cs typeface="Arial" panose="020B0604020202020204" pitchFamily="34" charset="0"/>
                        </a:rPr>
                        <a:t>M</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1E2"/>
                    </a:solidFill>
                  </a:tcPr>
                </a:tc>
                <a:tc hMerge="1">
                  <a:txBody>
                    <a:bodyPr/>
                    <a:lstStyle/>
                    <a:p>
                      <a:endParaRPr lang="es-MX"/>
                    </a:p>
                  </a:txBody>
                  <a:tcPr/>
                </a:tc>
                <a:tc gridSpan="2">
                  <a:txBody>
                    <a:bodyPr/>
                    <a:lstStyle/>
                    <a:p>
                      <a:pPr algn="ctr">
                        <a:lnSpc>
                          <a:spcPct val="100000"/>
                        </a:lnSpc>
                      </a:pPr>
                      <a:r>
                        <a:rPr lang="es-ES_tradnl" sz="1000" b="1"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1E2"/>
                    </a:solidFill>
                  </a:tcPr>
                </a:tc>
                <a:tc hMerge="1">
                  <a:txBody>
                    <a:bodyPr/>
                    <a:lstStyle/>
                    <a:p>
                      <a:endParaRPr lang="es-MX"/>
                    </a:p>
                  </a:txBody>
                  <a:tcPr/>
                </a:tc>
                <a:tc gridSpan="2">
                  <a:txBody>
                    <a:bodyPr/>
                    <a:lstStyle/>
                    <a:p>
                      <a:pPr algn="ctr">
                        <a:lnSpc>
                          <a:spcPct val="100000"/>
                        </a:lnSpc>
                      </a:pPr>
                      <a:r>
                        <a:rPr lang="es-MX" sz="1000" b="1"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1E2"/>
                    </a:solidFill>
                  </a:tcPr>
                </a:tc>
                <a:tc hMerge="1">
                  <a:txBody>
                    <a:bodyPr/>
                    <a:lstStyle/>
                    <a:p>
                      <a:endParaRPr lang="es-MX"/>
                    </a:p>
                  </a:txBody>
                  <a:tcPr/>
                </a:tc>
                <a:tc gridSpan="2">
                  <a:txBody>
                    <a:bodyPr/>
                    <a:lstStyle/>
                    <a:p>
                      <a:pPr algn="ctr">
                        <a:lnSpc>
                          <a:spcPct val="100000"/>
                        </a:lnSpc>
                      </a:pPr>
                      <a:r>
                        <a:rPr lang="es-ES_tradnl" sz="1000"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H</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vMerge="1">
                  <a:txBody>
                    <a:bodyPr/>
                    <a:lstStyle/>
                    <a:p>
                      <a:endParaRPr lang="es-MX"/>
                    </a:p>
                  </a:txBody>
                  <a:tcPr/>
                </a:tc>
                <a:tc hMerge="1" vMerge="1">
                  <a:txBody>
                    <a:bodyPr/>
                    <a:lstStyle/>
                    <a:p>
                      <a:endParaRPr lang="es-MX"/>
                    </a:p>
                  </a:txBody>
                  <a:tcPr/>
                </a:tc>
                <a:tc gridSpan="2">
                  <a:txBody>
                    <a:bodyPr/>
                    <a:lstStyle/>
                    <a:p>
                      <a:pPr algn="ctr">
                        <a:lnSpc>
                          <a:spcPct val="100000"/>
                        </a:lnSpc>
                      </a:pPr>
                      <a:r>
                        <a:rPr lang="es-MX" sz="1000" kern="120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H</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gridSpan="2">
                  <a:txBody>
                    <a:bodyPr/>
                    <a:lstStyle/>
                    <a:p>
                      <a:pPr algn="ctr">
                        <a:lnSpc>
                          <a:spcPct val="100000"/>
                        </a:lnSpc>
                      </a:pPr>
                      <a:r>
                        <a:rPr lang="es-MX" sz="10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1E2"/>
                    </a:solidFill>
                  </a:tcPr>
                </a:tc>
                <a:tc hMerge="1">
                  <a:txBody>
                    <a:bodyPr/>
                    <a:lstStyle/>
                    <a:p>
                      <a:endParaRPr lang="es-MX"/>
                    </a:p>
                  </a:txBody>
                  <a:tcPr/>
                </a:tc>
                <a:tc gridSpan="2" vMerge="1">
                  <a:txBody>
                    <a:bodyPr/>
                    <a:lstStyle/>
                    <a:p>
                      <a:endParaRPr lang="es-MX"/>
                    </a:p>
                  </a:txBody>
                  <a:tcPr/>
                </a:tc>
                <a:tc hMerge="1" vMerge="1">
                  <a:txBody>
                    <a:bodyPr/>
                    <a:lstStyle/>
                    <a:p>
                      <a:endParaRPr lang="es-MX"/>
                    </a:p>
                  </a:txBody>
                  <a:tcPr/>
                </a:tc>
                <a:tc gridSpan="2">
                  <a:txBody>
                    <a:bodyPr/>
                    <a:lstStyle/>
                    <a:p>
                      <a:pPr algn="ctr">
                        <a:lnSpc>
                          <a:spcPct val="100000"/>
                        </a:lnSpc>
                      </a:pPr>
                      <a:r>
                        <a:rPr lang="es-MX" sz="10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H</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r>
                        <a:rPr lang="es-MX" sz="800" b="1"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Declinó</a:t>
                      </a:r>
                      <a:endParaRPr lang="es-MX"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a:txBody>
                    <a:bodyPr/>
                    <a:lstStyle/>
                    <a:p>
                      <a:pPr algn="ctr"/>
                      <a:r>
                        <a:rPr lang="es-MX" sz="10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7</a:t>
                      </a:r>
                      <a:endParaRPr lang="es-MX" dirty="0"/>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0000"/>
                        </a:lnSpc>
                      </a:pPr>
                      <a:r>
                        <a:rPr lang="es-MX" sz="1000"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8</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ctr">
                        <a:lnSpc>
                          <a:spcPct val="100000"/>
                        </a:lnSpc>
                      </a:pPr>
                      <a:r>
                        <a:rPr lang="es-MX" sz="900"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15</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1341728"/>
                  </a:ext>
                </a:extLst>
              </a:tr>
              <a:tr h="300080">
                <a:tc>
                  <a:txBody>
                    <a:bodyPr/>
                    <a:lstStyle/>
                    <a:p>
                      <a:pPr algn="ctr">
                        <a:lnSpc>
                          <a:spcPct val="100000"/>
                        </a:lnSpc>
                      </a:pPr>
                      <a:r>
                        <a:rPr lang="es-ES_tradnl" sz="900" b="1"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MC</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a:lnSpc>
                          <a:spcPct val="100000"/>
                        </a:lnSpc>
                      </a:pPr>
                      <a:r>
                        <a:rPr lang="es-MX" sz="1000"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H</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lnSpc>
                          <a:spcPct val="100000"/>
                        </a:lnSpc>
                      </a:pPr>
                      <a:r>
                        <a:rPr lang="es-MX" sz="1000" b="1" kern="1200">
                          <a:solidFill>
                            <a:srgbClr val="000000"/>
                          </a:solidFill>
                          <a:effectLst/>
                          <a:latin typeface="Arial Narrow" panose="020B0606020202030204" pitchFamily="34" charset="0"/>
                          <a:ea typeface="Calibri" panose="020F0502020204030204" pitchFamily="34" charset="0"/>
                          <a:cs typeface="Arial" panose="020B0604020202020204" pitchFamily="34" charset="0"/>
                        </a:rPr>
                        <a:t>M</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1E2"/>
                    </a:solidFill>
                  </a:tcPr>
                </a:tc>
                <a:tc hMerge="1">
                  <a:txBody>
                    <a:bodyPr/>
                    <a:lstStyle/>
                    <a:p>
                      <a:endParaRPr lang="es-MX"/>
                    </a:p>
                  </a:txBody>
                  <a:tcPr/>
                </a:tc>
                <a:tc gridSpan="2">
                  <a:txBody>
                    <a:bodyPr/>
                    <a:lstStyle/>
                    <a:p>
                      <a:pPr algn="ctr">
                        <a:lnSpc>
                          <a:spcPct val="100000"/>
                        </a:lnSpc>
                      </a:pPr>
                      <a:r>
                        <a:rPr lang="es-ES_tradnl" sz="1000"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H</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lnSpc>
                          <a:spcPct val="100000"/>
                        </a:lnSpc>
                      </a:pPr>
                      <a:r>
                        <a:rPr lang="es-MX" sz="10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H</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lnSpc>
                          <a:spcPct val="100000"/>
                        </a:lnSpc>
                      </a:pPr>
                      <a:r>
                        <a:rPr lang="es-ES_tradnl" sz="1000"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H</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lnSpc>
                          <a:spcPct val="100000"/>
                        </a:lnSpc>
                      </a:pPr>
                      <a:r>
                        <a:rPr lang="es-ES_tradnl" sz="1000" b="1"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1E2"/>
                    </a:solidFill>
                  </a:tcPr>
                </a:tc>
                <a:tc hMerge="1">
                  <a:txBody>
                    <a:bodyPr/>
                    <a:lstStyle/>
                    <a:p>
                      <a:endParaRPr lang="es-MX"/>
                    </a:p>
                  </a:txBody>
                  <a:tcPr/>
                </a:tc>
                <a:tc gridSpan="2">
                  <a:txBody>
                    <a:bodyPr/>
                    <a:lstStyle/>
                    <a:p>
                      <a:pPr algn="ctr">
                        <a:lnSpc>
                          <a:spcPct val="100000"/>
                        </a:lnSpc>
                      </a:pPr>
                      <a:r>
                        <a:rPr lang="es-MX" sz="1000" b="1"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M</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1E2"/>
                    </a:solidFill>
                  </a:tcPr>
                </a:tc>
                <a:tc hMerge="1">
                  <a:txBody>
                    <a:bodyPr/>
                    <a:lstStyle/>
                    <a:p>
                      <a:endParaRPr lang="es-MX"/>
                    </a:p>
                  </a:txBody>
                  <a:tcPr/>
                </a:tc>
                <a:tc gridSpan="2">
                  <a:txBody>
                    <a:bodyPr/>
                    <a:lstStyle/>
                    <a:p>
                      <a:pPr algn="ctr">
                        <a:lnSpc>
                          <a:spcPct val="100000"/>
                        </a:lnSpc>
                      </a:pPr>
                      <a:r>
                        <a:rPr lang="es-MX" sz="10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H</a:t>
                      </a:r>
                    </a:p>
                    <a:p>
                      <a:pPr algn="ctr">
                        <a:lnSpc>
                          <a:spcPct val="100000"/>
                        </a:lnSpc>
                      </a:pP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lnSpc>
                          <a:spcPct val="100000"/>
                        </a:lnSpc>
                      </a:pPr>
                      <a:r>
                        <a:rPr lang="es-ES_tradnl" sz="10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H</a:t>
                      </a:r>
                    </a:p>
                    <a:p>
                      <a:pPr marL="0" marR="0" lvl="0" indent="0" algn="ctr" defTabSz="457135" rtl="0" eaLnBrk="1" fontAlgn="auto" latinLnBrk="0" hangingPunct="1">
                        <a:lnSpc>
                          <a:spcPct val="100000"/>
                        </a:lnSpc>
                        <a:spcBef>
                          <a:spcPts val="0"/>
                        </a:spcBef>
                        <a:spcAft>
                          <a:spcPts val="0"/>
                        </a:spcAft>
                        <a:buClrTx/>
                        <a:buSzTx/>
                        <a:buFontTx/>
                        <a:buNone/>
                        <a:tabLst/>
                        <a:defRPr/>
                      </a:pPr>
                      <a:r>
                        <a:rPr lang="es-MX" sz="105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(GANÓ)</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lnSpc>
                          <a:spcPct val="100000"/>
                        </a:lnSpc>
                      </a:pPr>
                      <a:r>
                        <a:rPr lang="es-MX" sz="10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1E2"/>
                    </a:solidFill>
                  </a:tcPr>
                </a:tc>
                <a:tc hMerge="1">
                  <a:txBody>
                    <a:bodyPr/>
                    <a:lstStyle/>
                    <a:p>
                      <a:endParaRPr lang="es-MX"/>
                    </a:p>
                  </a:txBody>
                  <a:tcPr/>
                </a:tc>
                <a:tc gridSpan="2">
                  <a:txBody>
                    <a:bodyPr/>
                    <a:lstStyle/>
                    <a:p>
                      <a:pPr algn="ctr">
                        <a:lnSpc>
                          <a:spcPct val="100000"/>
                        </a:lnSpc>
                      </a:pPr>
                      <a:r>
                        <a:rPr lang="es-ES_tradnl" sz="1000" b="1"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1E2"/>
                    </a:solidFill>
                  </a:tcPr>
                </a:tc>
                <a:tc hMerge="1">
                  <a:txBody>
                    <a:bodyPr/>
                    <a:lstStyle/>
                    <a:p>
                      <a:endParaRPr lang="es-MX"/>
                    </a:p>
                  </a:txBody>
                  <a:tcPr/>
                </a:tc>
                <a:tc gridSpan="2">
                  <a:txBody>
                    <a:bodyPr/>
                    <a:lstStyle/>
                    <a:p>
                      <a:pPr algn="ctr">
                        <a:lnSpc>
                          <a:spcPct val="100000"/>
                        </a:lnSpc>
                      </a:pPr>
                      <a:r>
                        <a:rPr lang="es-MX" sz="10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H</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lnSpc>
                          <a:spcPct val="100000"/>
                        </a:lnSpc>
                      </a:pPr>
                      <a:r>
                        <a:rPr lang="es-ES_tradnl" sz="9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H</a:t>
                      </a:r>
                      <a:endParaRPr lang="es-MX"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r>
                        <a:rPr lang="es-MX" sz="700" b="1"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Nuevo registro</a:t>
                      </a:r>
                      <a:endParaRPr lang="es-MX"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lnSpc>
                          <a:spcPct val="100000"/>
                        </a:lnSpc>
                      </a:pPr>
                      <a:r>
                        <a:rPr lang="es-ES_tradnl" sz="10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2843" marR="2843" marT="28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1E2"/>
                    </a:solidFill>
                  </a:tcPr>
                </a:tc>
                <a:tc hMerge="1">
                  <a:txBody>
                    <a:bodyPr/>
                    <a:lstStyle/>
                    <a:p>
                      <a:endParaRPr lang="es-MX"/>
                    </a:p>
                  </a:txBody>
                  <a:tcPr/>
                </a:tc>
                <a:tc gridSpan="2">
                  <a:txBody>
                    <a:bodyPr/>
                    <a:lstStyle/>
                    <a:p>
                      <a:pPr algn="ctr">
                        <a:lnSpc>
                          <a:spcPct val="100000"/>
                        </a:lnSpc>
                      </a:pPr>
                      <a:r>
                        <a:rPr lang="es-ES_tradnl" sz="1000" b="1"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2843" marR="2843" marT="28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1E2"/>
                    </a:solidFill>
                  </a:tcPr>
                </a:tc>
                <a:tc hMerge="1">
                  <a:txBody>
                    <a:bodyPr/>
                    <a:lstStyle/>
                    <a:p>
                      <a:endParaRPr lang="es-MX"/>
                    </a:p>
                  </a:txBody>
                  <a:tcPr/>
                </a:tc>
                <a:tc>
                  <a:txBody>
                    <a:bodyPr/>
                    <a:lstStyle/>
                    <a:p>
                      <a:pPr algn="ctr"/>
                      <a:r>
                        <a:rPr lang="es-MX" sz="10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7</a:t>
                      </a:r>
                      <a:endParaRPr lang="es-MX" dirty="0"/>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0000"/>
                        </a:lnSpc>
                      </a:pPr>
                      <a:r>
                        <a:rPr lang="es-MX" sz="1000"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8</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ctr">
                        <a:lnSpc>
                          <a:spcPct val="100000"/>
                        </a:lnSpc>
                      </a:pPr>
                      <a:r>
                        <a:rPr lang="es-MX" sz="900"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15</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4834070"/>
                  </a:ext>
                </a:extLst>
              </a:tr>
              <a:tr h="249612">
                <a:tc>
                  <a:txBody>
                    <a:bodyPr/>
                    <a:lstStyle/>
                    <a:p>
                      <a:pPr algn="ctr">
                        <a:lnSpc>
                          <a:spcPct val="100000"/>
                        </a:lnSpc>
                      </a:pPr>
                      <a:r>
                        <a:rPr lang="es-ES_tradnl" sz="9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RSP</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a:lnSpc>
                          <a:spcPct val="100000"/>
                        </a:lnSpc>
                      </a:pPr>
                      <a:r>
                        <a:rPr lang="es-MX" sz="1000" b="1"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1E2"/>
                    </a:solidFill>
                  </a:tcPr>
                </a:tc>
                <a:tc hMerge="1">
                  <a:txBody>
                    <a:bodyPr/>
                    <a:lstStyle/>
                    <a:p>
                      <a:endParaRPr lang="es-MX"/>
                    </a:p>
                  </a:txBody>
                  <a:tcPr/>
                </a:tc>
                <a:tc gridSpan="2">
                  <a:txBody>
                    <a:bodyPr/>
                    <a:lstStyle/>
                    <a:p>
                      <a:pPr algn="ctr">
                        <a:lnSpc>
                          <a:spcPct val="100000"/>
                        </a:lnSpc>
                      </a:pPr>
                      <a:r>
                        <a:rPr lang="es-MX" sz="1000" kern="1200">
                          <a:solidFill>
                            <a:srgbClr val="000000"/>
                          </a:solidFill>
                          <a:effectLst/>
                          <a:latin typeface="Arial Narrow" panose="020B0606020202030204" pitchFamily="34" charset="0"/>
                          <a:ea typeface="Calibri" panose="020F0502020204030204" pitchFamily="34" charset="0"/>
                          <a:cs typeface="Arial" panose="020B0604020202020204" pitchFamily="34" charset="0"/>
                        </a:rPr>
                        <a:t>H</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lnSpc>
                          <a:spcPct val="100000"/>
                        </a:lnSpc>
                      </a:pPr>
                      <a:r>
                        <a:rPr lang="es-ES_tradnl" sz="1000" b="1"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1E2"/>
                    </a:solidFill>
                  </a:tcPr>
                </a:tc>
                <a:tc hMerge="1">
                  <a:txBody>
                    <a:bodyPr/>
                    <a:lstStyle/>
                    <a:p>
                      <a:endParaRPr lang="es-MX"/>
                    </a:p>
                  </a:txBody>
                  <a:tcPr/>
                </a:tc>
                <a:tc gridSpan="2">
                  <a:txBody>
                    <a:bodyPr/>
                    <a:lstStyle/>
                    <a:p>
                      <a:pPr algn="ctr">
                        <a:lnSpc>
                          <a:spcPct val="100000"/>
                        </a:lnSpc>
                      </a:pPr>
                      <a:r>
                        <a:rPr lang="es-MX" sz="9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a:t>
                      </a:r>
                      <a:endParaRPr lang="es-MX"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r>
                        <a:rPr lang="es-MX" sz="700" b="1"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Declinó</a:t>
                      </a:r>
                      <a:endParaRPr lang="es-MX"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1E2"/>
                    </a:solidFill>
                  </a:tcPr>
                </a:tc>
                <a:tc hMerge="1">
                  <a:txBody>
                    <a:bodyPr/>
                    <a:lstStyle/>
                    <a:p>
                      <a:endParaRPr lang="es-MX"/>
                    </a:p>
                  </a:txBody>
                  <a:tcPr/>
                </a:tc>
                <a:tc gridSpan="2">
                  <a:txBody>
                    <a:bodyPr/>
                    <a:lstStyle/>
                    <a:p>
                      <a:pPr algn="ctr">
                        <a:lnSpc>
                          <a:spcPct val="100000"/>
                        </a:lnSpc>
                      </a:pPr>
                      <a:r>
                        <a:rPr lang="es-ES_tradnl" sz="1000" b="1"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1E2"/>
                    </a:solidFill>
                  </a:tcPr>
                </a:tc>
                <a:tc hMerge="1">
                  <a:txBody>
                    <a:bodyPr/>
                    <a:lstStyle/>
                    <a:p>
                      <a:endParaRPr lang="es-MX"/>
                    </a:p>
                  </a:txBody>
                  <a:tcPr/>
                </a:tc>
                <a:tc gridSpan="2">
                  <a:txBody>
                    <a:bodyPr/>
                    <a:lstStyle/>
                    <a:p>
                      <a:pPr algn="ctr">
                        <a:lnSpc>
                          <a:spcPct val="100000"/>
                        </a:lnSpc>
                      </a:pPr>
                      <a:r>
                        <a:rPr lang="es-ES_tradnl" sz="1000"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H</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lnSpc>
                          <a:spcPct val="100000"/>
                        </a:lnSpc>
                      </a:pPr>
                      <a:r>
                        <a:rPr lang="es-MX" sz="10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(H)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r>
                        <a:rPr lang="es-MX" sz="700" b="1"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Declinó</a:t>
                      </a:r>
                      <a:endParaRPr lang="es-MX"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lnSpc>
                          <a:spcPct val="100000"/>
                        </a:lnSpc>
                      </a:pPr>
                      <a:r>
                        <a:rPr lang="es-ES_tradnl" sz="1000"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H</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lnSpc>
                          <a:spcPct val="100000"/>
                        </a:lnSpc>
                      </a:pPr>
                      <a:r>
                        <a:rPr lang="es-ES_tradnl" sz="1000" b="1"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1E2"/>
                    </a:solidFill>
                  </a:tcPr>
                </a:tc>
                <a:tc hMerge="1">
                  <a:txBody>
                    <a:bodyPr/>
                    <a:lstStyle/>
                    <a:p>
                      <a:endParaRPr lang="es-MX"/>
                    </a:p>
                  </a:txBody>
                  <a:tcPr/>
                </a:tc>
                <a:tc gridSpan="2">
                  <a:txBody>
                    <a:bodyPr/>
                    <a:lstStyle/>
                    <a:p>
                      <a:pPr algn="ctr">
                        <a:lnSpc>
                          <a:spcPct val="100000"/>
                        </a:lnSpc>
                      </a:pPr>
                      <a:r>
                        <a:rPr lang="es-MX" sz="10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H</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lnSpc>
                          <a:spcPct val="100000"/>
                        </a:lnSpc>
                      </a:pPr>
                      <a:r>
                        <a:rPr lang="es-ES_tradnl" sz="1000"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H</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lnSpc>
                          <a:spcPct val="100000"/>
                        </a:lnSpc>
                      </a:pPr>
                      <a:r>
                        <a:rPr lang="es-ES_tradnl" sz="1000" b="1"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1E2"/>
                    </a:solidFill>
                  </a:tcPr>
                </a:tc>
                <a:tc hMerge="1">
                  <a:txBody>
                    <a:bodyPr/>
                    <a:lstStyle/>
                    <a:p>
                      <a:endParaRPr lang="es-MX"/>
                    </a:p>
                  </a:txBody>
                  <a:tcPr/>
                </a:tc>
                <a:tc gridSpan="2">
                  <a:txBody>
                    <a:bodyPr/>
                    <a:lstStyle/>
                    <a:p>
                      <a:pPr algn="ctr">
                        <a:lnSpc>
                          <a:spcPct val="100000"/>
                        </a:lnSpc>
                      </a:pPr>
                      <a:r>
                        <a:rPr lang="es-ES_tradnl" sz="1000"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H</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lnSpc>
                          <a:spcPct val="100000"/>
                        </a:lnSpc>
                      </a:pPr>
                      <a:r>
                        <a:rPr lang="es-ES_tradnl" sz="1000"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H</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2843" marR="2843" marT="28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lnSpc>
                          <a:spcPct val="100000"/>
                        </a:lnSpc>
                      </a:pPr>
                      <a:r>
                        <a:rPr lang="es-ES_tradnl" sz="900" b="1" kern="1200" dirty="0">
                          <a:solidFill>
                            <a:srgbClr val="000000"/>
                          </a:solidFill>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M</a:t>
                      </a:r>
                      <a:endParaRPr lang="es-MX"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r>
                        <a:rPr lang="es-ES_tradnl" sz="700" b="1" kern="1200" dirty="0">
                          <a:solidFill>
                            <a:srgbClr val="000000"/>
                          </a:solidFill>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Transgénero</a:t>
                      </a:r>
                      <a:endParaRPr lang="es-MX"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843" marR="2843" marT="28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1E2"/>
                    </a:solidFill>
                  </a:tcPr>
                </a:tc>
                <a:tc hMerge="1">
                  <a:txBody>
                    <a:bodyPr/>
                    <a:lstStyle/>
                    <a:p>
                      <a:endParaRPr lang="es-MX"/>
                    </a:p>
                  </a:txBody>
                  <a:tcPr/>
                </a:tc>
                <a:tc>
                  <a:txBody>
                    <a:bodyPr/>
                    <a:lstStyle/>
                    <a:p>
                      <a:pPr algn="ctr"/>
                      <a:r>
                        <a:rPr lang="es-MX" sz="10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7</a:t>
                      </a:r>
                      <a:endParaRPr lang="es-MX" dirty="0"/>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0000"/>
                        </a:lnSpc>
                      </a:pPr>
                      <a:r>
                        <a:rPr lang="es-MX" sz="1000"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8</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ctr">
                        <a:lnSpc>
                          <a:spcPct val="100000"/>
                        </a:lnSpc>
                      </a:pPr>
                      <a:r>
                        <a:rPr lang="es-MX" sz="900"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15</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7428222"/>
                  </a:ext>
                </a:extLst>
              </a:tr>
              <a:tr h="235193">
                <a:tc>
                  <a:txBody>
                    <a:bodyPr/>
                    <a:lstStyle/>
                    <a:p>
                      <a:pPr algn="ctr">
                        <a:lnSpc>
                          <a:spcPct val="100000"/>
                        </a:lnSpc>
                      </a:pPr>
                      <a:r>
                        <a:rPr lang="es-ES_tradnl" sz="900" b="1" kern="1200" dirty="0" err="1">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FxM</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a:lnSpc>
                          <a:spcPct val="100000"/>
                        </a:lnSpc>
                      </a:pPr>
                      <a:r>
                        <a:rPr lang="es-MX" sz="9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H</a:t>
                      </a:r>
                      <a:endParaRPr lang="es-MX"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r>
                        <a:rPr lang="es-MX" sz="700" b="1" kern="1200" dirty="0">
                          <a:solidFill>
                            <a:srgbClr val="000000"/>
                          </a:solidFill>
                          <a:effectLst/>
                          <a:highlight>
                            <a:srgbClr val="F2D1E2"/>
                          </a:highlight>
                          <a:latin typeface="Arial Narrow" panose="020B0606020202030204" pitchFamily="34" charset="0"/>
                          <a:ea typeface="Times New Roman" panose="02020603050405020304" pitchFamily="18" charset="0"/>
                          <a:cs typeface="Arial" panose="020B0604020202020204" pitchFamily="34" charset="0"/>
                        </a:rPr>
                        <a:t>Declinó</a:t>
                      </a:r>
                      <a:endParaRPr lang="es-MX" sz="900" dirty="0">
                        <a:effectLst/>
                        <a:highlight>
                          <a:srgbClr val="F2D1E2"/>
                        </a:highligh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lnSpc>
                          <a:spcPct val="100000"/>
                        </a:lnSpc>
                      </a:pPr>
                      <a:r>
                        <a:rPr lang="es-MX" sz="1000" b="1" kern="1200">
                          <a:solidFill>
                            <a:srgbClr val="000000"/>
                          </a:solidFill>
                          <a:effectLst/>
                          <a:latin typeface="Arial Narrow" panose="020B0606020202030204" pitchFamily="34" charset="0"/>
                          <a:ea typeface="Calibri" panose="020F0502020204030204" pitchFamily="34" charset="0"/>
                          <a:cs typeface="Arial" panose="020B0604020202020204" pitchFamily="34" charset="0"/>
                        </a:rPr>
                        <a:t>M</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1E2"/>
                    </a:solidFill>
                  </a:tcPr>
                </a:tc>
                <a:tc hMerge="1">
                  <a:txBody>
                    <a:bodyPr/>
                    <a:lstStyle/>
                    <a:p>
                      <a:endParaRPr lang="es-MX"/>
                    </a:p>
                  </a:txBody>
                  <a:tcPr/>
                </a:tc>
                <a:tc gridSpan="2">
                  <a:txBody>
                    <a:bodyPr/>
                    <a:lstStyle/>
                    <a:p>
                      <a:pPr algn="ctr">
                        <a:lnSpc>
                          <a:spcPct val="100000"/>
                        </a:lnSpc>
                      </a:pPr>
                      <a:r>
                        <a:rPr lang="es-ES_tradnl" sz="1000"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H</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lnSpc>
                          <a:spcPct val="100000"/>
                        </a:lnSpc>
                      </a:pPr>
                      <a:r>
                        <a:rPr lang="es-MX" sz="9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H</a:t>
                      </a:r>
                      <a:endParaRPr lang="es-MX"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r>
                        <a:rPr lang="es-MX" sz="700" b="1"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Declinó</a:t>
                      </a:r>
                      <a:endParaRPr lang="es-MX"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lnSpc>
                          <a:spcPct val="100000"/>
                        </a:lnSpc>
                      </a:pPr>
                      <a:r>
                        <a:rPr lang="es-ES_tradnl" sz="1000" b="1"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1E2"/>
                    </a:solidFill>
                  </a:tcPr>
                </a:tc>
                <a:tc hMerge="1">
                  <a:txBody>
                    <a:bodyPr/>
                    <a:lstStyle/>
                    <a:p>
                      <a:endParaRPr lang="es-MX"/>
                    </a:p>
                  </a:txBody>
                  <a:tcPr/>
                </a:tc>
                <a:tc gridSpan="2">
                  <a:txBody>
                    <a:bodyPr/>
                    <a:lstStyle/>
                    <a:p>
                      <a:pPr algn="ctr">
                        <a:lnSpc>
                          <a:spcPct val="100000"/>
                        </a:lnSpc>
                      </a:pPr>
                      <a:r>
                        <a:rPr lang="es-ES_tradnl" sz="9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H</a:t>
                      </a:r>
                      <a:endParaRPr lang="es-MX"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r>
                        <a:rPr lang="es-MX" sz="700" b="1"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Declinó</a:t>
                      </a:r>
                      <a:endParaRPr lang="es-MX"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lnSpc>
                          <a:spcPct val="100000"/>
                        </a:lnSpc>
                      </a:pPr>
                      <a:r>
                        <a:rPr lang="es-MX" sz="10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H</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lnSpc>
                          <a:spcPct val="100000"/>
                        </a:lnSpc>
                      </a:pPr>
                      <a:r>
                        <a:rPr lang="es-MX" sz="1000" b="1"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1E2"/>
                    </a:solidFill>
                  </a:tcPr>
                </a:tc>
                <a:tc hMerge="1">
                  <a:txBody>
                    <a:bodyPr/>
                    <a:lstStyle/>
                    <a:p>
                      <a:endParaRPr lang="es-MX"/>
                    </a:p>
                  </a:txBody>
                  <a:tcPr/>
                </a:tc>
                <a:tc gridSpan="2">
                  <a:txBody>
                    <a:bodyPr/>
                    <a:lstStyle/>
                    <a:p>
                      <a:pPr algn="ctr">
                        <a:lnSpc>
                          <a:spcPct val="100000"/>
                        </a:lnSpc>
                      </a:pPr>
                      <a:r>
                        <a:rPr lang="es-ES_tradnl" sz="1000"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H</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lnSpc>
                          <a:spcPct val="100000"/>
                        </a:lnSpc>
                      </a:pPr>
                      <a:r>
                        <a:rPr lang="es-MX" sz="10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H</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lnSpc>
                          <a:spcPct val="100000"/>
                        </a:lnSpc>
                      </a:pPr>
                      <a:r>
                        <a:rPr lang="es-ES_tradnl" sz="1000"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H</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lnSpc>
                          <a:spcPct val="100000"/>
                        </a:lnSpc>
                      </a:pPr>
                      <a:r>
                        <a:rPr lang="es-ES_tradnl" sz="1000" b="1"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1E2"/>
                    </a:solidFill>
                  </a:tcPr>
                </a:tc>
                <a:tc hMerge="1">
                  <a:txBody>
                    <a:bodyPr/>
                    <a:lstStyle/>
                    <a:p>
                      <a:endParaRPr lang="es-MX"/>
                    </a:p>
                  </a:txBody>
                  <a:tcPr/>
                </a:tc>
                <a:tc gridSpan="2">
                  <a:txBody>
                    <a:bodyPr/>
                    <a:lstStyle/>
                    <a:p>
                      <a:pPr algn="ctr">
                        <a:lnSpc>
                          <a:spcPct val="100000"/>
                        </a:lnSpc>
                      </a:pPr>
                      <a:r>
                        <a:rPr lang="es-ES_tradnl" sz="1000" b="1"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1E2"/>
                    </a:solidFill>
                  </a:tcPr>
                </a:tc>
                <a:tc hMerge="1">
                  <a:txBody>
                    <a:bodyPr/>
                    <a:lstStyle/>
                    <a:p>
                      <a:endParaRPr lang="es-MX"/>
                    </a:p>
                  </a:txBody>
                  <a:tcPr/>
                </a:tc>
                <a:tc gridSpan="2">
                  <a:txBody>
                    <a:bodyPr/>
                    <a:lstStyle/>
                    <a:p>
                      <a:pPr algn="ctr">
                        <a:lnSpc>
                          <a:spcPct val="100000"/>
                        </a:lnSpc>
                      </a:pPr>
                      <a:r>
                        <a:rPr lang="es-ES_tradnl" sz="1000" b="1"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2843" marR="2843" marT="28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1E2"/>
                    </a:solidFill>
                  </a:tcPr>
                </a:tc>
                <a:tc hMerge="1">
                  <a:txBody>
                    <a:bodyPr/>
                    <a:lstStyle/>
                    <a:p>
                      <a:endParaRPr lang="es-MX"/>
                    </a:p>
                  </a:txBody>
                  <a:tcPr/>
                </a:tc>
                <a:tc gridSpan="2">
                  <a:txBody>
                    <a:bodyPr/>
                    <a:lstStyle/>
                    <a:p>
                      <a:pPr algn="ctr">
                        <a:lnSpc>
                          <a:spcPct val="100000"/>
                        </a:lnSpc>
                      </a:pPr>
                      <a:r>
                        <a:rPr lang="es-ES_tradnl" sz="10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2843" marR="2843" marT="28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1E2"/>
                    </a:solidFill>
                  </a:tcPr>
                </a:tc>
                <a:tc hMerge="1">
                  <a:txBody>
                    <a:bodyPr/>
                    <a:lstStyle/>
                    <a:p>
                      <a:endParaRPr lang="es-MX"/>
                    </a:p>
                  </a:txBody>
                  <a:tcPr/>
                </a:tc>
                <a:tc>
                  <a:txBody>
                    <a:bodyPr/>
                    <a:lstStyle/>
                    <a:p>
                      <a:pPr algn="ctr"/>
                      <a:r>
                        <a:rPr lang="es-MX" sz="10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7</a:t>
                      </a:r>
                      <a:endParaRPr lang="es-MX" dirty="0"/>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0000"/>
                        </a:lnSpc>
                      </a:pPr>
                      <a:r>
                        <a:rPr lang="es-MX" sz="1000"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8</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ctr">
                        <a:lnSpc>
                          <a:spcPct val="100000"/>
                        </a:lnSpc>
                      </a:pPr>
                      <a:r>
                        <a:rPr lang="es-MX" sz="900"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15</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2230098"/>
                  </a:ext>
                </a:extLst>
              </a:tr>
              <a:tr h="247819">
                <a:tc>
                  <a:txBody>
                    <a:bodyPr/>
                    <a:lstStyle/>
                    <a:p>
                      <a:pPr algn="ctr">
                        <a:lnSpc>
                          <a:spcPct val="100000"/>
                        </a:lnSpc>
                      </a:pPr>
                      <a:r>
                        <a:rPr lang="es-ES_tradnl" sz="9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PES</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a:lnSpc>
                          <a:spcPct val="100000"/>
                        </a:lnSpc>
                      </a:pPr>
                      <a:r>
                        <a:rPr lang="es-MX" sz="1000"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H</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lnSpc>
                          <a:spcPct val="100000"/>
                        </a:lnSpc>
                      </a:pPr>
                      <a:r>
                        <a:rPr lang="es-MX" sz="1000" kern="1200">
                          <a:solidFill>
                            <a:srgbClr val="000000"/>
                          </a:solidFill>
                          <a:effectLst/>
                          <a:latin typeface="Arial Narrow" panose="020B0606020202030204" pitchFamily="34" charset="0"/>
                          <a:ea typeface="Calibri" panose="020F0502020204030204" pitchFamily="34" charset="0"/>
                          <a:cs typeface="Arial" panose="020B0604020202020204" pitchFamily="34" charset="0"/>
                        </a:rPr>
                        <a:t>H</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lnSpc>
                          <a:spcPct val="100000"/>
                        </a:lnSpc>
                      </a:pPr>
                      <a:r>
                        <a:rPr lang="es-ES_tradnl" sz="10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1E2"/>
                    </a:solidFill>
                  </a:tcPr>
                </a:tc>
                <a:tc hMerge="1">
                  <a:txBody>
                    <a:bodyPr/>
                    <a:lstStyle/>
                    <a:p>
                      <a:endParaRPr lang="es-MX"/>
                    </a:p>
                  </a:txBody>
                  <a:tcPr/>
                </a:tc>
                <a:tc gridSpan="2">
                  <a:txBody>
                    <a:bodyPr/>
                    <a:lstStyle/>
                    <a:p>
                      <a:pPr algn="ctr">
                        <a:lnSpc>
                          <a:spcPct val="100000"/>
                        </a:lnSpc>
                      </a:pPr>
                      <a:r>
                        <a:rPr lang="es-MX" sz="1000"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H</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lnSpc>
                          <a:spcPct val="100000"/>
                        </a:lnSpc>
                      </a:pPr>
                      <a:r>
                        <a:rPr lang="es-ES_tradnl" sz="1000"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 - - - -</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lnSpc>
                          <a:spcPct val="100000"/>
                        </a:lnSpc>
                      </a:pPr>
                      <a:r>
                        <a:rPr lang="es-ES_tradnl" sz="1000" b="1"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1E2"/>
                    </a:solidFill>
                  </a:tcPr>
                </a:tc>
                <a:tc hMerge="1">
                  <a:txBody>
                    <a:bodyPr/>
                    <a:lstStyle/>
                    <a:p>
                      <a:endParaRPr lang="es-MX"/>
                    </a:p>
                  </a:txBody>
                  <a:tcPr/>
                </a:tc>
                <a:tc gridSpan="2">
                  <a:txBody>
                    <a:bodyPr/>
                    <a:lstStyle/>
                    <a:p>
                      <a:pPr algn="ctr">
                        <a:lnSpc>
                          <a:spcPct val="100000"/>
                        </a:lnSpc>
                      </a:pPr>
                      <a:r>
                        <a:rPr lang="es-MX" sz="1000" kern="120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H</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lnSpc>
                          <a:spcPct val="100000"/>
                        </a:lnSpc>
                      </a:pPr>
                      <a:r>
                        <a:rPr lang="es-MX" sz="1000" b="1"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1E2"/>
                    </a:solidFill>
                  </a:tcPr>
                </a:tc>
                <a:tc hMerge="1">
                  <a:txBody>
                    <a:bodyPr/>
                    <a:lstStyle/>
                    <a:p>
                      <a:endParaRPr lang="es-MX"/>
                    </a:p>
                  </a:txBody>
                  <a:tcPr/>
                </a:tc>
                <a:tc gridSpan="2">
                  <a:txBody>
                    <a:bodyPr/>
                    <a:lstStyle/>
                    <a:p>
                      <a:pPr algn="ctr">
                        <a:lnSpc>
                          <a:spcPct val="100000"/>
                        </a:lnSpc>
                      </a:pPr>
                      <a:r>
                        <a:rPr lang="es-ES_tradnl" sz="1000" b="1"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1E2"/>
                    </a:solidFill>
                  </a:tcPr>
                </a:tc>
                <a:tc hMerge="1">
                  <a:txBody>
                    <a:bodyPr/>
                    <a:lstStyle/>
                    <a:p>
                      <a:endParaRPr lang="es-MX"/>
                    </a:p>
                  </a:txBody>
                  <a:tcPr/>
                </a:tc>
                <a:tc gridSpan="2">
                  <a:txBody>
                    <a:bodyPr/>
                    <a:lstStyle/>
                    <a:p>
                      <a:pPr algn="ctr">
                        <a:lnSpc>
                          <a:spcPct val="100000"/>
                        </a:lnSpc>
                      </a:pPr>
                      <a:r>
                        <a:rPr lang="es-MX" sz="1000" b="1"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1E2"/>
                    </a:solidFill>
                  </a:tcPr>
                </a:tc>
                <a:tc hMerge="1">
                  <a:txBody>
                    <a:bodyPr/>
                    <a:lstStyle/>
                    <a:p>
                      <a:endParaRPr lang="es-MX"/>
                    </a:p>
                  </a:txBody>
                  <a:tcPr/>
                </a:tc>
                <a:tc gridSpan="2">
                  <a:txBody>
                    <a:bodyPr/>
                    <a:lstStyle/>
                    <a:p>
                      <a:pPr algn="ctr">
                        <a:lnSpc>
                          <a:spcPct val="100000"/>
                        </a:lnSpc>
                      </a:pPr>
                      <a:r>
                        <a:rPr lang="es-ES_tradnl" sz="10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H</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lnSpc>
                          <a:spcPct val="100000"/>
                        </a:lnSpc>
                      </a:pPr>
                      <a:r>
                        <a:rPr lang="es-ES_tradnl" sz="1000"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H</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lnSpc>
                          <a:spcPct val="100000"/>
                        </a:lnSpc>
                      </a:pPr>
                      <a:r>
                        <a:rPr lang="es-ES_tradnl" sz="1000"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H</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lnSpc>
                          <a:spcPct val="100000"/>
                        </a:lnSpc>
                      </a:pPr>
                      <a:r>
                        <a:rPr lang="es-ES_tradnl" sz="10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r>
                        <a:rPr lang="es-MX" sz="700" b="1"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Declinó 8</a:t>
                      </a:r>
                      <a:endParaRPr lang="es-MX"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843" marR="2843" marT="28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1E2"/>
                    </a:solidFill>
                  </a:tcPr>
                </a:tc>
                <a:tc hMerge="1">
                  <a:txBody>
                    <a:bodyPr/>
                    <a:lstStyle/>
                    <a:p>
                      <a:endParaRPr lang="es-MX"/>
                    </a:p>
                  </a:txBody>
                  <a:tcPr/>
                </a:tc>
                <a:tc gridSpan="2">
                  <a:txBody>
                    <a:bodyPr/>
                    <a:lstStyle/>
                    <a:p>
                      <a:pPr algn="ctr">
                        <a:lnSpc>
                          <a:spcPct val="100000"/>
                        </a:lnSpc>
                      </a:pPr>
                      <a:r>
                        <a:rPr lang="es-ES_tradnl" sz="10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2843" marR="2843" marT="28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1E2"/>
                    </a:solidFill>
                  </a:tcPr>
                </a:tc>
                <a:tc hMerge="1">
                  <a:txBody>
                    <a:bodyPr/>
                    <a:lstStyle/>
                    <a:p>
                      <a:endParaRPr lang="es-MX"/>
                    </a:p>
                  </a:txBody>
                  <a:tcPr/>
                </a:tc>
                <a:tc>
                  <a:txBody>
                    <a:bodyPr/>
                    <a:lstStyle/>
                    <a:p>
                      <a:pPr algn="ctr"/>
                      <a:r>
                        <a:rPr lang="es-MX" sz="10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7</a:t>
                      </a:r>
                      <a:endParaRPr lang="es-MX" dirty="0"/>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0000"/>
                        </a:lnSpc>
                      </a:pPr>
                      <a:r>
                        <a:rPr lang="es-MX" sz="1000"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7</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ctr">
                        <a:lnSpc>
                          <a:spcPct val="100000"/>
                        </a:lnSpc>
                      </a:pPr>
                      <a:r>
                        <a:rPr lang="es-MX" sz="900"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14</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0141795"/>
                  </a:ext>
                </a:extLst>
              </a:tr>
              <a:tr h="144194">
                <a:tc gridSpan="31">
                  <a:txBody>
                    <a:bodyPr/>
                    <a:lstStyle/>
                    <a:p>
                      <a:pPr algn="ctr">
                        <a:lnSpc>
                          <a:spcPct val="100000"/>
                        </a:lnSpc>
                      </a:pPr>
                      <a:r>
                        <a:rPr lang="es-ES_tradnl" sz="900" b="1"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ctr">
                        <a:lnSpc>
                          <a:spcPct val="100000"/>
                        </a:lnSpc>
                      </a:pPr>
                      <a:r>
                        <a:rPr lang="es-MX" sz="9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70</a:t>
                      </a:r>
                      <a:endParaRPr lang="es-MX"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A2C5"/>
                    </a:solidFill>
                  </a:tcPr>
                </a:tc>
                <a:tc gridSpan="2">
                  <a:txBody>
                    <a:bodyPr/>
                    <a:lstStyle/>
                    <a:p>
                      <a:pPr algn="ctr">
                        <a:lnSpc>
                          <a:spcPct val="100000"/>
                        </a:lnSpc>
                      </a:pPr>
                      <a:r>
                        <a:rPr lang="es-MX" sz="9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79</a:t>
                      </a:r>
                      <a:endParaRPr lang="es-MX"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A2C5"/>
                    </a:solidFill>
                  </a:tcPr>
                </a:tc>
                <a:tc hMerge="1">
                  <a:txBody>
                    <a:bodyPr/>
                    <a:lstStyle/>
                    <a:p>
                      <a:endParaRPr lang="es-MX"/>
                    </a:p>
                  </a:txBody>
                  <a:tcPr/>
                </a:tc>
                <a:tc>
                  <a:txBody>
                    <a:bodyPr/>
                    <a:lstStyle/>
                    <a:p>
                      <a:pPr>
                        <a:lnSpc>
                          <a:spcPct val="100000"/>
                        </a:lnSpc>
                      </a:pPr>
                      <a:r>
                        <a:rPr lang="es-MX" sz="100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2325"/>
                  </a:ext>
                </a:extLst>
              </a:tr>
              <a:tr h="149655">
                <a:tc>
                  <a:txBody>
                    <a:bodyPr/>
                    <a:lstStyle/>
                    <a:p>
                      <a:pPr algn="ctr">
                        <a:lnSpc>
                          <a:spcPct val="100000"/>
                        </a:lnSpc>
                      </a:pPr>
                      <a:r>
                        <a:rPr lang="es-MX" sz="7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Candidatura Independiente</a:t>
                      </a:r>
                      <a:endParaRPr lang="es-MX" sz="900" dirty="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a:lnSpc>
                          <a:spcPct val="100000"/>
                        </a:lnSpc>
                      </a:pPr>
                      <a:r>
                        <a:rPr lang="es-ES_tradnl" sz="900"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 - - - -</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lnSpc>
                          <a:spcPct val="100000"/>
                        </a:lnSpc>
                      </a:pPr>
                      <a:r>
                        <a:rPr lang="es-ES_tradnl" sz="900"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 - - - -</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lnSpc>
                          <a:spcPct val="100000"/>
                        </a:lnSpc>
                      </a:pPr>
                      <a:r>
                        <a:rPr lang="es-ES_tradnl" sz="900"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 - - - -</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lnSpc>
                          <a:spcPct val="100000"/>
                        </a:lnSpc>
                      </a:pPr>
                      <a:r>
                        <a:rPr lang="es-ES_tradnl" sz="900"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 - - - -</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lnSpc>
                          <a:spcPct val="100000"/>
                        </a:lnSpc>
                      </a:pPr>
                      <a:r>
                        <a:rPr lang="es-ES_tradnl" sz="900"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 - - - -</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lnSpc>
                          <a:spcPct val="100000"/>
                        </a:lnSpc>
                      </a:pPr>
                      <a:r>
                        <a:rPr lang="es-ES_tradnl" sz="900"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 - - -</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lnSpc>
                          <a:spcPct val="100000"/>
                        </a:lnSpc>
                      </a:pPr>
                      <a:r>
                        <a:rPr lang="es-ES_tradnl" sz="900" kern="1200">
                          <a:solidFill>
                            <a:srgbClr val="000000"/>
                          </a:solidFill>
                          <a:effectLst/>
                          <a:latin typeface="Arial Narrow" panose="020B0606020202030204" pitchFamily="34" charset="0"/>
                          <a:ea typeface="Calibri" panose="020F0502020204030204" pitchFamily="34" charset="0"/>
                          <a:cs typeface="Arial" panose="020B0604020202020204" pitchFamily="34" charset="0"/>
                        </a:rPr>
                        <a:t>- - - - - -</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lnSpc>
                          <a:spcPct val="100000"/>
                        </a:lnSpc>
                      </a:pPr>
                      <a:r>
                        <a:rPr lang="es-ES_tradnl" sz="900"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 - - - -</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lnSpc>
                          <a:spcPct val="100000"/>
                        </a:lnSpc>
                      </a:pPr>
                      <a:r>
                        <a:rPr lang="es-ES_tradnl" sz="900"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 - - -</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lnSpc>
                          <a:spcPct val="100000"/>
                        </a:lnSpc>
                      </a:pPr>
                      <a:r>
                        <a:rPr lang="es-ES_tradnl" sz="900"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 - - - -</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lnSpc>
                          <a:spcPct val="100000"/>
                        </a:lnSpc>
                      </a:pPr>
                      <a:r>
                        <a:rPr lang="es-MX" sz="900"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H</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lnSpc>
                          <a:spcPct val="100000"/>
                        </a:lnSpc>
                      </a:pPr>
                      <a:r>
                        <a:rPr lang="es-ES_tradnl" sz="900"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 - - - -</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lnSpc>
                          <a:spcPct val="100000"/>
                        </a:lnSpc>
                      </a:pPr>
                      <a:r>
                        <a:rPr lang="es-ES_tradnl" sz="900"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 - - -</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lnSpc>
                          <a:spcPct val="100000"/>
                        </a:lnSpc>
                      </a:pPr>
                      <a:r>
                        <a:rPr lang="es-ES_tradnl" sz="900"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 - - - -</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2843" marR="2843" marT="28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lnSpc>
                          <a:spcPct val="100000"/>
                        </a:lnSpc>
                      </a:pPr>
                      <a:r>
                        <a:rPr lang="es-ES_tradnl" sz="900"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 - - - -</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2843" marR="2843" marT="28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r>
                        <a:rPr lang="es-MX" sz="1000"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 </a:t>
                      </a:r>
                      <a:endParaRPr lang="es-MX"/>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0000"/>
                        </a:lnSpc>
                      </a:pPr>
                      <a:r>
                        <a:rPr lang="es-MX" sz="1000"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1</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ctr">
                        <a:lnSpc>
                          <a:spcPct val="100000"/>
                        </a:lnSpc>
                      </a:pPr>
                      <a:r>
                        <a:rPr lang="es-MX" sz="9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1</a:t>
                      </a:r>
                      <a:endParaRPr lang="es-MX"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622789"/>
                  </a:ext>
                </a:extLst>
              </a:tr>
              <a:tr h="494741">
                <a:tc rowSpan="3">
                  <a:txBody>
                    <a:bodyPr/>
                    <a:lstStyle/>
                    <a:p>
                      <a:pPr algn="ctr">
                        <a:lnSpc>
                          <a:spcPct val="100000"/>
                        </a:lnSpc>
                      </a:pPr>
                      <a:r>
                        <a:rPr lang="es-MX" sz="10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Partidos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r>
                        <a:rPr lang="es-MX" sz="10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Políticos</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r>
                        <a:rPr lang="es-MX" sz="10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Locales</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3" gridSpan="2">
                  <a:txBody>
                    <a:bodyPr/>
                    <a:lstStyle/>
                    <a:p>
                      <a:pPr algn="ctr">
                        <a:lnSpc>
                          <a:spcPct val="100000"/>
                        </a:lnSpc>
                      </a:pPr>
                      <a:r>
                        <a:rPr lang="es-ES_tradnl" sz="9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H</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r>
                        <a:rPr lang="es-MX" sz="8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Partido de Baja California</a:t>
                      </a:r>
                      <a:endParaRPr lang="es-MX"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hMerge="1">
                  <a:txBody>
                    <a:bodyPr/>
                    <a:lstStyle/>
                    <a:p>
                      <a:endParaRPr lang="es-MX"/>
                    </a:p>
                  </a:txBody>
                  <a:tcPr/>
                </a:tc>
                <a:tc gridSpan="2">
                  <a:txBody>
                    <a:bodyPr/>
                    <a:lstStyle/>
                    <a:p>
                      <a:pPr algn="ctr">
                        <a:lnSpc>
                          <a:spcPct val="100000"/>
                        </a:lnSpc>
                      </a:pPr>
                      <a:r>
                        <a:rPr lang="es-ES_tradnl" sz="900" kern="12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H</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r>
                        <a:rPr lang="es-ES_tradnl" sz="800" kern="12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BCS Coherente</a:t>
                      </a:r>
                      <a:endParaRPr lang="es-MX"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rowSpan="3" gridSpan="2">
                  <a:txBody>
                    <a:bodyPr/>
                    <a:lstStyle/>
                    <a:p>
                      <a:pPr algn="ctr">
                        <a:lnSpc>
                          <a:spcPct val="100000"/>
                        </a:lnSpc>
                      </a:pPr>
                      <a:r>
                        <a:rPr lang="es-ES_tradnl" sz="9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 - - -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hMerge="1">
                  <a:txBody>
                    <a:bodyPr/>
                    <a:lstStyle/>
                    <a:p>
                      <a:endParaRPr lang="es-MX"/>
                    </a:p>
                  </a:txBody>
                  <a:tcPr/>
                </a:tc>
                <a:tc rowSpan="3" gridSpan="2">
                  <a:txBody>
                    <a:bodyPr/>
                    <a:lstStyle/>
                    <a:p>
                      <a:pPr algn="ctr">
                        <a:lnSpc>
                          <a:spcPct val="100000"/>
                        </a:lnSpc>
                      </a:pPr>
                      <a:r>
                        <a:rPr lang="es-ES_tradnl" sz="9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 - - -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hMerge="1">
                  <a:txBody>
                    <a:bodyPr/>
                    <a:lstStyle/>
                    <a:p>
                      <a:endParaRPr lang="es-MX"/>
                    </a:p>
                  </a:txBody>
                  <a:tcPr/>
                </a:tc>
                <a:tc rowSpan="3" gridSpan="2">
                  <a:txBody>
                    <a:bodyPr/>
                    <a:lstStyle/>
                    <a:p>
                      <a:pPr algn="ctr">
                        <a:lnSpc>
                          <a:spcPct val="100000"/>
                        </a:lnSpc>
                      </a:pPr>
                      <a:r>
                        <a:rPr lang="es-ES_tradnl" sz="900"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 - - - -</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hMerge="1">
                  <a:txBody>
                    <a:bodyPr/>
                    <a:lstStyle/>
                    <a:p>
                      <a:endParaRPr lang="es-MX"/>
                    </a:p>
                  </a:txBody>
                  <a:tcPr/>
                </a:tc>
                <a:tc rowSpan="3" gridSpan="2">
                  <a:txBody>
                    <a:bodyPr/>
                    <a:lstStyle/>
                    <a:p>
                      <a:pPr algn="ctr">
                        <a:lnSpc>
                          <a:spcPct val="100000"/>
                        </a:lnSpc>
                      </a:pPr>
                      <a:r>
                        <a:rPr lang="es-ES_tradnl" sz="900"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 - - -</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hMerge="1">
                  <a:txBody>
                    <a:bodyPr/>
                    <a:lstStyle/>
                    <a:p>
                      <a:endParaRPr lang="es-MX"/>
                    </a:p>
                  </a:txBody>
                  <a:tcPr/>
                </a:tc>
                <a:tc rowSpan="3" gridSpan="2">
                  <a:txBody>
                    <a:bodyPr/>
                    <a:lstStyle/>
                    <a:p>
                      <a:pPr algn="ctr">
                        <a:lnSpc>
                          <a:spcPct val="100000"/>
                        </a:lnSpc>
                      </a:pPr>
                      <a:r>
                        <a:rPr lang="es-ES_tradnl" sz="9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 - - -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hMerge="1">
                  <a:txBody>
                    <a:bodyPr/>
                    <a:lstStyle/>
                    <a:p>
                      <a:endParaRPr lang="es-MX"/>
                    </a:p>
                  </a:txBody>
                  <a:tcPr/>
                </a:tc>
                <a:tc gridSpan="2">
                  <a:txBody>
                    <a:bodyPr/>
                    <a:lstStyle/>
                    <a:p>
                      <a:pPr algn="ctr">
                        <a:lnSpc>
                          <a:spcPct val="100000"/>
                        </a:lnSpc>
                      </a:pPr>
                      <a:r>
                        <a:rPr lang="es-MX" sz="9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r>
                        <a:rPr lang="es-MX" sz="8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Movimiento Levántate para Nay</a:t>
                      </a:r>
                      <a:r>
                        <a:rPr lang="es-MX" sz="9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1E2"/>
                    </a:solidFill>
                  </a:tcPr>
                </a:tc>
                <a:tc hMerge="1">
                  <a:txBody>
                    <a:bodyPr/>
                    <a:lstStyle/>
                    <a:p>
                      <a:endParaRPr lang="es-MX"/>
                    </a:p>
                  </a:txBody>
                  <a:tcPr/>
                </a:tc>
                <a:tc rowSpan="3" gridSpan="2">
                  <a:txBody>
                    <a:bodyPr/>
                    <a:lstStyle/>
                    <a:p>
                      <a:pPr algn="ctr">
                        <a:lnSpc>
                          <a:spcPct val="100000"/>
                        </a:lnSpc>
                      </a:pPr>
                      <a:r>
                        <a:rPr lang="es-ES_tradnl" sz="9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 - -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hMerge="1">
                  <a:txBody>
                    <a:bodyPr/>
                    <a:lstStyle/>
                    <a:p>
                      <a:endParaRPr lang="es-MX"/>
                    </a:p>
                  </a:txBody>
                  <a:tcPr/>
                </a:tc>
                <a:tc rowSpan="3" gridSpan="2">
                  <a:txBody>
                    <a:bodyPr/>
                    <a:lstStyle/>
                    <a:p>
                      <a:pPr algn="ctr">
                        <a:lnSpc>
                          <a:spcPct val="100000"/>
                        </a:lnSpc>
                      </a:pPr>
                      <a:r>
                        <a:rPr lang="es-ES_tradnl" sz="9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 - - -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hMerge="1">
                  <a:txBody>
                    <a:bodyPr/>
                    <a:lstStyle/>
                    <a:p>
                      <a:endParaRPr lang="es-MX"/>
                    </a:p>
                  </a:txBody>
                  <a:tcPr/>
                </a:tc>
                <a:tc rowSpan="3" gridSpan="2">
                  <a:txBody>
                    <a:bodyPr/>
                    <a:lstStyle/>
                    <a:p>
                      <a:pPr algn="ctr">
                        <a:lnSpc>
                          <a:spcPct val="100000"/>
                        </a:lnSpc>
                      </a:pPr>
                      <a:r>
                        <a:rPr lang="es-MX" sz="9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H</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r>
                        <a:rPr lang="es-MX" sz="800" kern="1200" dirty="0" err="1">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Nva</a:t>
                      </a:r>
                      <a:r>
                        <a:rPr lang="es-MX" sz="8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Alianza SLP</a:t>
                      </a:r>
                      <a:endParaRPr lang="es-MX"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hMerge="1">
                  <a:txBody>
                    <a:bodyPr/>
                    <a:lstStyle/>
                    <a:p>
                      <a:endParaRPr lang="es-MX"/>
                    </a:p>
                  </a:txBody>
                  <a:tcPr/>
                </a:tc>
                <a:tc rowSpan="3" gridSpan="2">
                  <a:txBody>
                    <a:bodyPr/>
                    <a:lstStyle/>
                    <a:p>
                      <a:pPr algn="ctr">
                        <a:lnSpc>
                          <a:spcPct val="100000"/>
                        </a:lnSpc>
                      </a:pPr>
                      <a:r>
                        <a:rPr lang="es-ES_tradnl" sz="9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 - - -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hMerge="1">
                  <a:txBody>
                    <a:bodyPr/>
                    <a:lstStyle/>
                    <a:p>
                      <a:endParaRPr lang="es-MX"/>
                    </a:p>
                  </a:txBody>
                  <a:tcPr/>
                </a:tc>
                <a:tc rowSpan="3" gridSpan="2">
                  <a:txBody>
                    <a:bodyPr/>
                    <a:lstStyle/>
                    <a:p>
                      <a:pPr algn="ctr">
                        <a:lnSpc>
                          <a:spcPct val="100000"/>
                        </a:lnSpc>
                      </a:pPr>
                      <a:r>
                        <a:rPr lang="es-ES_tradnl" sz="900"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 - - -</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hMerge="1">
                  <a:txBody>
                    <a:bodyPr/>
                    <a:lstStyle/>
                    <a:p>
                      <a:endParaRPr lang="es-MX"/>
                    </a:p>
                  </a:txBody>
                  <a:tcPr/>
                </a:tc>
                <a:tc rowSpan="3" gridSpan="2">
                  <a:txBody>
                    <a:bodyPr/>
                    <a:lstStyle/>
                    <a:p>
                      <a:pPr algn="ctr">
                        <a:lnSpc>
                          <a:spcPct val="100000"/>
                        </a:lnSpc>
                      </a:pPr>
                      <a:r>
                        <a:rPr lang="es-ES_tradnl" sz="9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r>
                        <a:rPr lang="es-ES_tradnl" sz="8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Partido Impacto Social Sí</a:t>
                      </a:r>
                      <a:endParaRPr lang="es-MX"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843" marR="2843" marT="28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1E2"/>
                    </a:solidFill>
                  </a:tcPr>
                </a:tc>
                <a:tc rowSpan="3" hMerge="1">
                  <a:txBody>
                    <a:bodyPr/>
                    <a:lstStyle/>
                    <a:p>
                      <a:endParaRPr lang="es-MX"/>
                    </a:p>
                  </a:txBody>
                  <a:tcPr/>
                </a:tc>
                <a:tc gridSpan="2">
                  <a:txBody>
                    <a:bodyPr/>
                    <a:lstStyle/>
                    <a:p>
                      <a:pPr algn="ctr">
                        <a:lnSpc>
                          <a:spcPct val="100000"/>
                        </a:lnSpc>
                      </a:pPr>
                      <a:r>
                        <a:rPr lang="es-MX" sz="9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H</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r>
                        <a:rPr lang="es-MX" sz="6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PAZ para Desarrollar Zacatecas</a:t>
                      </a:r>
                      <a:endParaRPr lang="es-MX"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43" marR="2843" marT="28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rowSpan="3">
                  <a:txBody>
                    <a:bodyPr/>
                    <a:lstStyle/>
                    <a:p>
                      <a:pPr algn="ctr"/>
                      <a:r>
                        <a:rPr lang="es-MX" sz="9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2</a:t>
                      </a:r>
                      <a:endParaRPr lang="es-MX" dirty="0"/>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gridSpan="2">
                  <a:txBody>
                    <a:bodyPr/>
                    <a:lstStyle/>
                    <a:p>
                      <a:pPr algn="ctr">
                        <a:lnSpc>
                          <a:spcPct val="100000"/>
                        </a:lnSpc>
                      </a:pPr>
                      <a:r>
                        <a:rPr lang="es-MX" sz="9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7</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hMerge="1">
                  <a:txBody>
                    <a:bodyPr/>
                    <a:lstStyle/>
                    <a:p>
                      <a:endParaRPr lang="es-MX"/>
                    </a:p>
                  </a:txBody>
                  <a:tcPr/>
                </a:tc>
                <a:tc rowSpan="3">
                  <a:txBody>
                    <a:bodyPr/>
                    <a:lstStyle/>
                    <a:p>
                      <a:pPr algn="ctr">
                        <a:lnSpc>
                          <a:spcPct val="100000"/>
                        </a:lnSpc>
                      </a:pPr>
                      <a:r>
                        <a:rPr lang="es-MX" sz="800"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9</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9524761"/>
                  </a:ext>
                </a:extLst>
              </a:tr>
              <a:tr h="291077">
                <a:tc vMerge="1">
                  <a:txBody>
                    <a:bodyPr/>
                    <a:lstStyle/>
                    <a:p>
                      <a:endParaRPr lang="es-MX"/>
                    </a:p>
                  </a:txBody>
                  <a:tcPr/>
                </a:tc>
                <a:tc gridSpan="2" vMerge="1">
                  <a:txBody>
                    <a:bodyPr/>
                    <a:lstStyle/>
                    <a:p>
                      <a:endParaRPr lang="es-MX"/>
                    </a:p>
                  </a:txBody>
                  <a:tcPr/>
                </a:tc>
                <a:tc hMerge="1" vMerge="1">
                  <a:txBody>
                    <a:bodyPr/>
                    <a:lstStyle/>
                    <a:p>
                      <a:endParaRPr lang="es-MX"/>
                    </a:p>
                  </a:txBody>
                  <a:tcPr/>
                </a:tc>
                <a:tc rowSpan="2" gridSpan="2">
                  <a:txBody>
                    <a:bodyPr/>
                    <a:lstStyle/>
                    <a:p>
                      <a:pPr algn="ctr">
                        <a:lnSpc>
                          <a:spcPct val="100000"/>
                        </a:lnSpc>
                      </a:pPr>
                      <a:r>
                        <a:rPr lang="es-MX" sz="9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H</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r>
                        <a:rPr lang="es-MX" sz="800" kern="1200" dirty="0" err="1">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Nva</a:t>
                      </a:r>
                      <a:r>
                        <a:rPr lang="es-MX" sz="8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Alianza BCS</a:t>
                      </a:r>
                      <a:endParaRPr lang="es-MX"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rowSpan="2" gridSpan="2">
                  <a:txBody>
                    <a:bodyPr/>
                    <a:lstStyle/>
                    <a:p>
                      <a:pPr algn="ctr">
                        <a:lnSpc>
                          <a:spcPct val="100000"/>
                        </a:lnSpc>
                      </a:pPr>
                      <a:r>
                        <a:rPr lang="es-MX" sz="7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H</a:t>
                      </a:r>
                      <a:endParaRPr lang="es-MX" sz="7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r>
                        <a:rPr lang="es-MX" sz="7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Visión y Valores en Acción</a:t>
                      </a:r>
                      <a:endParaRPr lang="es-MX"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gridSpan="2">
                  <a:txBody>
                    <a:bodyPr/>
                    <a:lstStyle/>
                    <a:p>
                      <a:pPr algn="ctr">
                        <a:lnSpc>
                          <a:spcPct val="100000"/>
                        </a:lnSpc>
                      </a:pPr>
                      <a:r>
                        <a:rPr lang="es-MX" sz="8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H</a:t>
                      </a:r>
                      <a:endParaRPr lang="es-MX"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r>
                        <a:rPr lang="es-MX" sz="6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La Familia Primero y del Pueblo</a:t>
                      </a:r>
                      <a:endParaRPr lang="es-MX"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43" marR="2843" marT="28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extLst>
                  <a:ext uri="{0D108BD9-81ED-4DB2-BD59-A6C34878D82A}">
                    <a16:rowId xmlns:a16="http://schemas.microsoft.com/office/drawing/2014/main" val="313670437"/>
                  </a:ext>
                </a:extLst>
              </a:tr>
              <a:tr h="449690">
                <a:tc v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gridSpan="2">
                  <a:txBody>
                    <a:bodyPr/>
                    <a:lstStyle/>
                    <a:p>
                      <a:pPr algn="ctr">
                        <a:lnSpc>
                          <a:spcPct val="100000"/>
                        </a:lnSpc>
                      </a:pPr>
                      <a:r>
                        <a:rPr lang="es-MX" sz="9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r>
                        <a:rPr lang="es-MX" sz="7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Movimiento Dignidad Zacatecas</a:t>
                      </a:r>
                      <a:endParaRPr lang="es-MX" sz="9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r>
                        <a:rPr lang="es-MX" sz="700" b="1" kern="1200" dirty="0">
                          <a:solidFill>
                            <a:srgbClr val="000000"/>
                          </a:solidFill>
                          <a:effectLst/>
                          <a:highlight>
                            <a:srgbClr val="FF00FF"/>
                          </a:highlight>
                          <a:latin typeface="Arial Narrow" panose="020B0606020202030204" pitchFamily="34" charset="0"/>
                          <a:ea typeface="Calibri" panose="020F0502020204030204" pitchFamily="34" charset="0"/>
                          <a:cs typeface="Times New Roman" panose="02020603050405020304" pitchFamily="18" charset="0"/>
                        </a:rPr>
                        <a:t>Declinó 10</a:t>
                      </a:r>
                      <a:r>
                        <a:rPr lang="es-MX" sz="800" b="1" kern="1200" dirty="0">
                          <a:solidFill>
                            <a:srgbClr val="000000"/>
                          </a:solidFill>
                          <a:effectLst/>
                          <a:highlight>
                            <a:srgbClr val="FF00FF"/>
                          </a:highlight>
                          <a:latin typeface="Arial Narrow" panose="020B0606020202030204" pitchFamily="34" charset="0"/>
                          <a:ea typeface="Calibri" panose="020F0502020204030204" pitchFamily="34" charset="0"/>
                          <a:cs typeface="Times New Roman" panose="02020603050405020304" pitchFamily="18" charset="0"/>
                        </a:rPr>
                        <a:t>)</a:t>
                      </a:r>
                      <a:endParaRPr lang="es-MX"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843" marR="2843" marT="28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1E2"/>
                    </a:solidFill>
                  </a:tcPr>
                </a:tc>
                <a:tc hMerge="1">
                  <a:txBody>
                    <a:bodyPr/>
                    <a:lstStyle/>
                    <a:p>
                      <a:endParaRPr lang="es-MX"/>
                    </a:p>
                  </a:txBody>
                  <a:tcPr/>
                </a:tc>
                <a:tc vMerge="1">
                  <a:txBody>
                    <a:bodyPr/>
                    <a:lstStyle/>
                    <a:p>
                      <a:endParaRPr lang="es-MX"/>
                    </a:p>
                  </a:txBody>
                  <a:tcPr/>
                </a:tc>
                <a:tc gridSpan="2" vMerge="1">
                  <a:txBody>
                    <a:bodyPr/>
                    <a:lstStyle/>
                    <a:p>
                      <a:endParaRPr lang="es-MX"/>
                    </a:p>
                  </a:txBody>
                  <a:tcPr/>
                </a:tc>
                <a:tc hMerge="1" vMerge="1">
                  <a:txBody>
                    <a:bodyPr/>
                    <a:lstStyle/>
                    <a:p>
                      <a:endParaRPr lang="es-MX"/>
                    </a:p>
                  </a:txBody>
                  <a:tcPr/>
                </a:tc>
                <a:tc vMerge="1">
                  <a:txBody>
                    <a:bodyPr/>
                    <a:lstStyle/>
                    <a:p>
                      <a:endParaRPr lang="es-MX"/>
                    </a:p>
                  </a:txBody>
                  <a:tcPr/>
                </a:tc>
                <a:extLst>
                  <a:ext uri="{0D108BD9-81ED-4DB2-BD59-A6C34878D82A}">
                    <a16:rowId xmlns:a16="http://schemas.microsoft.com/office/drawing/2014/main" val="580649065"/>
                  </a:ext>
                </a:extLst>
              </a:tr>
              <a:tr h="278451">
                <a:tc rowSpan="2">
                  <a:txBody>
                    <a:bodyPr/>
                    <a:lstStyle/>
                    <a:p>
                      <a:pPr algn="ctr">
                        <a:lnSpc>
                          <a:spcPct val="100000"/>
                        </a:lnSpc>
                      </a:pPr>
                      <a:r>
                        <a:rPr lang="es-MX" sz="8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Totales </a:t>
                      </a:r>
                      <a:endParaRPr lang="es-MX"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r>
                        <a:rPr lang="es-MX" sz="8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Candidaturas registradas por Estados</a:t>
                      </a:r>
                      <a:endParaRPr lang="es-MX"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8EEF"/>
                    </a:solidFill>
                  </a:tcPr>
                </a:tc>
                <a:tc>
                  <a:txBody>
                    <a:bodyPr/>
                    <a:lstStyle/>
                    <a:p>
                      <a:pPr algn="ctr">
                        <a:lnSpc>
                          <a:spcPct val="100000"/>
                        </a:lnSpc>
                      </a:pPr>
                      <a:r>
                        <a:rPr lang="es-ES_tradnl" sz="9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3</a:t>
                      </a:r>
                    </a:p>
                    <a:p>
                      <a:pPr algn="ctr">
                        <a:lnSpc>
                          <a:spcPct val="100000"/>
                        </a:lnSpc>
                      </a:pPr>
                      <a:r>
                        <a:rPr lang="es-ES_tradnl" sz="9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M</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s-ES_tradnl" sz="9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4</a:t>
                      </a:r>
                    </a:p>
                    <a:p>
                      <a:pPr algn="ctr">
                        <a:lnSpc>
                          <a:spcPct val="100000"/>
                        </a:lnSpc>
                      </a:pPr>
                      <a:r>
                        <a:rPr lang="es-ES_tradnl" sz="9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H</a:t>
                      </a: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s-ES_tradnl" sz="9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3</a:t>
                      </a:r>
                    </a:p>
                    <a:p>
                      <a:pPr algn="ctr">
                        <a:lnSpc>
                          <a:spcPct val="100000"/>
                        </a:lnSpc>
                      </a:pPr>
                      <a:r>
                        <a:rPr lang="es-ES_tradnl" sz="9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M</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s-ES_tradnl" sz="9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6</a:t>
                      </a:r>
                    </a:p>
                    <a:p>
                      <a:pPr algn="ctr">
                        <a:lnSpc>
                          <a:spcPct val="100000"/>
                        </a:lnSpc>
                      </a:pPr>
                      <a:r>
                        <a:rPr lang="es-ES_tradnl" sz="9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H</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s-ES_tradnl" sz="9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4</a:t>
                      </a:r>
                    </a:p>
                    <a:p>
                      <a:pPr algn="ctr">
                        <a:lnSpc>
                          <a:spcPct val="100000"/>
                        </a:lnSpc>
                      </a:pPr>
                      <a:r>
                        <a:rPr lang="es-ES_tradnl" sz="9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M</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1E2"/>
                    </a:solidFill>
                  </a:tcPr>
                </a:tc>
                <a:tc>
                  <a:txBody>
                    <a:bodyPr/>
                    <a:lstStyle/>
                    <a:p>
                      <a:pPr algn="ctr">
                        <a:lnSpc>
                          <a:spcPct val="100000"/>
                        </a:lnSpc>
                      </a:pPr>
                      <a:r>
                        <a:rPr lang="es-ES_tradnl" sz="9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3</a:t>
                      </a:r>
                    </a:p>
                    <a:p>
                      <a:pPr algn="ctr">
                        <a:lnSpc>
                          <a:spcPct val="100000"/>
                        </a:lnSpc>
                      </a:pPr>
                      <a:r>
                        <a:rPr lang="es-ES_tradnl" sz="9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H</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s-ES_tradnl" sz="9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4</a:t>
                      </a:r>
                    </a:p>
                    <a:p>
                      <a:pPr algn="ctr">
                        <a:lnSpc>
                          <a:spcPct val="100000"/>
                        </a:lnSpc>
                      </a:pPr>
                      <a:r>
                        <a:rPr lang="es-ES_tradnl" sz="9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M</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s-ES_tradnl" sz="9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4</a:t>
                      </a:r>
                    </a:p>
                    <a:p>
                      <a:pPr algn="ctr">
                        <a:lnSpc>
                          <a:spcPct val="100000"/>
                        </a:lnSpc>
                      </a:pPr>
                      <a:r>
                        <a:rPr lang="es-ES_tradnl" sz="9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H</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s-ES_tradnl" sz="9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5</a:t>
                      </a:r>
                    </a:p>
                    <a:p>
                      <a:pPr algn="ctr">
                        <a:lnSpc>
                          <a:spcPct val="100000"/>
                        </a:lnSpc>
                      </a:pPr>
                      <a:r>
                        <a:rPr lang="es-ES_tradnl" sz="9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M</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1E2"/>
                    </a:solidFill>
                  </a:tcPr>
                </a:tc>
                <a:tc>
                  <a:txBody>
                    <a:bodyPr/>
                    <a:lstStyle/>
                    <a:p>
                      <a:pPr algn="ctr">
                        <a:lnSpc>
                          <a:spcPct val="100000"/>
                        </a:lnSpc>
                      </a:pPr>
                      <a:r>
                        <a:rPr lang="es-ES_tradnl" sz="9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2</a:t>
                      </a:r>
                    </a:p>
                    <a:p>
                      <a:pPr algn="ctr">
                        <a:lnSpc>
                          <a:spcPct val="100000"/>
                        </a:lnSpc>
                      </a:pPr>
                      <a:r>
                        <a:rPr lang="es-ES_tradnl" sz="9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H</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s-ES_tradnl" sz="9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4</a:t>
                      </a:r>
                    </a:p>
                    <a:p>
                      <a:pPr algn="ctr">
                        <a:lnSpc>
                          <a:spcPct val="100000"/>
                        </a:lnSpc>
                      </a:pPr>
                      <a:r>
                        <a:rPr lang="es-ES_tradnl" sz="9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M</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s-ES_tradnl" sz="9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4</a:t>
                      </a:r>
                    </a:p>
                    <a:p>
                      <a:pPr algn="ctr">
                        <a:lnSpc>
                          <a:spcPct val="100000"/>
                        </a:lnSpc>
                      </a:pPr>
                      <a:r>
                        <a:rPr lang="es-ES_tradnl" sz="9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H</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s-ES_tradnl" sz="9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1</a:t>
                      </a:r>
                    </a:p>
                    <a:p>
                      <a:pPr algn="ctr">
                        <a:lnSpc>
                          <a:spcPct val="100000"/>
                        </a:lnSpc>
                      </a:pPr>
                      <a:r>
                        <a:rPr lang="es-ES_tradnl" sz="9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M</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s-ES_tradnl" sz="9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6</a:t>
                      </a:r>
                    </a:p>
                    <a:p>
                      <a:pPr algn="ctr">
                        <a:lnSpc>
                          <a:spcPct val="100000"/>
                        </a:lnSpc>
                      </a:pPr>
                      <a:r>
                        <a:rPr lang="es-ES_tradnl" sz="9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H</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s-ES_tradnl" sz="9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4</a:t>
                      </a:r>
                    </a:p>
                    <a:p>
                      <a:pPr algn="ctr">
                        <a:lnSpc>
                          <a:spcPct val="100000"/>
                        </a:lnSpc>
                      </a:pPr>
                      <a:r>
                        <a:rPr lang="es-ES_tradnl" sz="9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M</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s-ES_tradnl" sz="9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4</a:t>
                      </a:r>
                    </a:p>
                    <a:p>
                      <a:pPr algn="ctr">
                        <a:lnSpc>
                          <a:spcPct val="100000"/>
                        </a:lnSpc>
                      </a:pPr>
                      <a:r>
                        <a:rPr lang="es-ES_tradnl" sz="9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H</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s-ES_tradnl" sz="9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3</a:t>
                      </a:r>
                    </a:p>
                    <a:p>
                      <a:pPr algn="ctr">
                        <a:lnSpc>
                          <a:spcPct val="100000"/>
                        </a:lnSpc>
                      </a:pPr>
                      <a:r>
                        <a:rPr lang="es-ES_tradnl" sz="9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M</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s-ES_tradnl" sz="9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4</a:t>
                      </a:r>
                    </a:p>
                    <a:p>
                      <a:pPr algn="ctr">
                        <a:lnSpc>
                          <a:spcPct val="100000"/>
                        </a:lnSpc>
                      </a:pPr>
                      <a:r>
                        <a:rPr lang="es-ES_tradnl" sz="9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H</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s-ES_tradnl" sz="9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7</a:t>
                      </a:r>
                    </a:p>
                    <a:p>
                      <a:pPr algn="ctr">
                        <a:lnSpc>
                          <a:spcPct val="100000"/>
                        </a:lnSpc>
                      </a:pPr>
                      <a:r>
                        <a:rPr lang="es-ES_tradnl" sz="9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M</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1E2"/>
                    </a:solidFill>
                  </a:tcPr>
                </a:tc>
                <a:tc>
                  <a:txBody>
                    <a:bodyPr/>
                    <a:lstStyle/>
                    <a:p>
                      <a:pPr algn="ctr">
                        <a:lnSpc>
                          <a:spcPct val="100000"/>
                        </a:lnSpc>
                      </a:pPr>
                      <a:r>
                        <a:rPr lang="es-ES_tradnl" sz="9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3</a:t>
                      </a:r>
                    </a:p>
                    <a:p>
                      <a:pPr algn="ctr">
                        <a:lnSpc>
                          <a:spcPct val="100000"/>
                        </a:lnSpc>
                      </a:pPr>
                      <a:r>
                        <a:rPr lang="es-ES_tradnl" sz="9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H</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s-ES_tradnl" sz="9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2</a:t>
                      </a:r>
                    </a:p>
                    <a:p>
                      <a:pPr algn="ctr">
                        <a:lnSpc>
                          <a:spcPct val="100000"/>
                        </a:lnSpc>
                      </a:pPr>
                      <a:r>
                        <a:rPr lang="es-ES_tradnl" sz="9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M</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s-ES_tradnl" sz="9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7</a:t>
                      </a:r>
                    </a:p>
                    <a:p>
                      <a:pPr algn="ctr">
                        <a:lnSpc>
                          <a:spcPct val="100000"/>
                        </a:lnSpc>
                      </a:pPr>
                      <a:r>
                        <a:rPr lang="es-ES_tradnl" sz="9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H</a:t>
                      </a: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s-ES_tradnl" sz="9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3</a:t>
                      </a:r>
                    </a:p>
                    <a:p>
                      <a:pPr algn="ctr">
                        <a:lnSpc>
                          <a:spcPct val="100000"/>
                        </a:lnSpc>
                      </a:pPr>
                      <a:r>
                        <a:rPr lang="es-ES_tradnl" sz="9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M</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s-ES_tradnl" sz="9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5</a:t>
                      </a:r>
                    </a:p>
                    <a:p>
                      <a:pPr algn="ctr">
                        <a:lnSpc>
                          <a:spcPct val="100000"/>
                        </a:lnSpc>
                      </a:pPr>
                      <a:r>
                        <a:rPr lang="es-ES_tradnl" sz="9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H</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s-ES_tradnl" sz="9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1</a:t>
                      </a:r>
                    </a:p>
                    <a:p>
                      <a:pPr algn="ctr">
                        <a:lnSpc>
                          <a:spcPct val="100000"/>
                        </a:lnSpc>
                      </a:pPr>
                      <a:r>
                        <a:rPr lang="es-ES_tradnl" sz="9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M</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s-ES_tradnl" sz="9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4</a:t>
                      </a:r>
                    </a:p>
                    <a:p>
                      <a:pPr algn="ctr">
                        <a:lnSpc>
                          <a:spcPct val="100000"/>
                        </a:lnSpc>
                      </a:pPr>
                      <a:r>
                        <a:rPr lang="es-ES_tradnl" sz="9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H</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s-ES_tradnl" sz="9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6</a:t>
                      </a:r>
                    </a:p>
                    <a:p>
                      <a:pPr algn="ctr">
                        <a:lnSpc>
                          <a:spcPct val="100000"/>
                        </a:lnSpc>
                      </a:pPr>
                      <a:r>
                        <a:rPr lang="es-ES_tradnl" sz="9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M</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1E2"/>
                    </a:solidFill>
                  </a:tcPr>
                </a:tc>
                <a:tc>
                  <a:txBody>
                    <a:bodyPr/>
                    <a:lstStyle/>
                    <a:p>
                      <a:pPr algn="ctr">
                        <a:lnSpc>
                          <a:spcPct val="100000"/>
                        </a:lnSpc>
                      </a:pPr>
                      <a:r>
                        <a:rPr lang="es-ES_tradnl" sz="9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1</a:t>
                      </a:r>
                    </a:p>
                    <a:p>
                      <a:pPr algn="ctr">
                        <a:lnSpc>
                          <a:spcPct val="100000"/>
                        </a:lnSpc>
                      </a:pPr>
                      <a:r>
                        <a:rPr lang="es-ES_tradnl" sz="9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H</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s-ES_tradnl" sz="9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6</a:t>
                      </a:r>
                    </a:p>
                    <a:p>
                      <a:pPr algn="ctr">
                        <a:lnSpc>
                          <a:spcPct val="100000"/>
                        </a:lnSpc>
                      </a:pPr>
                      <a:r>
                        <a:rPr lang="es-ES_tradnl" sz="9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M</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1E2"/>
                    </a:solidFill>
                  </a:tcPr>
                </a:tc>
                <a:tc>
                  <a:txBody>
                    <a:bodyPr/>
                    <a:lstStyle/>
                    <a:p>
                      <a:pPr algn="ctr">
                        <a:lnSpc>
                          <a:spcPct val="100000"/>
                        </a:lnSpc>
                      </a:pPr>
                      <a:r>
                        <a:rPr lang="es-ES_tradnl" sz="9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3</a:t>
                      </a:r>
                    </a:p>
                    <a:p>
                      <a:pPr algn="ctr">
                        <a:lnSpc>
                          <a:spcPct val="100000"/>
                        </a:lnSpc>
                      </a:pPr>
                      <a:r>
                        <a:rPr lang="es-ES_tradnl" sz="9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H</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gn="ctr">
                        <a:lnSpc>
                          <a:spcPct val="100000"/>
                        </a:lnSpc>
                      </a:pPr>
                      <a:r>
                        <a:rPr lang="es-MX" sz="1000" b="1"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M=56</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r>
                        <a:rPr lang="es-MX" sz="900" b="1"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48.28%</a:t>
                      </a:r>
                      <a:endParaRPr lang="es-MX"/>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A2C5"/>
                    </a:solidFill>
                  </a:tcPr>
                </a:tc>
                <a:tc hMerge="1">
                  <a:txBody>
                    <a:bodyPr/>
                    <a:lstStyle/>
                    <a:p>
                      <a:endParaRPr lang="es-MX"/>
                    </a:p>
                  </a:txBody>
                  <a:tcPr/>
                </a:tc>
                <a:tc gridSpan="2">
                  <a:txBody>
                    <a:bodyPr/>
                    <a:lstStyle/>
                    <a:p>
                      <a:pPr algn="ctr">
                        <a:lnSpc>
                          <a:spcPct val="100000"/>
                        </a:lnSpc>
                      </a:pPr>
                      <a:r>
                        <a:rPr lang="es-MX" sz="1000" b="1"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H=60</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r>
                        <a:rPr lang="es-MX" sz="900" b="1"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51.72%</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A2C5"/>
                    </a:solidFill>
                  </a:tcPr>
                </a:tc>
                <a:tc hMerge="1">
                  <a:txBody>
                    <a:bodyPr/>
                    <a:lstStyle/>
                    <a:p>
                      <a:endParaRPr lang="es-MX"/>
                    </a:p>
                  </a:txBody>
                  <a:tcPr/>
                </a:tc>
                <a:extLst>
                  <a:ext uri="{0D108BD9-81ED-4DB2-BD59-A6C34878D82A}">
                    <a16:rowId xmlns:a16="http://schemas.microsoft.com/office/drawing/2014/main" val="1076589232"/>
                  </a:ext>
                </a:extLst>
              </a:tr>
              <a:tr h="148677">
                <a:tc vMerge="1">
                  <a:txBody>
                    <a:bodyPr/>
                    <a:lstStyle/>
                    <a:p>
                      <a:endParaRPr lang="es-MX"/>
                    </a:p>
                  </a:txBody>
                  <a:tcPr/>
                </a:tc>
                <a:tc gridSpan="2">
                  <a:txBody>
                    <a:bodyPr/>
                    <a:lstStyle/>
                    <a:p>
                      <a:pPr algn="ctr">
                        <a:lnSpc>
                          <a:spcPct val="100000"/>
                        </a:lnSpc>
                      </a:pPr>
                      <a:r>
                        <a:rPr lang="es-MX" sz="10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7</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lnSpc>
                          <a:spcPct val="100000"/>
                        </a:lnSpc>
                      </a:pPr>
                      <a:r>
                        <a:rPr lang="es-MX" sz="10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9</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s-MX"/>
                    </a:p>
                  </a:txBody>
                  <a:tcPr/>
                </a:tc>
                <a:tc gridSpan="2">
                  <a:txBody>
                    <a:bodyPr/>
                    <a:lstStyle/>
                    <a:p>
                      <a:pPr algn="ctr">
                        <a:lnSpc>
                          <a:spcPct val="100000"/>
                        </a:lnSpc>
                      </a:pPr>
                      <a:r>
                        <a:rPr lang="es-MX" sz="10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7</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s-MX"/>
                    </a:p>
                  </a:txBody>
                  <a:tcPr/>
                </a:tc>
                <a:tc gridSpan="2">
                  <a:txBody>
                    <a:bodyPr/>
                    <a:lstStyle/>
                    <a:p>
                      <a:pPr algn="ctr">
                        <a:lnSpc>
                          <a:spcPct val="100000"/>
                        </a:lnSpc>
                      </a:pPr>
                      <a:r>
                        <a:rPr lang="es-MX" sz="10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8</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s-MX"/>
                    </a:p>
                  </a:txBody>
                  <a:tcPr/>
                </a:tc>
                <a:tc gridSpan="2">
                  <a:txBody>
                    <a:bodyPr/>
                    <a:lstStyle/>
                    <a:p>
                      <a:pPr algn="ctr">
                        <a:lnSpc>
                          <a:spcPct val="100000"/>
                        </a:lnSpc>
                      </a:pPr>
                      <a:r>
                        <a:rPr lang="es-MX" sz="10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7</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s-MX"/>
                    </a:p>
                  </a:txBody>
                  <a:tcPr/>
                </a:tc>
                <a:tc gridSpan="2">
                  <a:txBody>
                    <a:bodyPr/>
                    <a:lstStyle/>
                    <a:p>
                      <a:pPr algn="ctr">
                        <a:lnSpc>
                          <a:spcPct val="100000"/>
                        </a:lnSpc>
                      </a:pPr>
                      <a:r>
                        <a:rPr lang="es-MX" sz="10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8*</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s-MX"/>
                    </a:p>
                  </a:txBody>
                  <a:tcPr/>
                </a:tc>
                <a:tc gridSpan="2">
                  <a:txBody>
                    <a:bodyPr/>
                    <a:lstStyle/>
                    <a:p>
                      <a:pPr algn="ctr">
                        <a:lnSpc>
                          <a:spcPct val="100000"/>
                        </a:lnSpc>
                      </a:pPr>
                      <a:r>
                        <a:rPr lang="es-MX" sz="10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7*</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s-MX"/>
                    </a:p>
                  </a:txBody>
                  <a:tcPr/>
                </a:tc>
                <a:tc gridSpan="2">
                  <a:txBody>
                    <a:bodyPr/>
                    <a:lstStyle/>
                    <a:p>
                      <a:pPr algn="ctr">
                        <a:lnSpc>
                          <a:spcPct val="100000"/>
                        </a:lnSpc>
                      </a:pPr>
                      <a:r>
                        <a:rPr lang="es-MX" sz="10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8</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s-MX"/>
                    </a:p>
                  </a:txBody>
                  <a:tcPr/>
                </a:tc>
                <a:tc gridSpan="2">
                  <a:txBody>
                    <a:bodyPr/>
                    <a:lstStyle/>
                    <a:p>
                      <a:pPr algn="ctr">
                        <a:lnSpc>
                          <a:spcPct val="100000"/>
                        </a:lnSpc>
                      </a:pPr>
                      <a:r>
                        <a:rPr lang="es-MX" sz="10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7</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s-MX"/>
                    </a:p>
                  </a:txBody>
                  <a:tcPr/>
                </a:tc>
                <a:tc gridSpan="2">
                  <a:txBody>
                    <a:bodyPr/>
                    <a:lstStyle/>
                    <a:p>
                      <a:pPr algn="ctr">
                        <a:lnSpc>
                          <a:spcPct val="100000"/>
                        </a:lnSpc>
                      </a:pPr>
                      <a:r>
                        <a:rPr lang="es-MX" sz="10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10</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s-MX"/>
                    </a:p>
                  </a:txBody>
                  <a:tcPr/>
                </a:tc>
                <a:tc gridSpan="2">
                  <a:txBody>
                    <a:bodyPr/>
                    <a:lstStyle/>
                    <a:p>
                      <a:pPr algn="ctr">
                        <a:lnSpc>
                          <a:spcPct val="100000"/>
                        </a:lnSpc>
                      </a:pPr>
                      <a:r>
                        <a:rPr lang="es-MX" sz="10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9</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s-MX"/>
                    </a:p>
                  </a:txBody>
                  <a:tcPr/>
                </a:tc>
                <a:tc gridSpan="2">
                  <a:txBody>
                    <a:bodyPr/>
                    <a:lstStyle/>
                    <a:p>
                      <a:pPr algn="ctr">
                        <a:lnSpc>
                          <a:spcPct val="100000"/>
                        </a:lnSpc>
                      </a:pPr>
                      <a:r>
                        <a:rPr lang="es-MX" sz="10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8</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s-MX"/>
                    </a:p>
                  </a:txBody>
                  <a:tcPr/>
                </a:tc>
                <a:tc gridSpan="2">
                  <a:txBody>
                    <a:bodyPr/>
                    <a:lstStyle/>
                    <a:p>
                      <a:pPr algn="ctr">
                        <a:lnSpc>
                          <a:spcPct val="100000"/>
                        </a:lnSpc>
                      </a:pPr>
                      <a:r>
                        <a:rPr lang="es-MX" sz="10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s-MX"/>
                    </a:p>
                  </a:txBody>
                  <a:tcPr/>
                </a:tc>
                <a:tc gridSpan="2">
                  <a:txBody>
                    <a:bodyPr/>
                    <a:lstStyle/>
                    <a:p>
                      <a:pPr algn="ctr">
                        <a:lnSpc>
                          <a:spcPct val="100000"/>
                        </a:lnSpc>
                      </a:pPr>
                      <a:r>
                        <a:rPr lang="es-MX" sz="1000" b="1"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7</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s-MX"/>
                    </a:p>
                  </a:txBody>
                  <a:tcPr/>
                </a:tc>
                <a:tc gridSpan="2">
                  <a:txBody>
                    <a:bodyPr/>
                    <a:lstStyle/>
                    <a:p>
                      <a:pPr algn="ctr">
                        <a:lnSpc>
                          <a:spcPct val="100000"/>
                        </a:lnSpc>
                      </a:pPr>
                      <a:r>
                        <a:rPr lang="es-MX" sz="10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9</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s-MX"/>
                    </a:p>
                  </a:txBody>
                  <a:tcPr/>
                </a:tc>
                <a:tc gridSpan="4">
                  <a:txBody>
                    <a:bodyPr/>
                    <a:lstStyle/>
                    <a:p>
                      <a:r>
                        <a:rPr lang="es-MX" sz="10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116</a:t>
                      </a:r>
                      <a:endParaRPr lang="es-MX" dirty="0"/>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702877307"/>
                  </a:ext>
                </a:extLst>
              </a:tr>
              <a:tr h="1114774">
                <a:tc gridSpan="35">
                  <a:txBody>
                    <a:bodyPr/>
                    <a:lstStyle/>
                    <a:p>
                      <a:pPr marL="0" indent="0" algn="just">
                        <a:lnSpc>
                          <a:spcPct val="100000"/>
                        </a:lnSpc>
                        <a:buFont typeface="+mj-lt"/>
                        <a:buNone/>
                      </a:pPr>
                      <a:r>
                        <a:rPr lang="es-MX" sz="7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*Morena postuló candidaturas de Hombres en Guerrero y Michoacán, pero se cancelaron por omisión de presentar informes de gastos de precampaña (determinación confirmada por Sala Superior TEPJF).. Morena, en Guerrero sustituyó con Mujer y en Michoacán con otro Hombre. Sustituciones se aprobaron 2 mayo 2021 por cada OPLE.</a:t>
                      </a:r>
                      <a:endParaRPr lang="es-MX" sz="700" dirty="0">
                        <a:effectLst/>
                        <a:latin typeface="Arial Narrow" panose="020B0606020202030204" pitchFamily="34" charset="0"/>
                        <a:ea typeface="Calibri" panose="020F0502020204030204" pitchFamily="34" charset="0"/>
                        <a:cs typeface="Times New Roman" panose="02020603050405020304" pitchFamily="18" charset="0"/>
                      </a:endParaRPr>
                    </a:p>
                    <a:p>
                      <a:pPr marL="252000" lvl="0" indent="-228600" algn="just">
                        <a:lnSpc>
                          <a:spcPct val="100000"/>
                        </a:lnSpc>
                        <a:buFont typeface="+mj-lt"/>
                        <a:buAutoNum type="arabicPeriod"/>
                        <a:tabLst>
                          <a:tab pos="457200" algn="l"/>
                        </a:tabLst>
                      </a:pPr>
                      <a:r>
                        <a:rPr lang="es-MX" sz="70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Jorge Ojeda García, candidato de FXM </a:t>
                      </a:r>
                      <a:r>
                        <a:rPr lang="es-MX" sz="7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a la Gubernatura de Baja California, declinó a </a:t>
                      </a:r>
                      <a:r>
                        <a:rPr lang="es-MX" sz="70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favor de la </a:t>
                      </a:r>
                      <a:r>
                        <a:rPr lang="es-MX" sz="700" b="1"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candidata</a:t>
                      </a:r>
                      <a:r>
                        <a:rPr lang="es-MX" sz="70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 de la coalición de Morena, PT y PVEM.).</a:t>
                      </a:r>
                      <a:endParaRPr lang="es-MX" sz="700" dirty="0">
                        <a:effectLst/>
                        <a:latin typeface="Arial Narrow" panose="020B0606020202030204" pitchFamily="34" charset="0"/>
                        <a:ea typeface="Calibri" panose="020F0502020204030204" pitchFamily="34" charset="0"/>
                        <a:cs typeface="Times New Roman" panose="02020603050405020304" pitchFamily="18" charset="0"/>
                      </a:endParaRPr>
                    </a:p>
                    <a:p>
                      <a:pPr marL="252000" lvl="0" indent="-228600" algn="just">
                        <a:lnSpc>
                          <a:spcPct val="100000"/>
                        </a:lnSpc>
                        <a:buFont typeface="+mj-lt"/>
                        <a:buAutoNum type="arabicPeriod"/>
                        <a:tabLst>
                          <a:tab pos="457200" algn="l"/>
                        </a:tabLst>
                      </a:pPr>
                      <a:r>
                        <a:rPr lang="es-MX" sz="7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Graciela Ortiz del PRI y María Eugenia Baeza de RSP, candidatas a la Gubernatura de Chihuahua, declinaron a favor de la </a:t>
                      </a:r>
                      <a:r>
                        <a:rPr lang="es-MX" sz="700" b="1"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candidata</a:t>
                      </a:r>
                      <a:r>
                        <a:rPr lang="es-MX" sz="7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 de la coalición PAN-PRD.</a:t>
                      </a:r>
                      <a:endParaRPr lang="es-MX" sz="700" dirty="0">
                        <a:effectLst/>
                        <a:latin typeface="Arial Narrow" panose="020B0606020202030204" pitchFamily="34" charset="0"/>
                        <a:ea typeface="Calibri" panose="020F0502020204030204" pitchFamily="34" charset="0"/>
                        <a:cs typeface="Times New Roman" panose="02020603050405020304" pitchFamily="18" charset="0"/>
                      </a:endParaRPr>
                    </a:p>
                    <a:p>
                      <a:pPr marL="252000" lvl="0" indent="-228600" algn="just">
                        <a:lnSpc>
                          <a:spcPct val="100000"/>
                        </a:lnSpc>
                        <a:buFont typeface="+mj-lt"/>
                        <a:buAutoNum type="arabicPeriod"/>
                        <a:tabLst>
                          <a:tab pos="457200" algn="l"/>
                        </a:tabLst>
                      </a:pPr>
                      <a:r>
                        <a:rPr lang="es-MX" sz="7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Alejandro Díaz, candidato de FXM a </a:t>
                      </a:r>
                      <a:r>
                        <a:rPr lang="es-MX" sz="7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la Gubernatura de Chihuahua, declinó a </a:t>
                      </a:r>
                      <a:r>
                        <a:rPr lang="es-MX" sz="70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favor del candidato de la coalición Morena, PT y Nueva Alianza Chihuahua.</a:t>
                      </a:r>
                      <a:endParaRPr lang="es-MX" sz="700" dirty="0">
                        <a:effectLst/>
                        <a:latin typeface="Arial Narrow" panose="020B0606020202030204" pitchFamily="34" charset="0"/>
                        <a:ea typeface="Calibri" panose="020F0502020204030204" pitchFamily="34" charset="0"/>
                        <a:cs typeface="Times New Roman" panose="02020603050405020304" pitchFamily="18" charset="0"/>
                      </a:endParaRPr>
                    </a:p>
                    <a:p>
                      <a:pPr marL="252000" lvl="0" indent="-228600" algn="just">
                        <a:lnSpc>
                          <a:spcPct val="100000"/>
                        </a:lnSpc>
                        <a:buFont typeface="+mj-lt"/>
                        <a:buAutoNum type="arabicPeriod"/>
                        <a:tabLst>
                          <a:tab pos="457200" algn="l"/>
                        </a:tabLst>
                      </a:pPr>
                      <a:r>
                        <a:rPr lang="es-MX" sz="7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Manuel Negrete Arias, candidato de FXM a la gubernatura de Guerrero, declinó a favor de la </a:t>
                      </a:r>
                      <a:r>
                        <a:rPr lang="es-MX" sz="700" b="1"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candidata</a:t>
                      </a:r>
                      <a:r>
                        <a:rPr lang="es-MX" sz="7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 de Morena (2 junio 2021).</a:t>
                      </a:r>
                      <a:endParaRPr lang="es-MX" sz="700" dirty="0">
                        <a:effectLst/>
                        <a:latin typeface="Arial Narrow" panose="020B0606020202030204" pitchFamily="34" charset="0"/>
                        <a:ea typeface="Calibri" panose="020F0502020204030204" pitchFamily="34" charset="0"/>
                        <a:cs typeface="Times New Roman" panose="02020603050405020304" pitchFamily="18" charset="0"/>
                      </a:endParaRPr>
                    </a:p>
                    <a:p>
                      <a:pPr marL="252000" lvl="0" indent="-228600" algn="just">
                        <a:lnSpc>
                          <a:spcPct val="100000"/>
                        </a:lnSpc>
                        <a:buFont typeface="+mj-lt"/>
                        <a:buAutoNum type="arabicPeriod"/>
                        <a:tabLst>
                          <a:tab pos="457200" algn="l"/>
                        </a:tabLst>
                      </a:pPr>
                      <a:r>
                        <a:rPr lang="es-MX" sz="7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Alberto Abraham Sánchez Martínez, candidato de RSP a la Gubernatura de Michoacán, declinó a favor del candidato de Morena. (14 mayo 2021)</a:t>
                      </a:r>
                      <a:endParaRPr lang="es-MX" sz="700" dirty="0">
                        <a:effectLst/>
                        <a:latin typeface="Arial Narrow" panose="020B0606020202030204" pitchFamily="34" charset="0"/>
                        <a:ea typeface="Calibri" panose="020F0502020204030204" pitchFamily="34" charset="0"/>
                        <a:cs typeface="Times New Roman" panose="02020603050405020304" pitchFamily="18" charset="0"/>
                      </a:endParaRPr>
                    </a:p>
                    <a:p>
                      <a:pPr marL="252000" lvl="0" indent="-228600" algn="just">
                        <a:lnSpc>
                          <a:spcPct val="100000"/>
                        </a:lnSpc>
                        <a:buFont typeface="+mj-lt"/>
                        <a:buAutoNum type="arabicPeriod"/>
                        <a:tabLst>
                          <a:tab pos="457200" algn="l"/>
                        </a:tabLst>
                      </a:pPr>
                      <a:r>
                        <a:rPr lang="es-MX" sz="70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Gloria González </a:t>
                      </a:r>
                      <a:r>
                        <a:rPr lang="es-MX" sz="700" kern="1200" dirty="0" err="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Burboa</a:t>
                      </a:r>
                      <a:r>
                        <a:rPr lang="es-MX" sz="70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 </a:t>
                      </a:r>
                      <a:r>
                        <a:rPr lang="es-MX" sz="7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candidata del PT a la Gubernatura de Sinaloa, declinó a favor de </a:t>
                      </a:r>
                      <a:r>
                        <a:rPr lang="es-MX" sz="70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Mario Zamora Gastélum, candidato de “Va por Sinaloa” (PRI-PAN-PRD).</a:t>
                      </a:r>
                      <a:endParaRPr lang="es-MX" sz="700" dirty="0">
                        <a:effectLst/>
                        <a:latin typeface="Arial Narrow" panose="020B0606020202030204" pitchFamily="34" charset="0"/>
                        <a:ea typeface="Calibri" panose="020F0502020204030204" pitchFamily="34" charset="0"/>
                        <a:cs typeface="Times New Roman" panose="02020603050405020304" pitchFamily="18" charset="0"/>
                      </a:endParaRPr>
                    </a:p>
                    <a:p>
                      <a:pPr marL="252000" lvl="0" indent="-228600" algn="just">
                        <a:lnSpc>
                          <a:spcPct val="100000"/>
                        </a:lnSpc>
                        <a:buFont typeface="+mj-lt"/>
                        <a:buAutoNum type="arabicPeriod"/>
                        <a:tabLst>
                          <a:tab pos="457200" algn="l"/>
                        </a:tabLst>
                      </a:pPr>
                      <a:r>
                        <a:rPr lang="es-MX" sz="7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Tomás Saucedo Carreño, candidato del PVEM a la Gubernatura en Sinaloa, declinó a favor del candidato de Morena-PAS (Partido Sinaloense).</a:t>
                      </a:r>
                      <a:endParaRPr lang="es-MX" sz="700" dirty="0">
                        <a:effectLst/>
                        <a:latin typeface="Arial Narrow" panose="020B0606020202030204" pitchFamily="34" charset="0"/>
                        <a:ea typeface="Calibri" panose="020F0502020204030204" pitchFamily="34" charset="0"/>
                        <a:cs typeface="Times New Roman" panose="02020603050405020304" pitchFamily="18" charset="0"/>
                      </a:endParaRPr>
                    </a:p>
                    <a:p>
                      <a:pPr marL="252000" lvl="0" indent="-228600" algn="just">
                        <a:lnSpc>
                          <a:spcPct val="100000"/>
                        </a:lnSpc>
                        <a:buFont typeface="+mj-lt"/>
                        <a:buAutoNum type="arabicPeriod"/>
                        <a:tabLst>
                          <a:tab pos="457200" algn="l"/>
                        </a:tabLst>
                      </a:pPr>
                      <a:r>
                        <a:rPr lang="es-MX" sz="7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Liliana Becerril Rojas, candidata del PES a Gubernatura de Tlaxcala, declinó a favor de la candidata de la coalición “Unidos por Tlaxcala” PRI-PAN-PRD-PAC(Partido Alianza Ciudadana)-PS (Partido Socialista).</a:t>
                      </a:r>
                      <a:endParaRPr lang="es-MX" sz="700" dirty="0">
                        <a:effectLst/>
                        <a:latin typeface="Arial Narrow" panose="020B0606020202030204" pitchFamily="34" charset="0"/>
                        <a:ea typeface="Calibri" panose="020F0502020204030204" pitchFamily="34" charset="0"/>
                        <a:cs typeface="Times New Roman" panose="02020603050405020304" pitchFamily="18" charset="0"/>
                      </a:endParaRPr>
                    </a:p>
                    <a:p>
                      <a:pPr marL="252000" lvl="0" indent="-228600" algn="just">
                        <a:lnSpc>
                          <a:spcPct val="100000"/>
                        </a:lnSpc>
                        <a:buFont typeface="+mj-lt"/>
                        <a:buAutoNum type="arabicPeriod"/>
                        <a:tabLst>
                          <a:tab pos="457200" algn="l"/>
                        </a:tabLst>
                      </a:pPr>
                      <a:r>
                        <a:rPr lang="es-MX" sz="7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Ricardo Bours Castelo, candidato de Movimiento Ciudadano MC a la Gubernatura de Sonora, declinó a favor del candidato de “Va por Sonora” PRI-PAN-PRD, Pero </a:t>
                      </a:r>
                      <a:r>
                        <a:rPr lang="es-MX" sz="700" b="1" u="sng"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MC postuló a Jesús Manuel Scott Sánchez como nuevo candidato (acuerdo CG251/2021 aprobado 22 mayo 2021)</a:t>
                      </a:r>
                      <a:r>
                        <a:rPr lang="es-MX" sz="700" u="sng"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a:t>
                      </a:r>
                      <a:endParaRPr lang="es-MX" sz="700" dirty="0">
                        <a:effectLst/>
                        <a:latin typeface="Arial Narrow" panose="020B0606020202030204" pitchFamily="34" charset="0"/>
                        <a:ea typeface="Calibri" panose="020F0502020204030204" pitchFamily="34" charset="0"/>
                        <a:cs typeface="Times New Roman" panose="02020603050405020304" pitchFamily="18" charset="0"/>
                      </a:endParaRPr>
                    </a:p>
                    <a:p>
                      <a:pPr marL="252000" lvl="0" indent="-228600" algn="just">
                        <a:lnSpc>
                          <a:spcPct val="100000"/>
                        </a:lnSpc>
                        <a:buFont typeface="+mj-lt"/>
                        <a:buAutoNum type="arabicPeriod"/>
                        <a:tabLst>
                          <a:tab pos="457200" algn="l"/>
                        </a:tabLst>
                      </a:pPr>
                      <a:r>
                        <a:rPr lang="es-MX" sz="700" dirty="0">
                          <a:effectLst/>
                          <a:latin typeface="Arial Narrow" panose="020B0606020202030204" pitchFamily="34" charset="0"/>
                          <a:ea typeface="Times New Roman" panose="02020603050405020304" pitchFamily="18" charset="0"/>
                          <a:cs typeface="Times New Roman" panose="02020603050405020304" pitchFamily="18" charset="0"/>
                        </a:rPr>
                        <a:t>Bibiana Lizardo, candidata del Partido Movimiento Dignidad Zacatecas, declinó a favor la candidata de la coalición integrada por PRI-PAN-PRD (18 mayo 2021)</a:t>
                      </a:r>
                      <a:endParaRPr lang="es-MX" sz="7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703709176"/>
                  </a:ext>
                </a:extLst>
              </a:tr>
            </a:tbl>
          </a:graphicData>
        </a:graphic>
      </p:graphicFrame>
    </p:spTree>
    <p:extLst>
      <p:ext uri="{BB962C8B-B14F-4D97-AF65-F5344CB8AC3E}">
        <p14:creationId xmlns:p14="http://schemas.microsoft.com/office/powerpoint/2010/main" val="38963530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A6A76024-5129-4669-9A8E-F90806FA25BF}"/>
              </a:ext>
            </a:extLst>
          </p:cNvPr>
          <p:cNvSpPr>
            <a:spLocks noGrp="1"/>
          </p:cNvSpPr>
          <p:nvPr>
            <p:ph type="title"/>
          </p:nvPr>
        </p:nvSpPr>
        <p:spPr>
          <a:xfrm>
            <a:off x="5566004" y="340445"/>
            <a:ext cx="4993843" cy="551950"/>
          </a:xfrm>
        </p:spPr>
        <p:txBody>
          <a:bodyPr>
            <a:normAutofit fontScale="90000"/>
          </a:bodyPr>
          <a:lstStyle/>
          <a:p>
            <a:r>
              <a:rPr lang="es-MX" dirty="0"/>
              <a:t>Candidaturas a 15 Gubernaturas 2021</a:t>
            </a:r>
          </a:p>
        </p:txBody>
      </p:sp>
      <p:sp>
        <p:nvSpPr>
          <p:cNvPr id="11" name="Marcador de contenido 10">
            <a:extLst>
              <a:ext uri="{FF2B5EF4-FFF2-40B4-BE49-F238E27FC236}">
                <a16:creationId xmlns:a16="http://schemas.microsoft.com/office/drawing/2014/main" id="{2D99FDFB-D94F-4BF4-A7E4-4C4EF21B3735}"/>
              </a:ext>
            </a:extLst>
          </p:cNvPr>
          <p:cNvSpPr>
            <a:spLocks noGrp="1"/>
          </p:cNvSpPr>
          <p:nvPr>
            <p:ph idx="1"/>
          </p:nvPr>
        </p:nvSpPr>
        <p:spPr>
          <a:xfrm>
            <a:off x="186612" y="1060450"/>
            <a:ext cx="11924523" cy="5678365"/>
          </a:xfrm>
          <a:solidFill>
            <a:schemeClr val="bg1"/>
          </a:solidFill>
        </p:spPr>
        <p:txBody>
          <a:bodyPr/>
          <a:lstStyle/>
          <a:p>
            <a:pPr algn="just"/>
            <a:r>
              <a:rPr lang="es-ES_tradnl" sz="2000" dirty="0">
                <a:latin typeface="Arial" panose="020B0604020202020204" pitchFamily="34" charset="0"/>
                <a:cs typeface="Arial" panose="020B0604020202020204" pitchFamily="34" charset="0"/>
              </a:rPr>
              <a:t>Todos los partidos políticos nacionales cumplieron con obligación de postular mínimo 7 mujeres y 8 hombres.</a:t>
            </a:r>
          </a:p>
          <a:p>
            <a:pPr algn="just"/>
            <a:r>
              <a:rPr lang="es-ES_tradnl" sz="2000" dirty="0">
                <a:latin typeface="Arial" panose="020B0604020202020204" pitchFamily="34" charset="0"/>
                <a:cs typeface="Arial" panose="020B0604020202020204" pitchFamily="34" charset="0"/>
              </a:rPr>
              <a:t>Sólo se registró un hombre como candidato independiente y fue para la Gubernatura en San Luis Potosí.</a:t>
            </a:r>
          </a:p>
          <a:p>
            <a:pPr algn="just"/>
            <a:r>
              <a:rPr lang="es-ES_tradnl" sz="2000" dirty="0">
                <a:latin typeface="Arial" panose="020B0604020202020204" pitchFamily="34" charset="0"/>
                <a:cs typeface="Arial" panose="020B0604020202020204" pitchFamily="34" charset="0"/>
              </a:rPr>
              <a:t>Una mujer con discapacidad se postuló por la coalición PAN-PRI-PRD como candidata a la Gubernatura en Zacatecas.</a:t>
            </a:r>
          </a:p>
          <a:p>
            <a:pPr algn="just"/>
            <a:r>
              <a:rPr lang="es-ES_tradnl" sz="2000" dirty="0">
                <a:latin typeface="Arial" panose="020B0604020202020204" pitchFamily="34" charset="0"/>
                <a:cs typeface="Arial" panose="020B0604020202020204" pitchFamily="34" charset="0"/>
              </a:rPr>
              <a:t>Una mujer transgénero se postuló por RSP como candidata a la Gubernatura en Zacatecas.</a:t>
            </a:r>
          </a:p>
          <a:p>
            <a:pPr algn="just"/>
            <a:r>
              <a:rPr lang="es-ES_tradnl" sz="2000" dirty="0">
                <a:highlight>
                  <a:srgbClr val="FFFFFF"/>
                </a:highlight>
                <a:latin typeface="Arial" panose="020B0604020202020204" pitchFamily="34" charset="0"/>
                <a:cs typeface="Arial" panose="020B0604020202020204" pitchFamily="34" charset="0"/>
              </a:rPr>
              <a:t>105 candidaturas a las Gubernaturas: 51 mujeres (48.57%) y 54 hombres (51.43%)</a:t>
            </a:r>
          </a:p>
          <a:p>
            <a:pPr algn="just">
              <a:spcBef>
                <a:spcPts val="0"/>
              </a:spcBef>
            </a:pPr>
            <a:r>
              <a:rPr lang="es-ES_tradnl" sz="1200" dirty="0">
                <a:latin typeface="Arial" panose="020B0604020202020204" pitchFamily="34" charset="0"/>
                <a:cs typeface="Arial" panose="020B0604020202020204" pitchFamily="34" charset="0"/>
              </a:rPr>
              <a:t>Entidades en la que se postularon más mujeres (5):</a:t>
            </a:r>
          </a:p>
          <a:p>
            <a:pPr marL="0" indent="0" algn="just">
              <a:spcBef>
                <a:spcPts val="0"/>
              </a:spcBef>
              <a:buNone/>
            </a:pPr>
            <a:r>
              <a:rPr lang="es-ES_tradnl" sz="1200" dirty="0">
                <a:latin typeface="Arial" panose="020B0604020202020204" pitchFamily="34" charset="0"/>
                <a:cs typeface="Arial" panose="020B0604020202020204" pitchFamily="34" charset="0"/>
              </a:rPr>
              <a:t>- Tlaxcala 5 mujeres y sólo un hombre.</a:t>
            </a:r>
          </a:p>
          <a:p>
            <a:pPr marL="0" indent="0" algn="just">
              <a:spcBef>
                <a:spcPts val="0"/>
              </a:spcBef>
              <a:buNone/>
            </a:pPr>
            <a:r>
              <a:rPr lang="es-ES_tradnl" sz="1200" dirty="0">
                <a:latin typeface="Arial" panose="020B0604020202020204" pitchFamily="34" charset="0"/>
                <a:cs typeface="Arial" panose="020B0604020202020204" pitchFamily="34" charset="0"/>
              </a:rPr>
              <a:t>- Querétaro 7 mujeres y 3 hombres.</a:t>
            </a:r>
          </a:p>
          <a:p>
            <a:pPr marL="0" indent="0" algn="just">
              <a:spcBef>
                <a:spcPts val="0"/>
              </a:spcBef>
              <a:buNone/>
            </a:pPr>
            <a:r>
              <a:rPr lang="es-ES_tradnl" sz="1200" dirty="0">
                <a:latin typeface="Arial" panose="020B0604020202020204" pitchFamily="34" charset="0"/>
                <a:cs typeface="Arial" panose="020B0604020202020204" pitchFamily="34" charset="0"/>
              </a:rPr>
              <a:t>- Colima 5 mujeres y 2 hombres.</a:t>
            </a:r>
          </a:p>
          <a:p>
            <a:pPr marL="0" indent="0" algn="just">
              <a:spcBef>
                <a:spcPts val="0"/>
              </a:spcBef>
              <a:buNone/>
            </a:pPr>
            <a:r>
              <a:rPr lang="es-ES_tradnl" sz="1200" dirty="0">
                <a:latin typeface="Arial" panose="020B0604020202020204" pitchFamily="34" charset="0"/>
                <a:cs typeface="Arial" panose="020B0604020202020204" pitchFamily="34" charset="0"/>
              </a:rPr>
              <a:t>- Campeche 4 mujeres y 3 hombres.</a:t>
            </a:r>
          </a:p>
          <a:p>
            <a:pPr marL="0" indent="0" algn="just">
              <a:spcBef>
                <a:spcPts val="0"/>
              </a:spcBef>
              <a:buNone/>
            </a:pPr>
            <a:r>
              <a:rPr lang="es-ES_tradnl" sz="1200" dirty="0">
                <a:latin typeface="Arial" panose="020B0604020202020204" pitchFamily="34" charset="0"/>
                <a:cs typeface="Arial" panose="020B0604020202020204" pitchFamily="34" charset="0"/>
              </a:rPr>
              <a:t>- Zacatecas 5 mujeres y 3 hombres.</a:t>
            </a:r>
          </a:p>
          <a:p>
            <a:pPr algn="just">
              <a:spcBef>
                <a:spcPts val="0"/>
              </a:spcBef>
            </a:pPr>
            <a:r>
              <a:rPr lang="es-ES_tradnl" sz="1200" dirty="0">
                <a:latin typeface="Arial" panose="020B0604020202020204" pitchFamily="34" charset="0"/>
                <a:cs typeface="Arial" panose="020B0604020202020204" pitchFamily="34" charset="0"/>
              </a:rPr>
              <a:t>Entidades en las que se postularon igual número de hombres y mujeres (3): Chihuahua, Guerrero, Nayarit.</a:t>
            </a:r>
          </a:p>
          <a:p>
            <a:pPr algn="just">
              <a:spcBef>
                <a:spcPts val="0"/>
              </a:spcBef>
            </a:pPr>
            <a:r>
              <a:rPr lang="es-ES_tradnl" sz="1200" dirty="0">
                <a:highlight>
                  <a:srgbClr val="FFFF00"/>
                </a:highlight>
                <a:latin typeface="Arial" panose="020B0604020202020204" pitchFamily="34" charset="0"/>
                <a:cs typeface="Arial" panose="020B0604020202020204" pitchFamily="34" charset="0"/>
              </a:rPr>
              <a:t>Entidades en la que se postularon menos mujeres (3): </a:t>
            </a:r>
          </a:p>
          <a:p>
            <a:pPr marL="0" indent="0" algn="just">
              <a:spcBef>
                <a:spcPts val="0"/>
              </a:spcBef>
              <a:buNone/>
            </a:pPr>
            <a:r>
              <a:rPr lang="es-ES_tradnl" sz="1200" dirty="0">
                <a:highlight>
                  <a:srgbClr val="FFFF00"/>
                </a:highlight>
                <a:latin typeface="Arial" panose="020B0604020202020204" pitchFamily="34" charset="0"/>
                <a:cs typeface="Arial" panose="020B0604020202020204" pitchFamily="34" charset="0"/>
              </a:rPr>
              <a:t>- Michoacán una mujer y 5 hombres.</a:t>
            </a:r>
          </a:p>
          <a:p>
            <a:pPr marL="0" indent="0" algn="just">
              <a:spcBef>
                <a:spcPts val="0"/>
              </a:spcBef>
              <a:buNone/>
            </a:pPr>
            <a:r>
              <a:rPr lang="es-ES_tradnl" sz="1200" dirty="0">
                <a:highlight>
                  <a:srgbClr val="FFFF00"/>
                </a:highlight>
                <a:latin typeface="Arial" panose="020B0604020202020204" pitchFamily="34" charset="0"/>
                <a:cs typeface="Arial" panose="020B0604020202020204" pitchFamily="34" charset="0"/>
              </a:rPr>
              <a:t>- Sonora una mujer y 4 hombres.</a:t>
            </a:r>
          </a:p>
          <a:p>
            <a:pPr marL="0" indent="0" algn="just">
              <a:spcBef>
                <a:spcPts val="0"/>
              </a:spcBef>
              <a:buNone/>
            </a:pPr>
            <a:r>
              <a:rPr lang="es-ES_tradnl" sz="1200" dirty="0">
                <a:highlight>
                  <a:srgbClr val="FFFF00"/>
                </a:highlight>
                <a:latin typeface="Arial" panose="020B0604020202020204" pitchFamily="34" charset="0"/>
                <a:cs typeface="Arial" panose="020B0604020202020204" pitchFamily="34" charset="0"/>
              </a:rPr>
              <a:t>- San Luis Potosí 2 mujeres y 7 hombres.</a:t>
            </a:r>
          </a:p>
          <a:p>
            <a:pPr algn="just">
              <a:spcBef>
                <a:spcPts val="0"/>
              </a:spcBef>
            </a:pPr>
            <a:r>
              <a:rPr lang="es-ES_tradnl" sz="1200" dirty="0">
                <a:latin typeface="Arial" panose="020B0604020202020204" pitchFamily="34" charset="0"/>
                <a:cs typeface="Arial" panose="020B0604020202020204" pitchFamily="34" charset="0"/>
              </a:rPr>
              <a:t>Entidades en las que se postularon más hombres (4):</a:t>
            </a:r>
          </a:p>
          <a:p>
            <a:pPr marL="0" indent="0" algn="just">
              <a:spcBef>
                <a:spcPts val="0"/>
              </a:spcBef>
              <a:buNone/>
            </a:pPr>
            <a:r>
              <a:rPr lang="es-ES_tradnl" sz="1200" dirty="0">
                <a:latin typeface="Arial" panose="020B0604020202020204" pitchFamily="34" charset="0"/>
                <a:cs typeface="Arial" panose="020B0604020202020204" pitchFamily="34" charset="0"/>
              </a:rPr>
              <a:t>- Baja California 3 mujeres y 4 hombres.</a:t>
            </a:r>
          </a:p>
          <a:p>
            <a:pPr marL="0" indent="0" algn="just">
              <a:spcBef>
                <a:spcPts val="0"/>
              </a:spcBef>
              <a:buNone/>
            </a:pPr>
            <a:r>
              <a:rPr lang="es-ES_tradnl" sz="1200" dirty="0">
                <a:latin typeface="Arial" panose="020B0604020202020204" pitchFamily="34" charset="0"/>
                <a:cs typeface="Arial" panose="020B0604020202020204" pitchFamily="34" charset="0"/>
              </a:rPr>
              <a:t>- Baja California Sur 3 mujeres y 6 hombres.</a:t>
            </a:r>
          </a:p>
          <a:p>
            <a:pPr marL="0" indent="0" algn="just">
              <a:spcBef>
                <a:spcPts val="0"/>
              </a:spcBef>
              <a:buNone/>
            </a:pPr>
            <a:r>
              <a:rPr lang="es-ES_tradnl" sz="1200" dirty="0">
                <a:latin typeface="Arial" panose="020B0604020202020204" pitchFamily="34" charset="0"/>
                <a:cs typeface="Arial" panose="020B0604020202020204" pitchFamily="34" charset="0"/>
              </a:rPr>
              <a:t>- Nuevo León 3 mujeres y 4 hombres.</a:t>
            </a:r>
          </a:p>
          <a:p>
            <a:pPr marL="0" indent="0" algn="just">
              <a:spcBef>
                <a:spcPts val="0"/>
              </a:spcBef>
              <a:buNone/>
            </a:pPr>
            <a:r>
              <a:rPr lang="es-ES_tradnl" sz="1200" dirty="0">
                <a:latin typeface="Arial" panose="020B0604020202020204" pitchFamily="34" charset="0"/>
                <a:cs typeface="Arial" panose="020B0604020202020204" pitchFamily="34" charset="0"/>
              </a:rPr>
              <a:t>- Sinaloa 3 mujeres y 4 hombres.</a:t>
            </a:r>
          </a:p>
        </p:txBody>
      </p:sp>
    </p:spTree>
    <p:extLst>
      <p:ext uri="{BB962C8B-B14F-4D97-AF65-F5344CB8AC3E}">
        <p14:creationId xmlns:p14="http://schemas.microsoft.com/office/powerpoint/2010/main" val="1249757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442C98A-161B-421C-935A-AF636365BD07}"/>
              </a:ext>
            </a:extLst>
          </p:cNvPr>
          <p:cNvSpPr/>
          <p:nvPr/>
        </p:nvSpPr>
        <p:spPr>
          <a:xfrm>
            <a:off x="275692" y="901462"/>
            <a:ext cx="11640615" cy="5816977"/>
          </a:xfrm>
          <a:prstGeom prst="rect">
            <a:avLst/>
          </a:prstGeom>
        </p:spPr>
        <p:txBody>
          <a:bodyPr wrap="square">
            <a:spAutoFit/>
          </a:bodyPr>
          <a:lstStyle/>
          <a:p>
            <a:pPr marL="342900" indent="-342900" algn="just">
              <a:spcAft>
                <a:spcPts val="600"/>
              </a:spcAft>
              <a:buFont typeface="Wingdings" panose="05000000000000000000" pitchFamily="2" charset="2"/>
              <a:buChar char="v"/>
            </a:pPr>
            <a:r>
              <a:rPr lang="es-MX" sz="2200" b="1" dirty="0">
                <a:latin typeface="Arial" panose="020B0604020202020204" pitchFamily="34" charset="0"/>
                <a:cs typeface="Arial" panose="020B0604020202020204" pitchFamily="34" charset="0"/>
              </a:rPr>
              <a:t>Sin la participación política de las mujeres no hay democracia.</a:t>
            </a:r>
          </a:p>
          <a:p>
            <a:pPr marL="342900" indent="-342900" algn="just">
              <a:spcAft>
                <a:spcPts val="600"/>
              </a:spcAft>
              <a:buFont typeface="Wingdings" panose="05000000000000000000" pitchFamily="2" charset="2"/>
              <a:buChar char="v"/>
            </a:pPr>
            <a:r>
              <a:rPr lang="es-MX" sz="2200" b="1" dirty="0">
                <a:latin typeface="Arial" panose="020B0604020202020204" pitchFamily="34" charset="0"/>
                <a:cs typeface="Arial" panose="020B0604020202020204" pitchFamily="34" charset="0"/>
              </a:rPr>
              <a:t>Las mujeres deben incidir en la toma de decisiones.</a:t>
            </a:r>
          </a:p>
          <a:p>
            <a:pPr marL="342900" indent="-342900" algn="just">
              <a:spcAft>
                <a:spcPts val="600"/>
              </a:spcAft>
              <a:buFont typeface="Wingdings" panose="05000000000000000000" pitchFamily="2" charset="2"/>
              <a:buChar char="v"/>
            </a:pPr>
            <a:r>
              <a:rPr lang="es-MX" sz="2200" b="1" dirty="0">
                <a:latin typeface="Arial" panose="020B0604020202020204" pitchFamily="34" charset="0"/>
                <a:cs typeface="Arial" panose="020B0604020202020204" pitchFamily="34" charset="0"/>
              </a:rPr>
              <a:t>Cero Tolerancia a la Violencia Política contra las Mujeres en Razón de Género.</a:t>
            </a:r>
          </a:p>
          <a:p>
            <a:pPr algn="just">
              <a:spcAft>
                <a:spcPts val="600"/>
              </a:spcAft>
            </a:pPr>
            <a:r>
              <a:rPr lang="es-MX" sz="2200" b="1" dirty="0">
                <a:latin typeface="Arial" panose="020B0604020202020204" pitchFamily="34" charset="0"/>
                <a:cs typeface="Arial" panose="020B0604020202020204" pitchFamily="34" charset="0"/>
              </a:rPr>
              <a:t>Retos:</a:t>
            </a:r>
          </a:p>
          <a:p>
            <a:pPr marL="457200" indent="-457200" algn="just">
              <a:spcAft>
                <a:spcPts val="600"/>
              </a:spcAft>
              <a:buFontTx/>
              <a:buChar char="-"/>
            </a:pPr>
            <a:r>
              <a:rPr lang="es-MX" dirty="0">
                <a:latin typeface="Arial" panose="020B0604020202020204" pitchFamily="34" charset="0"/>
                <a:cs typeface="Arial" panose="020B0604020202020204" pitchFamily="34" charset="0"/>
              </a:rPr>
              <a:t>Erradicar la Violencia Política contra las Mujeres en Razón de Género.</a:t>
            </a:r>
          </a:p>
          <a:p>
            <a:pPr marL="457200" indent="-457200" algn="just">
              <a:spcAft>
                <a:spcPts val="600"/>
              </a:spcAft>
              <a:buFontTx/>
              <a:buChar char="-"/>
            </a:pPr>
            <a:r>
              <a:rPr lang="es-MX" dirty="0">
                <a:latin typeface="Arial" panose="020B0604020202020204" pitchFamily="34" charset="0"/>
                <a:cs typeface="Arial" panose="020B0604020202020204" pitchFamily="34" charset="0"/>
              </a:rPr>
              <a:t>Además de que las mujeres obtengan cada vez mayores espacios en el ámbito legislativo, es necesario que accedan a las Juntas de Coordinación Política; que integren y presidan las Comisiones más importantes (Hacienda, Presupuesto, Puntos Constitucionales, etcétera).</a:t>
            </a:r>
          </a:p>
          <a:p>
            <a:pPr marL="457200" indent="-457200" algn="just">
              <a:spcAft>
                <a:spcPts val="600"/>
              </a:spcAft>
              <a:buFontTx/>
              <a:buChar char="-"/>
            </a:pPr>
            <a:r>
              <a:rPr lang="es-MX" dirty="0">
                <a:latin typeface="Arial" panose="020B0604020202020204" pitchFamily="34" charset="0"/>
                <a:cs typeface="Arial" panose="020B0604020202020204" pitchFamily="34" charset="0"/>
              </a:rPr>
              <a:t>Las mujeres no deben dejarse utilizar para golpear políticamente a otras bancadas ni a otras mujeres.</a:t>
            </a:r>
          </a:p>
          <a:p>
            <a:pPr marL="457200" indent="-457200" algn="just">
              <a:spcAft>
                <a:spcPts val="600"/>
              </a:spcAft>
              <a:buFontTx/>
              <a:buChar char="-"/>
            </a:pPr>
            <a:r>
              <a:rPr lang="es-MX" dirty="0">
                <a:latin typeface="Arial" panose="020B0604020202020204" pitchFamily="34" charset="0"/>
                <a:cs typeface="Arial" panose="020B0604020202020204" pitchFamily="34" charset="0"/>
              </a:rPr>
              <a:t>SORORIDAD entre las mujeres.</a:t>
            </a:r>
          </a:p>
          <a:p>
            <a:pPr marL="457200" indent="-457200" algn="just">
              <a:spcAft>
                <a:spcPts val="600"/>
              </a:spcAft>
              <a:buFontTx/>
              <a:buChar char="-"/>
            </a:pPr>
            <a:r>
              <a:rPr lang="es-MX" dirty="0">
                <a:latin typeface="Arial" panose="020B0604020202020204" pitchFamily="34" charset="0"/>
                <a:cs typeface="Arial" panose="020B0604020202020204" pitchFamily="34" charset="0"/>
              </a:rPr>
              <a:t>Aliados Hombres porque se requiere de una transformación cultural.</a:t>
            </a:r>
          </a:p>
          <a:p>
            <a:pPr marL="457200" indent="-457200" algn="just">
              <a:spcAft>
                <a:spcPts val="600"/>
              </a:spcAft>
              <a:buFontTx/>
              <a:buChar char="-"/>
            </a:pPr>
            <a:r>
              <a:rPr lang="es-MX" dirty="0">
                <a:latin typeface="Arial" panose="020B0604020202020204" pitchFamily="34" charset="0"/>
                <a:cs typeface="Arial" panose="020B0604020202020204" pitchFamily="34" charset="0"/>
              </a:rPr>
              <a:t>Partidos políticos deben ser responsables de la violencia que originan las personas que postulan como candidatas y de las que desempeñan un cargo de elección popular.</a:t>
            </a:r>
          </a:p>
          <a:p>
            <a:pPr marL="457200" indent="-457200" algn="just">
              <a:spcAft>
                <a:spcPts val="600"/>
              </a:spcAft>
              <a:buFontTx/>
              <a:buChar char="-"/>
            </a:pPr>
            <a:r>
              <a:rPr lang="es-MX" dirty="0">
                <a:latin typeface="Arial" panose="020B0604020202020204" pitchFamily="34" charset="0"/>
                <a:cs typeface="Arial" panose="020B0604020202020204" pitchFamily="34" charset="0"/>
              </a:rPr>
              <a:t>Tribunales Electorales y los OPLES que resuelven fondo de los PES o los JDC, al declarar que se ejerció violencia política contra alguna mujer por razón de género, deben determinar si persona responsable perdió la presunción de contar con un modo honesto de vivir (y la temporalidad), además de ordenar su inscripción en el Registro Nacional de Personas </a:t>
            </a:r>
            <a:r>
              <a:rPr lang="es-MX" dirty="0" err="1">
                <a:latin typeface="Arial" panose="020B0604020202020204" pitchFamily="34" charset="0"/>
                <a:cs typeface="Arial" panose="020B0604020202020204" pitchFamily="34" charset="0"/>
              </a:rPr>
              <a:t>Violentadoras</a:t>
            </a:r>
            <a:r>
              <a:rPr lang="es-MX" dirty="0">
                <a:latin typeface="Arial" panose="020B0604020202020204" pitchFamily="34" charset="0"/>
                <a:cs typeface="Arial" panose="020B0604020202020204" pitchFamily="34" charset="0"/>
              </a:rPr>
              <a:t> y su temporalidad.</a:t>
            </a:r>
          </a:p>
        </p:txBody>
      </p:sp>
    </p:spTree>
    <p:extLst>
      <p:ext uri="{BB962C8B-B14F-4D97-AF65-F5344CB8AC3E}">
        <p14:creationId xmlns:p14="http://schemas.microsoft.com/office/powerpoint/2010/main" val="65758378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Marcador de contenido 8">
            <a:extLst>
              <a:ext uri="{FF2B5EF4-FFF2-40B4-BE49-F238E27FC236}">
                <a16:creationId xmlns:a16="http://schemas.microsoft.com/office/drawing/2014/main" id="{314F31E1-6582-49A2-9B6E-255C1A1F64B9}"/>
              </a:ext>
            </a:extLst>
          </p:cNvPr>
          <p:cNvGraphicFramePr>
            <a:graphicFrameLocks noGrp="1"/>
          </p:cNvGraphicFramePr>
          <p:nvPr>
            <p:ph idx="4294967295"/>
          </p:nvPr>
        </p:nvGraphicFramePr>
        <p:xfrm>
          <a:off x="532563" y="0"/>
          <a:ext cx="11186684" cy="6601554"/>
        </p:xfrm>
        <a:graphic>
          <a:graphicData uri="http://schemas.openxmlformats.org/drawingml/2006/table">
            <a:tbl>
              <a:tblPr firstRow="1" firstCol="1" bandRow="1"/>
              <a:tblGrid>
                <a:gridCol w="673484">
                  <a:extLst>
                    <a:ext uri="{9D8B030D-6E8A-4147-A177-3AD203B41FA5}">
                      <a16:colId xmlns:a16="http://schemas.microsoft.com/office/drawing/2014/main" val="1607690147"/>
                    </a:ext>
                  </a:extLst>
                </a:gridCol>
                <a:gridCol w="1803568">
                  <a:extLst>
                    <a:ext uri="{9D8B030D-6E8A-4147-A177-3AD203B41FA5}">
                      <a16:colId xmlns:a16="http://schemas.microsoft.com/office/drawing/2014/main" val="3582722218"/>
                    </a:ext>
                  </a:extLst>
                </a:gridCol>
                <a:gridCol w="810464">
                  <a:extLst>
                    <a:ext uri="{9D8B030D-6E8A-4147-A177-3AD203B41FA5}">
                      <a16:colId xmlns:a16="http://schemas.microsoft.com/office/drawing/2014/main" val="601277927"/>
                    </a:ext>
                  </a:extLst>
                </a:gridCol>
                <a:gridCol w="2545541">
                  <a:extLst>
                    <a:ext uri="{9D8B030D-6E8A-4147-A177-3AD203B41FA5}">
                      <a16:colId xmlns:a16="http://schemas.microsoft.com/office/drawing/2014/main" val="459119558"/>
                    </a:ext>
                  </a:extLst>
                </a:gridCol>
                <a:gridCol w="2225920">
                  <a:extLst>
                    <a:ext uri="{9D8B030D-6E8A-4147-A177-3AD203B41FA5}">
                      <a16:colId xmlns:a16="http://schemas.microsoft.com/office/drawing/2014/main" val="3672723958"/>
                    </a:ext>
                  </a:extLst>
                </a:gridCol>
                <a:gridCol w="1780737">
                  <a:extLst>
                    <a:ext uri="{9D8B030D-6E8A-4147-A177-3AD203B41FA5}">
                      <a16:colId xmlns:a16="http://schemas.microsoft.com/office/drawing/2014/main" val="2976922166"/>
                    </a:ext>
                  </a:extLst>
                </a:gridCol>
                <a:gridCol w="1346970">
                  <a:extLst>
                    <a:ext uri="{9D8B030D-6E8A-4147-A177-3AD203B41FA5}">
                      <a16:colId xmlns:a16="http://schemas.microsoft.com/office/drawing/2014/main" val="571542824"/>
                    </a:ext>
                  </a:extLst>
                </a:gridCol>
              </a:tblGrid>
              <a:tr h="3006306">
                <a:tc gridSpan="7">
                  <a:txBody>
                    <a:bodyPr/>
                    <a:lstStyle/>
                    <a:p>
                      <a:pPr algn="ctr">
                        <a:lnSpc>
                          <a:spcPct val="100000"/>
                        </a:lnSpc>
                        <a:spcAft>
                          <a:spcPts val="0"/>
                        </a:spcAft>
                      </a:pPr>
                      <a:r>
                        <a:rPr lang="es-MX" sz="1600" b="1"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2021 MUJERES EN LAS GUBERNATURAS</a:t>
                      </a:r>
                    </a:p>
                    <a:p>
                      <a:pPr algn="just">
                        <a:lnSpc>
                          <a:spcPct val="100000"/>
                        </a:lnSpc>
                        <a:spcAft>
                          <a:spcPts val="0"/>
                        </a:spcAft>
                      </a:pPr>
                      <a:r>
                        <a:rPr lang="es-MX" sz="1600" b="1"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	Las mujeres obtuvieron el triunfo en 6 de las 15 gubernaturas: 40% para mujeres y 60% para hombres.</a:t>
                      </a:r>
                    </a:p>
                    <a:p>
                      <a:pPr algn="just">
                        <a:lnSpc>
                          <a:spcPct val="100000"/>
                        </a:lnSpc>
                        <a:spcAft>
                          <a:spcPts val="0"/>
                        </a:spcAft>
                      </a:pPr>
                      <a:r>
                        <a:rPr lang="es-MX" sz="1600" b="1"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	5 mujeres postuladas por MORENA y 1 mujer postulada por el PAN/PRD.</a:t>
                      </a:r>
                    </a:p>
                    <a:p>
                      <a:pPr algn="just">
                        <a:lnSpc>
                          <a:spcPct val="100000"/>
                        </a:lnSpc>
                        <a:spcAft>
                          <a:spcPts val="0"/>
                        </a:spcAft>
                      </a:pPr>
                      <a:r>
                        <a:rPr lang="es-MX" sz="1400" b="1"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	</a:t>
                      </a:r>
                      <a:r>
                        <a:rPr lang="es-MX" sz="1200" b="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Baja California- MORENA</a:t>
                      </a:r>
                    </a:p>
                    <a:p>
                      <a:pPr algn="just">
                        <a:lnSpc>
                          <a:spcPct val="100000"/>
                        </a:lnSpc>
                        <a:spcAft>
                          <a:spcPts val="0"/>
                        </a:spcAft>
                      </a:pPr>
                      <a:r>
                        <a:rPr lang="es-MX" sz="1200" b="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	Campeche- MORENA</a:t>
                      </a:r>
                    </a:p>
                    <a:p>
                      <a:pPr algn="just">
                        <a:lnSpc>
                          <a:spcPct val="100000"/>
                        </a:lnSpc>
                        <a:spcAft>
                          <a:spcPts val="0"/>
                        </a:spcAft>
                      </a:pPr>
                      <a:r>
                        <a:rPr lang="es-MX" sz="1200" b="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	Chihuahua- PAN/PRD</a:t>
                      </a:r>
                    </a:p>
                    <a:p>
                      <a:pPr algn="just">
                        <a:lnSpc>
                          <a:spcPct val="100000"/>
                        </a:lnSpc>
                        <a:spcAft>
                          <a:spcPts val="0"/>
                        </a:spcAft>
                      </a:pPr>
                      <a:r>
                        <a:rPr lang="es-MX" sz="1200" b="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	Colima- MORENA</a:t>
                      </a:r>
                    </a:p>
                    <a:p>
                      <a:pPr algn="just">
                        <a:lnSpc>
                          <a:spcPct val="100000"/>
                        </a:lnSpc>
                        <a:spcAft>
                          <a:spcPts val="0"/>
                        </a:spcAft>
                      </a:pPr>
                      <a:r>
                        <a:rPr lang="es-MX" sz="1200" b="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	Guerrero- MORENA</a:t>
                      </a:r>
                    </a:p>
                    <a:p>
                      <a:pPr algn="just">
                        <a:lnSpc>
                          <a:spcPct val="100000"/>
                        </a:lnSpc>
                        <a:spcAft>
                          <a:spcPts val="0"/>
                        </a:spcAft>
                      </a:pPr>
                      <a:r>
                        <a:rPr lang="es-MX" sz="1200" b="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	Tlaxcala- MORENA</a:t>
                      </a:r>
                    </a:p>
                    <a:p>
                      <a:pPr marL="342900" lvl="0" indent="-342900" algn="just">
                        <a:lnSpc>
                          <a:spcPct val="107000"/>
                        </a:lnSpc>
                        <a:buFont typeface="Symbol" panose="05050102010706020507" pitchFamily="18" charset="2"/>
                        <a:buChar char=""/>
                      </a:pPr>
                      <a:r>
                        <a:rPr lang="es-ES_tradnl"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Si resultó eficaz acción afirmativa del INE que obligó a los partidos políticos a que cada uno postulara, por lo menos, 7 mujeres como candidatas. </a:t>
                      </a:r>
                      <a:endParaRPr lang="es-MX" sz="12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07000"/>
                        </a:lnSpc>
                        <a:buFont typeface="Symbol" panose="05050102010706020507" pitchFamily="18" charset="2"/>
                        <a:buChar char=""/>
                      </a:pPr>
                      <a:r>
                        <a:rPr lang="es-ES_tradnl"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En 67 años, de 1953 a 2020, se eligieron a 351 personas como Titulares de los Poderes Ejecutivos Locales: 344 hombres (98%) y 7 mujeres (2%).</a:t>
                      </a:r>
                      <a:endParaRPr lang="es-MX" sz="12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07000"/>
                        </a:lnSpc>
                        <a:buFont typeface="Symbol" panose="05050102010706020507" pitchFamily="18" charset="2"/>
                        <a:buChar char=""/>
                      </a:pPr>
                      <a:r>
                        <a:rPr lang="es-ES_tradnl"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En solo un año se eligieron 6 mujeres como Gobernadoras, el 85% de mujeres que fueron electas en 68 años (7 mujeres).</a:t>
                      </a:r>
                      <a:endParaRPr lang="es-MX" sz="12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07000"/>
                        </a:lnSpc>
                        <a:spcAft>
                          <a:spcPts val="800"/>
                        </a:spcAft>
                        <a:buFont typeface="Symbol" panose="05050102010706020507" pitchFamily="18" charset="2"/>
                        <a:buChar char=""/>
                      </a:pPr>
                      <a:r>
                        <a:rPr lang="es-ES_tradnl"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Por primera vez en México, el 21.9% de las 32 entidades estará gobernado por 7 mujeres (contando a la Jefa de Gobierno de la Ciudad de México) y el 78.1% a cargo de 25 hombres. </a:t>
                      </a:r>
                      <a:endParaRPr lang="es-MX" sz="1200" dirty="0">
                        <a:effectLst/>
                        <a:latin typeface="Arial" panose="020B0604020202020204" pitchFamily="34" charset="0"/>
                        <a:ea typeface="Calibri" panose="020F0502020204030204" pitchFamily="34" charset="0"/>
                        <a:cs typeface="Arial" panose="020B0604020202020204" pitchFamily="34" charset="0"/>
                      </a:endParaRPr>
                    </a:p>
                  </a:txBody>
                  <a:tcPr marL="60525" marR="60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308519378"/>
                  </a:ext>
                </a:extLst>
              </a:tr>
              <a:tr h="427099">
                <a:tc>
                  <a:txBody>
                    <a:bodyPr/>
                    <a:lstStyle/>
                    <a:p>
                      <a:pPr algn="ctr">
                        <a:lnSpc>
                          <a:spcPct val="107000"/>
                        </a:lnSpc>
                        <a:spcAft>
                          <a:spcPts val="0"/>
                        </a:spcAft>
                      </a:pPr>
                      <a:r>
                        <a:rPr lang="es-ES_tradnl" sz="1100" b="1"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N°</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FF"/>
                    </a:solidFill>
                  </a:tcPr>
                </a:tc>
                <a:tc>
                  <a:txBody>
                    <a:bodyPr/>
                    <a:lstStyle/>
                    <a:p>
                      <a:pPr algn="ctr">
                        <a:lnSpc>
                          <a:spcPct val="107000"/>
                        </a:lnSpc>
                        <a:spcAft>
                          <a:spcPts val="0"/>
                        </a:spcAft>
                      </a:pPr>
                      <a:r>
                        <a:rPr lang="es-ES_tradnl" sz="1100" b="1"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Entidad Federativa</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FF"/>
                    </a:solidFill>
                  </a:tcPr>
                </a:tc>
                <a:tc>
                  <a:txBody>
                    <a:bodyPr/>
                    <a:lstStyle/>
                    <a:p>
                      <a:pPr algn="ctr">
                        <a:lnSpc>
                          <a:spcPct val="107000"/>
                        </a:lnSpc>
                        <a:spcAft>
                          <a:spcPts val="0"/>
                        </a:spcAft>
                      </a:pPr>
                      <a:r>
                        <a:rPr lang="es-ES_tradnl" sz="1000" b="1">
                          <a:solidFill>
                            <a:srgbClr val="000000"/>
                          </a:solidFill>
                          <a:effectLst/>
                          <a:latin typeface="Arial Narrow" panose="020B0606020202030204" pitchFamily="34" charset="0"/>
                          <a:ea typeface="Calibri" panose="020F0502020204030204" pitchFamily="34" charset="0"/>
                          <a:cs typeface="Arial" panose="020B0604020202020204" pitchFamily="34" charset="0"/>
                        </a:rPr>
                        <a:t>Género</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FF"/>
                    </a:solidFill>
                  </a:tcPr>
                </a:tc>
                <a:tc>
                  <a:txBody>
                    <a:bodyPr/>
                    <a:lstStyle/>
                    <a:p>
                      <a:pPr algn="ctr">
                        <a:lnSpc>
                          <a:spcPct val="107000"/>
                        </a:lnSpc>
                        <a:spcAft>
                          <a:spcPts val="0"/>
                        </a:spcAft>
                      </a:pPr>
                      <a:r>
                        <a:rPr lang="es-ES_tradnl" sz="1100" b="1"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Nombre</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FF"/>
                    </a:solidFill>
                  </a:tcPr>
                </a:tc>
                <a:tc>
                  <a:txBody>
                    <a:bodyPr/>
                    <a:lstStyle/>
                    <a:p>
                      <a:pPr algn="ctr">
                        <a:lnSpc>
                          <a:spcPct val="107000"/>
                        </a:lnSpc>
                        <a:spcAft>
                          <a:spcPts val="0"/>
                        </a:spcAft>
                      </a:pPr>
                      <a:r>
                        <a:rPr lang="es-ES_tradnl" sz="1100" b="1"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Partido/Coalición</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FF"/>
                    </a:solidFill>
                  </a:tcPr>
                </a:tc>
                <a:tc>
                  <a:txBody>
                    <a:bodyPr/>
                    <a:lstStyle/>
                    <a:p>
                      <a:pPr algn="ctr">
                        <a:lnSpc>
                          <a:spcPct val="107000"/>
                        </a:lnSpc>
                        <a:spcAft>
                          <a:spcPts val="0"/>
                        </a:spcAft>
                      </a:pPr>
                      <a:r>
                        <a:rPr lang="es-ES_tradnl" sz="1100" b="1"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 Votación</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FF"/>
                    </a:solidFill>
                  </a:tcPr>
                </a:tc>
                <a:tc>
                  <a:txBody>
                    <a:bodyPr/>
                    <a:lstStyle/>
                    <a:p>
                      <a:pPr algn="ctr">
                        <a:lnSpc>
                          <a:spcPct val="107000"/>
                        </a:lnSpc>
                        <a:spcAft>
                          <a:spcPts val="0"/>
                        </a:spcAft>
                      </a:pPr>
                      <a:r>
                        <a:rPr lang="es-ES_tradnl" sz="1100" b="1"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Toma de Posesión</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66FF"/>
                    </a:solidFill>
                  </a:tcPr>
                </a:tc>
                <a:extLst>
                  <a:ext uri="{0D108BD9-81ED-4DB2-BD59-A6C34878D82A}">
                    <a16:rowId xmlns:a16="http://schemas.microsoft.com/office/drawing/2014/main" val="4145819950"/>
                  </a:ext>
                </a:extLst>
              </a:tr>
              <a:tr h="159190">
                <a:tc>
                  <a:txBody>
                    <a:bodyPr/>
                    <a:lstStyle/>
                    <a:p>
                      <a:pPr algn="ctr">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1</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l">
                        <a:lnSpc>
                          <a:spcPct val="107000"/>
                        </a:lnSpc>
                        <a:spcAft>
                          <a:spcPts val="800"/>
                        </a:spcAft>
                      </a:pPr>
                      <a:r>
                        <a:rPr lang="es-ES_tradnl"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Baja California</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7000"/>
                        </a:lnSpc>
                        <a:spcAft>
                          <a:spcPts val="800"/>
                        </a:spcAft>
                      </a:pPr>
                      <a:r>
                        <a:rPr lang="es-ES_tradnl"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M</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l">
                        <a:lnSpc>
                          <a:spcPct val="107000"/>
                        </a:lnSpc>
                        <a:spcAft>
                          <a:spcPts val="800"/>
                        </a:spcAft>
                      </a:pPr>
                      <a:r>
                        <a:rPr lang="es-ES_tradnl"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Marina del Pilar Ávila Olmeda</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l">
                        <a:lnSpc>
                          <a:spcPct val="107000"/>
                        </a:lnSpc>
                        <a:spcAft>
                          <a:spcPts val="800"/>
                        </a:spcAft>
                      </a:pPr>
                      <a:r>
                        <a:rPr lang="es-ES_tradnl" sz="10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MORENA-PT-PVEM</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48.49%</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l">
                        <a:lnSpc>
                          <a:spcPct val="107000"/>
                        </a:lnSpc>
                        <a:spcAft>
                          <a:spcPts val="800"/>
                        </a:spcAft>
                      </a:pPr>
                      <a:r>
                        <a:rPr lang="es-ES_tradnl" sz="1000">
                          <a:solidFill>
                            <a:srgbClr val="000000"/>
                          </a:solidFill>
                          <a:effectLst/>
                          <a:latin typeface="Arial Narrow" panose="020B0606020202030204" pitchFamily="34" charset="0"/>
                          <a:ea typeface="Calibri" panose="020F0502020204030204" pitchFamily="34" charset="0"/>
                          <a:cs typeface="Arial" panose="020B0604020202020204" pitchFamily="34" charset="0"/>
                        </a:rPr>
                        <a:t>1 noviembre 2021</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3451632489"/>
                  </a:ext>
                </a:extLst>
              </a:tr>
              <a:tr h="159190">
                <a:tc>
                  <a:txBody>
                    <a:bodyPr/>
                    <a:lstStyle/>
                    <a:p>
                      <a:pPr algn="ctr">
                        <a:lnSpc>
                          <a:spcPct val="107000"/>
                        </a:lnSpc>
                        <a:spcAft>
                          <a:spcPts val="800"/>
                        </a:spcAft>
                      </a:pPr>
                      <a:r>
                        <a:rPr lang="es-ES_tradnl"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2</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Baja California Sur</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S_tradnl"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H</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Víctor Manuel Castro Cosío</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000">
                          <a:solidFill>
                            <a:srgbClr val="000000"/>
                          </a:solidFill>
                          <a:effectLst/>
                          <a:latin typeface="Arial Narrow" panose="020B0606020202030204" pitchFamily="34" charset="0"/>
                          <a:ea typeface="Calibri" panose="020F0502020204030204" pitchFamily="34" charset="0"/>
                          <a:cs typeface="Arial" panose="020B0604020202020204" pitchFamily="34" charset="0"/>
                        </a:rPr>
                        <a:t>MORENA-PT</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MX" sz="1200" dirty="0">
                          <a:effectLst/>
                          <a:latin typeface="Calibri" panose="020F0502020204030204" pitchFamily="34" charset="0"/>
                          <a:ea typeface="Calibri" panose="020F0502020204030204" pitchFamily="34" charset="0"/>
                          <a:cs typeface="Times New Roman" panose="02020603050405020304" pitchFamily="18" charset="0"/>
                        </a:rPr>
                        <a:t>45.29%</a:t>
                      </a: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000">
                          <a:solidFill>
                            <a:srgbClr val="000000"/>
                          </a:solidFill>
                          <a:effectLst/>
                          <a:latin typeface="Arial Narrow" panose="020B0606020202030204" pitchFamily="34" charset="0"/>
                          <a:ea typeface="Calibri" panose="020F0502020204030204" pitchFamily="34" charset="0"/>
                          <a:cs typeface="Arial" panose="020B0604020202020204" pitchFamily="34" charset="0"/>
                        </a:rPr>
                        <a:t>10 septiembre 2021</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1483917"/>
                  </a:ext>
                </a:extLst>
              </a:tr>
              <a:tr h="159190">
                <a:tc>
                  <a:txBody>
                    <a:bodyPr/>
                    <a:lstStyle/>
                    <a:p>
                      <a:pPr algn="ctr">
                        <a:lnSpc>
                          <a:spcPct val="107000"/>
                        </a:lnSpc>
                        <a:spcAft>
                          <a:spcPts val="800"/>
                        </a:spcAft>
                      </a:pPr>
                      <a:r>
                        <a:rPr lang="es-ES_tradnl"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3</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l">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Campeche</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7000"/>
                        </a:lnSpc>
                        <a:spcAft>
                          <a:spcPts val="800"/>
                        </a:spcAft>
                      </a:pPr>
                      <a:r>
                        <a:rPr lang="es-ES_tradnl"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M</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l">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Layda Elena Sansores San Román</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l">
                        <a:lnSpc>
                          <a:spcPct val="107000"/>
                        </a:lnSpc>
                        <a:spcAft>
                          <a:spcPts val="800"/>
                        </a:spcAft>
                      </a:pPr>
                      <a:r>
                        <a:rPr lang="es-ES_tradnl" sz="10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MORENA-PT</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7000"/>
                        </a:lnSpc>
                        <a:spcAft>
                          <a:spcPts val="800"/>
                        </a:spcAft>
                      </a:pPr>
                      <a:r>
                        <a:rPr lang="es-MX" sz="1200" dirty="0">
                          <a:effectLst/>
                          <a:latin typeface="Calibri" panose="020F0502020204030204" pitchFamily="34" charset="0"/>
                          <a:ea typeface="Calibri" panose="020F0502020204030204" pitchFamily="34" charset="0"/>
                          <a:cs typeface="Times New Roman" panose="02020603050405020304" pitchFamily="18" charset="0"/>
                        </a:rPr>
                        <a:t>33.19%</a:t>
                      </a: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l">
                        <a:lnSpc>
                          <a:spcPct val="107000"/>
                        </a:lnSpc>
                        <a:spcAft>
                          <a:spcPts val="800"/>
                        </a:spcAft>
                      </a:pPr>
                      <a:r>
                        <a:rPr lang="es-ES_tradnl" sz="10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16 septiembre 2021</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66568591"/>
                  </a:ext>
                </a:extLst>
              </a:tr>
              <a:tr h="159190">
                <a:tc>
                  <a:txBody>
                    <a:bodyPr/>
                    <a:lstStyle/>
                    <a:p>
                      <a:pPr algn="ctr">
                        <a:lnSpc>
                          <a:spcPct val="107000"/>
                        </a:lnSpc>
                        <a:spcAft>
                          <a:spcPts val="800"/>
                        </a:spcAft>
                      </a:pPr>
                      <a:r>
                        <a:rPr lang="es-ES_tradnl"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4</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l">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Chihuahua</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M</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l">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María Eugenia Campos Galván</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l">
                        <a:lnSpc>
                          <a:spcPct val="107000"/>
                        </a:lnSpc>
                        <a:spcAft>
                          <a:spcPts val="800"/>
                        </a:spcAft>
                      </a:pPr>
                      <a:r>
                        <a:rPr lang="es-ES_tradnl" sz="10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PAN-PRD</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43.5%</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l">
                        <a:lnSpc>
                          <a:spcPct val="107000"/>
                        </a:lnSpc>
                        <a:spcAft>
                          <a:spcPts val="800"/>
                        </a:spcAft>
                      </a:pPr>
                      <a:r>
                        <a:rPr lang="es-ES_tradnl" sz="1000">
                          <a:solidFill>
                            <a:srgbClr val="000000"/>
                          </a:solidFill>
                          <a:effectLst/>
                          <a:latin typeface="Arial Narrow" panose="020B0606020202030204" pitchFamily="34" charset="0"/>
                          <a:ea typeface="Calibri" panose="020F0502020204030204" pitchFamily="34" charset="0"/>
                          <a:cs typeface="Arial" panose="020B0604020202020204" pitchFamily="34" charset="0"/>
                        </a:rPr>
                        <a:t>8 septiembre 2021</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688968300"/>
                  </a:ext>
                </a:extLst>
              </a:tr>
              <a:tr h="159190">
                <a:tc>
                  <a:txBody>
                    <a:bodyPr/>
                    <a:lstStyle/>
                    <a:p>
                      <a:pPr algn="ctr">
                        <a:lnSpc>
                          <a:spcPct val="107000"/>
                        </a:lnSpc>
                        <a:spcAft>
                          <a:spcPts val="800"/>
                        </a:spcAft>
                      </a:pPr>
                      <a:r>
                        <a:rPr lang="es-ES_tradnl"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5</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l">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Colima</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7000"/>
                        </a:lnSpc>
                        <a:spcAft>
                          <a:spcPts val="800"/>
                        </a:spcAft>
                      </a:pPr>
                      <a:r>
                        <a:rPr lang="es-ES_tradnl"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M</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l">
                        <a:lnSpc>
                          <a:spcPct val="107000"/>
                        </a:lnSpc>
                        <a:spcAft>
                          <a:spcPts val="800"/>
                        </a:spcAft>
                      </a:pPr>
                      <a:r>
                        <a:rPr lang="es-ES_tradnl"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Indira Vizcaíno Silva</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l">
                        <a:lnSpc>
                          <a:spcPct val="107000"/>
                        </a:lnSpc>
                        <a:spcAft>
                          <a:spcPts val="800"/>
                        </a:spcAft>
                      </a:pPr>
                      <a:r>
                        <a:rPr lang="es-ES_tradnl" sz="1000">
                          <a:solidFill>
                            <a:srgbClr val="000000"/>
                          </a:solidFill>
                          <a:effectLst/>
                          <a:latin typeface="Arial Narrow" panose="020B0606020202030204" pitchFamily="34" charset="0"/>
                          <a:ea typeface="Calibri" panose="020F0502020204030204" pitchFamily="34" charset="0"/>
                          <a:cs typeface="Arial" panose="020B0604020202020204" pitchFamily="34" charset="0"/>
                        </a:rPr>
                        <a:t>MORENA- Nueva Alianza Colima</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32.9%</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l">
                        <a:lnSpc>
                          <a:spcPct val="107000"/>
                        </a:lnSpc>
                        <a:spcAft>
                          <a:spcPts val="800"/>
                        </a:spcAft>
                      </a:pPr>
                      <a:r>
                        <a:rPr lang="es-ES_tradnl" sz="10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1 noviembre 2021</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55646024"/>
                  </a:ext>
                </a:extLst>
              </a:tr>
              <a:tr h="159190">
                <a:tc>
                  <a:txBody>
                    <a:bodyPr/>
                    <a:lstStyle/>
                    <a:p>
                      <a:pPr algn="ctr">
                        <a:lnSpc>
                          <a:spcPct val="107000"/>
                        </a:lnSpc>
                        <a:spcAft>
                          <a:spcPts val="800"/>
                        </a:spcAft>
                      </a:pPr>
                      <a:r>
                        <a:rPr lang="es-ES_tradnl"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6</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l">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Guerrero</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7000"/>
                        </a:lnSpc>
                        <a:spcAft>
                          <a:spcPts val="800"/>
                        </a:spcAft>
                      </a:pPr>
                      <a:r>
                        <a:rPr lang="es-ES_tradnl"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M</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l">
                        <a:lnSpc>
                          <a:spcPct val="107000"/>
                        </a:lnSpc>
                        <a:spcAft>
                          <a:spcPts val="800"/>
                        </a:spcAft>
                      </a:pPr>
                      <a:r>
                        <a:rPr lang="es-ES_tradnl"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Evelyn Cecia Salgado Pineda</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l">
                        <a:lnSpc>
                          <a:spcPct val="107000"/>
                        </a:lnSpc>
                        <a:spcAft>
                          <a:spcPts val="800"/>
                        </a:spcAft>
                      </a:pPr>
                      <a:r>
                        <a:rPr lang="es-ES_tradnl" sz="1000">
                          <a:solidFill>
                            <a:srgbClr val="000000"/>
                          </a:solidFill>
                          <a:effectLst/>
                          <a:latin typeface="Arial Narrow" panose="020B0606020202030204" pitchFamily="34" charset="0"/>
                          <a:ea typeface="Calibri" panose="020F0502020204030204" pitchFamily="34" charset="0"/>
                          <a:cs typeface="Arial" panose="020B0604020202020204" pitchFamily="34" charset="0"/>
                        </a:rPr>
                        <a:t>MORENA</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46.3%</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l">
                        <a:lnSpc>
                          <a:spcPct val="107000"/>
                        </a:lnSpc>
                        <a:spcAft>
                          <a:spcPts val="800"/>
                        </a:spcAft>
                      </a:pPr>
                      <a:r>
                        <a:rPr lang="es-ES_tradnl" sz="10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15 octubre 2021</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3395143127"/>
                  </a:ext>
                </a:extLst>
              </a:tr>
              <a:tr h="159190">
                <a:tc>
                  <a:txBody>
                    <a:bodyPr/>
                    <a:lstStyle/>
                    <a:p>
                      <a:pPr algn="ctr">
                        <a:lnSpc>
                          <a:spcPct val="107000"/>
                        </a:lnSpc>
                        <a:spcAft>
                          <a:spcPts val="800"/>
                        </a:spcAft>
                      </a:pPr>
                      <a:r>
                        <a:rPr lang="es-ES_tradnl"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7</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Michoacán</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S_tradnl"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H</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Alfredo Ramírez Bedolla</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000">
                          <a:solidFill>
                            <a:srgbClr val="000000"/>
                          </a:solidFill>
                          <a:effectLst/>
                          <a:latin typeface="Arial Narrow" panose="020B0606020202030204" pitchFamily="34" charset="0"/>
                          <a:ea typeface="Calibri" panose="020F0502020204030204" pitchFamily="34" charset="0"/>
                          <a:cs typeface="Arial" panose="020B0604020202020204" pitchFamily="34" charset="0"/>
                        </a:rPr>
                        <a:t>MORENA-PT</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41.5%</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0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1 octubre 2021</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09534053"/>
                  </a:ext>
                </a:extLst>
              </a:tr>
              <a:tr h="297181">
                <a:tc>
                  <a:txBody>
                    <a:bodyPr/>
                    <a:lstStyle/>
                    <a:p>
                      <a:pPr algn="ctr">
                        <a:lnSpc>
                          <a:spcPct val="107000"/>
                        </a:lnSpc>
                        <a:spcAft>
                          <a:spcPts val="800"/>
                        </a:spcAft>
                      </a:pPr>
                      <a:r>
                        <a:rPr lang="es-ES_tradnl"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8</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Nayarit</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H</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Miguel Ángel Navarro Quintero</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0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MORENA-PT-PVEM-Nueva Alianza Nayarit</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49.2%</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0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19 octubre 2021</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38233397"/>
                  </a:ext>
                </a:extLst>
              </a:tr>
              <a:tr h="159190">
                <a:tc>
                  <a:txBody>
                    <a:bodyPr/>
                    <a:lstStyle/>
                    <a:p>
                      <a:pPr algn="ctr">
                        <a:lnSpc>
                          <a:spcPct val="107000"/>
                        </a:lnSpc>
                        <a:spcAft>
                          <a:spcPts val="800"/>
                        </a:spcAft>
                      </a:pPr>
                      <a:r>
                        <a:rPr lang="es-ES_tradnl"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9</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Nuevo León</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H</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Samuel A. García Sepúlveda</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000">
                          <a:solidFill>
                            <a:srgbClr val="000000"/>
                          </a:solidFill>
                          <a:effectLst/>
                          <a:latin typeface="Arial Narrow" panose="020B0606020202030204" pitchFamily="34" charset="0"/>
                          <a:ea typeface="Calibri" panose="020F0502020204030204" pitchFamily="34" charset="0"/>
                          <a:cs typeface="Arial" panose="020B0604020202020204" pitchFamily="34" charset="0"/>
                        </a:rPr>
                        <a:t>MC</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36%</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0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4 octubre 2021</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47859315"/>
                  </a:ext>
                </a:extLst>
              </a:tr>
              <a:tr h="159190">
                <a:tc>
                  <a:txBody>
                    <a:bodyPr/>
                    <a:lstStyle/>
                    <a:p>
                      <a:pPr algn="ctr">
                        <a:lnSpc>
                          <a:spcPct val="107000"/>
                        </a:lnSpc>
                        <a:spcAft>
                          <a:spcPts val="800"/>
                        </a:spcAft>
                      </a:pPr>
                      <a:r>
                        <a:rPr lang="es-ES_tradnl"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10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Querétaro</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S_tradnl"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H</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Mauricio Kuri González</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000">
                          <a:solidFill>
                            <a:srgbClr val="000000"/>
                          </a:solidFill>
                          <a:effectLst/>
                          <a:latin typeface="Arial Narrow" panose="020B0606020202030204" pitchFamily="34" charset="0"/>
                          <a:ea typeface="Calibri" panose="020F0502020204030204" pitchFamily="34" charset="0"/>
                          <a:cs typeface="Arial" panose="020B0604020202020204" pitchFamily="34" charset="0"/>
                        </a:rPr>
                        <a:t>PAN- Querétaro Independiente</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54.2%</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000">
                          <a:solidFill>
                            <a:srgbClr val="000000"/>
                          </a:solidFill>
                          <a:effectLst/>
                          <a:latin typeface="Arial Narrow" panose="020B0606020202030204" pitchFamily="34" charset="0"/>
                          <a:ea typeface="Calibri" panose="020F0502020204030204" pitchFamily="34" charset="0"/>
                          <a:cs typeface="Arial" panose="020B0604020202020204" pitchFamily="34" charset="0"/>
                        </a:rPr>
                        <a:t>1 octubre 2021</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34793509"/>
                  </a:ext>
                </a:extLst>
              </a:tr>
              <a:tr h="159190">
                <a:tc>
                  <a:txBody>
                    <a:bodyPr/>
                    <a:lstStyle/>
                    <a:p>
                      <a:pPr algn="ctr">
                        <a:lnSpc>
                          <a:spcPct val="107000"/>
                        </a:lnSpc>
                        <a:spcAft>
                          <a:spcPts val="800"/>
                        </a:spcAft>
                      </a:pPr>
                      <a:r>
                        <a:rPr lang="es-ES_tradnl"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11</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San Luis Potosí</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S_tradnl"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H</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José Ricardo </a:t>
                      </a:r>
                      <a:r>
                        <a:rPr lang="es-ES_tradnl" sz="1100" dirty="0" err="1">
                          <a:solidFill>
                            <a:srgbClr val="000000"/>
                          </a:solidFill>
                          <a:effectLst/>
                          <a:latin typeface="Arial Narrow" panose="020B0606020202030204" pitchFamily="34" charset="0"/>
                          <a:ea typeface="Calibri" panose="020F0502020204030204" pitchFamily="34" charset="0"/>
                          <a:cs typeface="Arial" panose="020B0604020202020204" pitchFamily="34" charset="0"/>
                        </a:rPr>
                        <a:t>Gallardo</a:t>
                      </a: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 Cardona</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000">
                          <a:solidFill>
                            <a:srgbClr val="000000"/>
                          </a:solidFill>
                          <a:effectLst/>
                          <a:latin typeface="Arial Narrow" panose="020B0606020202030204" pitchFamily="34" charset="0"/>
                          <a:ea typeface="Calibri" panose="020F0502020204030204" pitchFamily="34" charset="0"/>
                          <a:cs typeface="Arial" panose="020B0604020202020204" pitchFamily="34" charset="0"/>
                        </a:rPr>
                        <a:t>PT-PVEM</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tabLst>
                          <a:tab pos="431800" algn="l"/>
                        </a:tabLs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36.1%</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0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26 septiembre 2021</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65079711"/>
                  </a:ext>
                </a:extLst>
              </a:tr>
              <a:tr h="159190">
                <a:tc>
                  <a:txBody>
                    <a:bodyPr/>
                    <a:lstStyle/>
                    <a:p>
                      <a:pPr algn="ctr">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12</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Sinaloa</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H</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Rubén Rocha Moya</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0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MORENA-Partido Sinaloense</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56.6%</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0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1 noviembre 2021</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91686598"/>
                  </a:ext>
                </a:extLst>
              </a:tr>
              <a:tr h="297181">
                <a:tc>
                  <a:txBody>
                    <a:bodyPr/>
                    <a:lstStyle/>
                    <a:p>
                      <a:pPr algn="ctr">
                        <a:lnSpc>
                          <a:spcPct val="107000"/>
                        </a:lnSpc>
                        <a:spcAft>
                          <a:spcPts val="800"/>
                        </a:spcAft>
                      </a:pPr>
                      <a:r>
                        <a:rPr lang="es-ES_tradnl"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13</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Sonora</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S_tradnl"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H</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Francisco Alfonso Durazo Montaño</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000">
                          <a:solidFill>
                            <a:srgbClr val="000000"/>
                          </a:solidFill>
                          <a:effectLst/>
                          <a:latin typeface="Arial Narrow" panose="020B0606020202030204" pitchFamily="34" charset="0"/>
                          <a:ea typeface="Calibri" panose="020F0502020204030204" pitchFamily="34" charset="0"/>
                          <a:cs typeface="Arial" panose="020B0604020202020204" pitchFamily="34" charset="0"/>
                        </a:rPr>
                        <a:t>MORENA-PT-PVEM-Nueva Alianza Sonora</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51.5%</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0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13 septiembre 2021</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22044817"/>
                  </a:ext>
                </a:extLst>
              </a:tr>
              <a:tr h="275961">
                <a:tc>
                  <a:txBody>
                    <a:bodyPr/>
                    <a:lstStyle/>
                    <a:p>
                      <a:pPr algn="ctr">
                        <a:lnSpc>
                          <a:spcPct val="107000"/>
                        </a:lnSpc>
                        <a:spcAft>
                          <a:spcPts val="800"/>
                        </a:spcAft>
                      </a:pPr>
                      <a:r>
                        <a:rPr lang="es-ES_tradnl"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14</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l">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Tlaxcala</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7000"/>
                        </a:lnSpc>
                        <a:spcAft>
                          <a:spcPts val="800"/>
                        </a:spcAft>
                      </a:pPr>
                      <a:r>
                        <a:rPr lang="es-ES_tradnl"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M</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l">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Lorena Cuéllar Cisneros</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l">
                        <a:lnSpc>
                          <a:spcPct val="107000"/>
                        </a:lnSpc>
                        <a:spcAft>
                          <a:spcPts val="800"/>
                        </a:spcAft>
                      </a:pPr>
                      <a:r>
                        <a:rPr lang="es-ES_tradnl" sz="10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MORENA-PT-PVEM-Nueva Alianza Tlaxcala y Encuentro Social</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48.6%</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l">
                        <a:lnSpc>
                          <a:spcPct val="107000"/>
                        </a:lnSpc>
                        <a:spcAft>
                          <a:spcPts val="800"/>
                        </a:spcAft>
                      </a:pPr>
                      <a:r>
                        <a:rPr lang="es-ES_tradnl" sz="10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31 agosto 2021</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2158062143"/>
                  </a:ext>
                </a:extLst>
              </a:tr>
              <a:tr h="326929">
                <a:tc>
                  <a:txBody>
                    <a:bodyPr/>
                    <a:lstStyle/>
                    <a:p>
                      <a:pPr algn="ctr">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15</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Zacatecas</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H</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David Monreal Ávila</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MORENA-PT-PVEM-Nueva Alianza Zacatecas</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49.3%</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12 septiembre 2021</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31971"/>
                  </a:ext>
                </a:extLst>
              </a:tr>
            </a:tbl>
          </a:graphicData>
        </a:graphic>
      </p:graphicFrame>
    </p:spTree>
    <p:extLst>
      <p:ext uri="{BB962C8B-B14F-4D97-AF65-F5344CB8AC3E}">
        <p14:creationId xmlns:p14="http://schemas.microsoft.com/office/powerpoint/2010/main" val="18816769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59095573-27C5-498A-94CA-A0823A2CC033}"/>
              </a:ext>
            </a:extLst>
          </p:cNvPr>
          <p:cNvSpPr>
            <a:spLocks noGrp="1"/>
          </p:cNvSpPr>
          <p:nvPr>
            <p:ph idx="1"/>
          </p:nvPr>
        </p:nvSpPr>
        <p:spPr>
          <a:xfrm>
            <a:off x="0" y="892394"/>
            <a:ext cx="12192000" cy="6120965"/>
          </a:xfrm>
        </p:spPr>
        <p:txBody>
          <a:bodyPr numCol="2" spcCol="288000"/>
          <a:lstStyle/>
          <a:p>
            <a:pPr marL="228600" indent="-228600" algn="l">
              <a:lnSpc>
                <a:spcPct val="100000"/>
              </a:lnSpc>
              <a:spcBef>
                <a:spcPts val="0"/>
              </a:spcBef>
              <a:spcAft>
                <a:spcPts val="0"/>
              </a:spcAft>
              <a:buFont typeface="+mj-lt"/>
              <a:buAutoNum type="arabicPeriod"/>
            </a:pPr>
            <a:r>
              <a:rPr lang="es-MX" sz="2000" b="1" kern="1200" dirty="0">
                <a:solidFill>
                  <a:schemeClr val="bg2">
                    <a:lumMod val="75000"/>
                  </a:schemeClr>
                </a:solidFill>
                <a:effectLst/>
                <a:latin typeface="Arial" panose="020B0604020202020204" pitchFamily="34" charset="0"/>
                <a:cs typeface="Arial" panose="020B0604020202020204" pitchFamily="34" charset="0"/>
              </a:rPr>
              <a:t>Baja California: </a:t>
            </a:r>
            <a:r>
              <a:rPr lang="es-MX" sz="2000" b="1" kern="1200" dirty="0">
                <a:solidFill>
                  <a:schemeClr val="tx1"/>
                </a:solidFill>
                <a:effectLst/>
                <a:latin typeface="Arial" panose="020B0604020202020204" pitchFamily="34" charset="0"/>
                <a:cs typeface="Arial" panose="020B0604020202020204" pitchFamily="34" charset="0"/>
              </a:rPr>
              <a:t>Marina del Pilar Ávila (Morena)</a:t>
            </a:r>
          </a:p>
          <a:p>
            <a:pPr marL="444500" lvl="1" indent="-285750" algn="just">
              <a:spcBef>
                <a:spcPts val="0"/>
              </a:spcBef>
              <a:spcAft>
                <a:spcPts val="0"/>
              </a:spcAft>
            </a:pPr>
            <a:r>
              <a:rPr lang="es-MX" sz="1800" i="0" dirty="0">
                <a:solidFill>
                  <a:srgbClr val="000000"/>
                </a:solidFill>
                <a:effectLst/>
                <a:latin typeface="Arial" panose="020B0604020202020204" pitchFamily="34" charset="0"/>
                <a:cs typeface="Arial" panose="020B0604020202020204" pitchFamily="34" charset="0"/>
              </a:rPr>
              <a:t>Diputada federal (2018-2019)</a:t>
            </a:r>
          </a:p>
          <a:p>
            <a:pPr marL="444500" lvl="1" indent="-285750" algn="just">
              <a:spcBef>
                <a:spcPts val="0"/>
              </a:spcBef>
              <a:spcAft>
                <a:spcPts val="0"/>
              </a:spcAft>
            </a:pPr>
            <a:r>
              <a:rPr lang="es-MX" sz="1800" kern="1200" dirty="0">
                <a:solidFill>
                  <a:schemeClr val="tx1"/>
                </a:solidFill>
                <a:effectLst/>
                <a:latin typeface="Arial" panose="020B0604020202020204" pitchFamily="34" charset="0"/>
                <a:cs typeface="Arial" panose="020B0604020202020204" pitchFamily="34" charset="0"/>
              </a:rPr>
              <a:t>Presidente Municipal de Mexicali (2019-2021)</a:t>
            </a:r>
          </a:p>
          <a:p>
            <a:pPr marL="444500" lvl="1" indent="-285750" algn="just">
              <a:spcBef>
                <a:spcPts val="0"/>
              </a:spcBef>
              <a:spcAft>
                <a:spcPts val="0"/>
              </a:spcAft>
            </a:pPr>
            <a:r>
              <a:rPr lang="es-MX" sz="1800" dirty="0">
                <a:solidFill>
                  <a:srgbClr val="000000"/>
                </a:solidFill>
                <a:latin typeface="Arial" panose="020B0604020202020204" pitchFamily="34" charset="0"/>
                <a:cs typeface="Arial" panose="020B0604020202020204" pitchFamily="34" charset="0"/>
              </a:rPr>
              <a:t>Gobernadora (2021 al a fecha)</a:t>
            </a:r>
            <a:endParaRPr lang="es-MX" sz="1800" kern="1200" dirty="0">
              <a:solidFill>
                <a:schemeClr val="tx1"/>
              </a:solidFill>
              <a:effectLst/>
              <a:latin typeface="Arial" panose="020B0604020202020204" pitchFamily="34" charset="0"/>
              <a:cs typeface="Arial" panose="020B0604020202020204" pitchFamily="34" charset="0"/>
            </a:endParaRPr>
          </a:p>
          <a:p>
            <a:pPr marL="228600" indent="-228600" algn="just">
              <a:lnSpc>
                <a:spcPct val="100000"/>
              </a:lnSpc>
              <a:spcBef>
                <a:spcPts val="0"/>
              </a:spcBef>
              <a:spcAft>
                <a:spcPts val="0"/>
              </a:spcAft>
              <a:buFont typeface="+mj-lt"/>
              <a:buAutoNum type="arabicPeriod"/>
            </a:pPr>
            <a:r>
              <a:rPr lang="es-MX" sz="2000" b="1" kern="1200" dirty="0">
                <a:solidFill>
                  <a:schemeClr val="bg2">
                    <a:lumMod val="75000"/>
                  </a:schemeClr>
                </a:solidFill>
                <a:effectLst/>
                <a:latin typeface="Arial" panose="020B0604020202020204" pitchFamily="34" charset="0"/>
                <a:cs typeface="Arial" panose="020B0604020202020204" pitchFamily="34" charset="0"/>
              </a:rPr>
              <a:t>Campeche</a:t>
            </a:r>
            <a:r>
              <a:rPr lang="es-MX" sz="2000" b="1" kern="1200" dirty="0">
                <a:solidFill>
                  <a:schemeClr val="tx1"/>
                </a:solidFill>
                <a:effectLst/>
                <a:latin typeface="Arial" panose="020B0604020202020204" pitchFamily="34" charset="0"/>
                <a:cs typeface="Arial" panose="020B0604020202020204" pitchFamily="34" charset="0"/>
              </a:rPr>
              <a:t>: </a:t>
            </a:r>
            <a:r>
              <a:rPr lang="es-MX" sz="2000" b="1" i="0" dirty="0">
                <a:solidFill>
                  <a:srgbClr val="202122"/>
                </a:solidFill>
                <a:effectLst/>
                <a:latin typeface="Arial" panose="020B0604020202020204" pitchFamily="34" charset="0"/>
                <a:cs typeface="Arial" panose="020B0604020202020204" pitchFamily="34" charset="0"/>
              </a:rPr>
              <a:t>Layda Elena Sansores San Román (Morena)</a:t>
            </a:r>
            <a:endParaRPr lang="es-MX" sz="2000" b="1" i="0" dirty="0">
              <a:solidFill>
                <a:srgbClr val="000000"/>
              </a:solidFill>
              <a:effectLst/>
              <a:latin typeface="Arial" panose="020B0604020202020204" pitchFamily="34" charset="0"/>
              <a:cs typeface="Arial" panose="020B0604020202020204" pitchFamily="34" charset="0"/>
            </a:endParaRPr>
          </a:p>
          <a:p>
            <a:pPr marL="355600" lvl="1" indent="-285750" algn="just">
              <a:spcBef>
                <a:spcPts val="0"/>
              </a:spcBef>
              <a:spcAft>
                <a:spcPts val="0"/>
              </a:spcAft>
            </a:pPr>
            <a:r>
              <a:rPr lang="es-MX" sz="1800" dirty="0">
                <a:solidFill>
                  <a:srgbClr val="000000"/>
                </a:solidFill>
                <a:latin typeface="Arial" panose="020B0604020202020204" pitchFamily="34" charset="0"/>
                <a:cs typeface="Arial" panose="020B0604020202020204" pitchFamily="34" charset="0"/>
              </a:rPr>
              <a:t>Candidata a la gubernatura: 1997 (PRD), 2003 (MC-antes Convergencia), 2015 (Morena)</a:t>
            </a:r>
          </a:p>
          <a:p>
            <a:pPr marL="355600" lvl="1" indent="-285750" algn="just">
              <a:spcBef>
                <a:spcPts val="0"/>
              </a:spcBef>
              <a:spcAft>
                <a:spcPts val="0"/>
              </a:spcAft>
            </a:pPr>
            <a:r>
              <a:rPr lang="es-MX" sz="1800" i="0" dirty="0">
                <a:solidFill>
                  <a:srgbClr val="000000"/>
                </a:solidFill>
                <a:effectLst/>
                <a:latin typeface="Arial" panose="020B0604020202020204" pitchFamily="34" charset="0"/>
                <a:cs typeface="Arial" panose="020B0604020202020204" pitchFamily="34" charset="0"/>
              </a:rPr>
              <a:t>Diputada Federal (1991-1994) PRI</a:t>
            </a:r>
          </a:p>
          <a:p>
            <a:pPr marL="355600" lvl="1" indent="-285750" algn="just">
              <a:spcBef>
                <a:spcPts val="0"/>
              </a:spcBef>
              <a:spcAft>
                <a:spcPts val="0"/>
              </a:spcAft>
            </a:pPr>
            <a:r>
              <a:rPr lang="es-MX" sz="1800" i="0" dirty="0">
                <a:solidFill>
                  <a:srgbClr val="000000"/>
                </a:solidFill>
                <a:effectLst/>
                <a:latin typeface="Arial" panose="020B0604020202020204" pitchFamily="34" charset="0"/>
                <a:cs typeface="Arial" panose="020B0604020202020204" pitchFamily="34" charset="0"/>
              </a:rPr>
              <a:t>Diputada Federal (2006-2009) MC</a:t>
            </a:r>
          </a:p>
          <a:p>
            <a:pPr marL="355600" lvl="1" indent="-285750" algn="just">
              <a:spcBef>
                <a:spcPts val="0"/>
              </a:spcBef>
              <a:spcAft>
                <a:spcPts val="0"/>
              </a:spcAft>
            </a:pPr>
            <a:r>
              <a:rPr lang="es-MX" sz="1800" i="0" dirty="0">
                <a:solidFill>
                  <a:srgbClr val="000000"/>
                </a:solidFill>
                <a:effectLst/>
                <a:latin typeface="Arial" panose="020B0604020202020204" pitchFamily="34" charset="0"/>
                <a:cs typeface="Arial" panose="020B0604020202020204" pitchFamily="34" charset="0"/>
              </a:rPr>
              <a:t>Senadora por Campeche (1994-2000)</a:t>
            </a:r>
          </a:p>
          <a:p>
            <a:pPr marL="355600" lvl="1" indent="-285750" algn="just">
              <a:spcBef>
                <a:spcPts val="0"/>
              </a:spcBef>
              <a:spcAft>
                <a:spcPts val="0"/>
              </a:spcAft>
            </a:pPr>
            <a:r>
              <a:rPr lang="es-MX" sz="1800" i="0" dirty="0">
                <a:solidFill>
                  <a:srgbClr val="000000"/>
                </a:solidFill>
                <a:effectLst/>
                <a:latin typeface="Arial" panose="020B0604020202020204" pitchFamily="34" charset="0"/>
                <a:cs typeface="Arial" panose="020B0604020202020204" pitchFamily="34" charset="0"/>
              </a:rPr>
              <a:t>Senadora por Lista Nacional (2012-2018) MC</a:t>
            </a:r>
          </a:p>
          <a:p>
            <a:pPr marL="355600" lvl="1" indent="-285750" algn="just">
              <a:spcBef>
                <a:spcPts val="0"/>
              </a:spcBef>
              <a:spcAft>
                <a:spcPts val="0"/>
              </a:spcAft>
            </a:pPr>
            <a:r>
              <a:rPr lang="es-MX" sz="1800" i="0" dirty="0">
                <a:solidFill>
                  <a:srgbClr val="000000"/>
                </a:solidFill>
                <a:effectLst/>
                <a:latin typeface="Arial" panose="020B0604020202020204" pitchFamily="34" charset="0"/>
                <a:cs typeface="Arial" panose="020B0604020202020204" pitchFamily="34" charset="0"/>
              </a:rPr>
              <a:t>Alcaldesa de Álvaro Obregón, </a:t>
            </a:r>
            <a:r>
              <a:rPr lang="es-MX" sz="1800" i="0" dirty="0" err="1">
                <a:solidFill>
                  <a:srgbClr val="000000"/>
                </a:solidFill>
                <a:effectLst/>
                <a:latin typeface="Arial" panose="020B0604020202020204" pitchFamily="34" charset="0"/>
                <a:cs typeface="Arial" panose="020B0604020202020204" pitchFamily="34" charset="0"/>
              </a:rPr>
              <a:t>CdMx</a:t>
            </a:r>
            <a:r>
              <a:rPr lang="es-MX" sz="1800" i="0" dirty="0">
                <a:solidFill>
                  <a:srgbClr val="000000"/>
                </a:solidFill>
                <a:effectLst/>
                <a:latin typeface="Arial" panose="020B0604020202020204" pitchFamily="34" charset="0"/>
                <a:cs typeface="Arial" panose="020B0604020202020204" pitchFamily="34" charset="0"/>
              </a:rPr>
              <a:t> (2018-2021) Morena</a:t>
            </a:r>
            <a:endParaRPr lang="es-MX" sz="2000" i="0" dirty="0">
              <a:solidFill>
                <a:srgbClr val="000000"/>
              </a:solidFill>
              <a:effectLst/>
              <a:latin typeface="Arial" panose="020B0604020202020204" pitchFamily="34" charset="0"/>
              <a:cs typeface="Arial" panose="020B0604020202020204" pitchFamily="34" charset="0"/>
            </a:endParaRPr>
          </a:p>
          <a:p>
            <a:pPr marL="228600" indent="-228600" algn="just">
              <a:spcBef>
                <a:spcPts val="0"/>
              </a:spcBef>
              <a:spcAft>
                <a:spcPts val="0"/>
              </a:spcAft>
              <a:buFont typeface="+mj-lt"/>
              <a:buAutoNum type="arabicPeriod"/>
            </a:pPr>
            <a:r>
              <a:rPr lang="es-MX" sz="2000" b="1" kern="1200" dirty="0">
                <a:solidFill>
                  <a:schemeClr val="bg2">
                    <a:lumMod val="75000"/>
                  </a:schemeClr>
                </a:solidFill>
                <a:effectLst/>
                <a:latin typeface="Arial" panose="020B0604020202020204" pitchFamily="34" charset="0"/>
                <a:cs typeface="Arial" panose="020B0604020202020204" pitchFamily="34" charset="0"/>
              </a:rPr>
              <a:t>Chihuahua: </a:t>
            </a:r>
            <a:r>
              <a:rPr kumimoji="0" lang="es-MX" sz="2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María Eugenia Campos  (PAN)</a:t>
            </a:r>
          </a:p>
          <a:p>
            <a:pPr marL="266700" lvl="1" indent="-228600" algn="just">
              <a:spcBef>
                <a:spcPts val="0"/>
              </a:spcBef>
              <a:spcAft>
                <a:spcPts val="0"/>
              </a:spcAft>
              <a:tabLst>
                <a:tab pos="177800" algn="l"/>
              </a:tabLst>
            </a:pPr>
            <a:r>
              <a:rPr kumimoji="0" lang="es-MX"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Diputada federal (2006-2009)</a:t>
            </a:r>
          </a:p>
          <a:p>
            <a:pPr marL="266700" lvl="1" indent="-228600" algn="just">
              <a:spcBef>
                <a:spcPts val="0"/>
              </a:spcBef>
              <a:spcAft>
                <a:spcPts val="0"/>
              </a:spcAft>
              <a:tabLst>
                <a:tab pos="177800" algn="l"/>
              </a:tabLst>
            </a:pPr>
            <a:r>
              <a:rPr kumimoji="0" lang="es-MX"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Delegada de Liconsa (2010-2011)</a:t>
            </a:r>
          </a:p>
          <a:p>
            <a:pPr marL="266700" lvl="1" indent="-228600" algn="just">
              <a:spcBef>
                <a:spcPts val="0"/>
              </a:spcBef>
              <a:spcAft>
                <a:spcPts val="0"/>
              </a:spcAft>
              <a:tabLst>
                <a:tab pos="177800" algn="l"/>
              </a:tabLst>
            </a:pPr>
            <a:r>
              <a:rPr kumimoji="0" lang="es-MX"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Candidata a diputada federal de Chihuahua (2012 no obtenido el triunfo.)</a:t>
            </a:r>
          </a:p>
          <a:p>
            <a:pPr marL="266700" lvl="1" indent="-228600" algn="just">
              <a:spcBef>
                <a:spcPts val="0"/>
              </a:spcBef>
              <a:spcAft>
                <a:spcPts val="0"/>
              </a:spcAft>
              <a:tabLst>
                <a:tab pos="177800" algn="l"/>
              </a:tabLst>
            </a:pPr>
            <a:r>
              <a:rPr kumimoji="0" lang="es-MX"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Diputada local (2013-2016)</a:t>
            </a:r>
          </a:p>
          <a:p>
            <a:pPr marL="228600" lvl="1" indent="-228600" algn="just">
              <a:spcBef>
                <a:spcPts val="0"/>
              </a:spcBef>
              <a:spcAft>
                <a:spcPts val="0"/>
              </a:spcAft>
            </a:pPr>
            <a:r>
              <a:rPr kumimoji="0" lang="es-MX"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Presidenta municipal de Chihuahua (2016-2021)</a:t>
            </a:r>
          </a:p>
          <a:p>
            <a:pPr marL="628639" lvl="1" indent="-228600" algn="just">
              <a:spcBef>
                <a:spcPts val="0"/>
              </a:spcBef>
              <a:spcAft>
                <a:spcPts val="0"/>
              </a:spcAft>
            </a:pPr>
            <a:endParaRPr lang="es-MX" sz="2000" b="1" kern="1200" dirty="0">
              <a:solidFill>
                <a:schemeClr val="bg2">
                  <a:lumMod val="75000"/>
                </a:schemeClr>
              </a:solidFill>
              <a:effectLst/>
              <a:latin typeface="Arial" panose="020B0604020202020204" pitchFamily="34" charset="0"/>
              <a:cs typeface="Arial" panose="020B0604020202020204" pitchFamily="34" charset="0"/>
            </a:endParaRPr>
          </a:p>
          <a:p>
            <a:pPr marL="228600" indent="-228600" algn="just">
              <a:spcBef>
                <a:spcPts val="0"/>
              </a:spcBef>
              <a:spcAft>
                <a:spcPts val="0"/>
              </a:spcAft>
              <a:buFont typeface="+mj-lt"/>
              <a:buAutoNum type="arabicPeriod"/>
            </a:pPr>
            <a:r>
              <a:rPr lang="es-MX" sz="2000" b="1" kern="1200" dirty="0">
                <a:solidFill>
                  <a:schemeClr val="bg2">
                    <a:lumMod val="75000"/>
                  </a:schemeClr>
                </a:solidFill>
                <a:effectLst/>
                <a:latin typeface="Arial" panose="020B0604020202020204" pitchFamily="34" charset="0"/>
                <a:cs typeface="Arial" panose="020B0604020202020204" pitchFamily="34" charset="0"/>
              </a:rPr>
              <a:t>Colima: </a:t>
            </a:r>
            <a:r>
              <a:rPr kumimoji="0" lang="es-MX" sz="2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Indira Vizcaíno Silva (Morena)</a:t>
            </a:r>
          </a:p>
          <a:p>
            <a:pPr marL="355600" lvl="1" indent="-228600" algn="just">
              <a:spcBef>
                <a:spcPts val="0"/>
              </a:spcBef>
              <a:spcAft>
                <a:spcPts val="0"/>
              </a:spcAft>
            </a:pPr>
            <a:r>
              <a:rPr lang="es-MX" sz="1800" b="0" i="0" dirty="0">
                <a:solidFill>
                  <a:srgbClr val="202122"/>
                </a:solidFill>
                <a:effectLst/>
                <a:latin typeface="Arial" panose="020B0604020202020204" pitchFamily="34" charset="0"/>
                <a:cs typeface="Arial" panose="020B0604020202020204" pitchFamily="34" charset="0"/>
              </a:rPr>
              <a:t>Diputada Federal (2009-2012) PRD</a:t>
            </a:r>
            <a:endParaRPr lang="es-MX" sz="1800" b="1" i="0" dirty="0">
              <a:solidFill>
                <a:srgbClr val="000000"/>
              </a:solidFill>
              <a:effectLst/>
              <a:latin typeface="Arial" panose="020B0604020202020204" pitchFamily="34" charset="0"/>
              <a:cs typeface="Arial" panose="020B0604020202020204" pitchFamily="34" charset="0"/>
            </a:endParaRPr>
          </a:p>
          <a:p>
            <a:pPr marL="355600" lvl="1" indent="-228600" algn="just">
              <a:spcBef>
                <a:spcPts val="0"/>
              </a:spcBef>
              <a:spcAft>
                <a:spcPts val="0"/>
              </a:spcAft>
            </a:pPr>
            <a:r>
              <a:rPr lang="es-MX" sz="1800" i="0" dirty="0">
                <a:solidFill>
                  <a:srgbClr val="000000"/>
                </a:solidFill>
                <a:effectLst/>
                <a:latin typeface="Arial" panose="020B0604020202020204" pitchFamily="34" charset="0"/>
                <a:cs typeface="Arial" panose="020B0604020202020204" pitchFamily="34" charset="0"/>
              </a:rPr>
              <a:t>Alcaldesa de Cuauhtémoc, Colima (2012-2015) PRD</a:t>
            </a:r>
          </a:p>
          <a:p>
            <a:pPr marL="355600" lvl="1" indent="-228600" algn="just">
              <a:spcBef>
                <a:spcPts val="0"/>
              </a:spcBef>
              <a:spcAft>
                <a:spcPts val="0"/>
              </a:spcAft>
            </a:pPr>
            <a:r>
              <a:rPr lang="es-MX" sz="1800" i="0" dirty="0">
                <a:solidFill>
                  <a:srgbClr val="202122"/>
                </a:solidFill>
                <a:effectLst/>
                <a:latin typeface="Arial" panose="020B0604020202020204" pitchFamily="34" charset="0"/>
                <a:cs typeface="Arial" panose="020B0604020202020204" pitchFamily="34" charset="0"/>
              </a:rPr>
              <a:t>Diputada Federal (2018-2021), Morena</a:t>
            </a:r>
            <a:r>
              <a:rPr lang="es-MX" sz="2000" i="0" dirty="0">
                <a:solidFill>
                  <a:srgbClr val="202122"/>
                </a:solidFill>
                <a:effectLst/>
                <a:latin typeface="Arial" panose="020B0604020202020204" pitchFamily="34" charset="0"/>
                <a:cs typeface="Arial" panose="020B0604020202020204" pitchFamily="34" charset="0"/>
              </a:rPr>
              <a:t> </a:t>
            </a:r>
            <a:endParaRPr lang="es-MX" sz="2000" b="1" kern="1200" dirty="0">
              <a:solidFill>
                <a:schemeClr val="bg2">
                  <a:lumMod val="75000"/>
                </a:schemeClr>
              </a:solidFill>
              <a:effectLst/>
              <a:latin typeface="Arial" panose="020B0604020202020204" pitchFamily="34" charset="0"/>
              <a:cs typeface="Arial" panose="020B0604020202020204" pitchFamily="34" charset="0"/>
            </a:endParaRPr>
          </a:p>
          <a:p>
            <a:pPr marL="228600" indent="-228600" algn="l">
              <a:lnSpc>
                <a:spcPct val="100000"/>
              </a:lnSpc>
              <a:spcBef>
                <a:spcPts val="0"/>
              </a:spcBef>
              <a:spcAft>
                <a:spcPts val="0"/>
              </a:spcAft>
              <a:buFont typeface="+mj-lt"/>
              <a:buAutoNum type="arabicPeriod"/>
            </a:pPr>
            <a:r>
              <a:rPr lang="es-MX" sz="2000" b="1" kern="1200" dirty="0">
                <a:solidFill>
                  <a:schemeClr val="bg2">
                    <a:lumMod val="75000"/>
                  </a:schemeClr>
                </a:solidFill>
                <a:effectLst/>
                <a:latin typeface="Arial" panose="020B0604020202020204" pitchFamily="34" charset="0"/>
                <a:cs typeface="Arial" panose="020B0604020202020204" pitchFamily="34" charset="0"/>
              </a:rPr>
              <a:t>Guerrero: </a:t>
            </a:r>
            <a:r>
              <a:rPr lang="es-MX" sz="2000" b="1" kern="1200" dirty="0">
                <a:effectLst/>
                <a:latin typeface="Arial" panose="020B0604020202020204" pitchFamily="34" charset="0"/>
                <a:cs typeface="Arial" panose="020B0604020202020204" pitchFamily="34" charset="0"/>
              </a:rPr>
              <a:t>Evelyn  Salgado   (Morena)</a:t>
            </a:r>
          </a:p>
          <a:p>
            <a:pPr marL="266700" lvl="1" indent="131763">
              <a:spcBef>
                <a:spcPts val="0"/>
              </a:spcBef>
              <a:spcAft>
                <a:spcPts val="0"/>
              </a:spcAft>
            </a:pPr>
            <a:r>
              <a:rPr lang="es-MX" sz="1800" kern="1200" dirty="0">
                <a:effectLst/>
                <a:latin typeface="Arial" panose="020B0604020202020204" pitchFamily="34" charset="0"/>
                <a:cs typeface="Arial" panose="020B0604020202020204" pitchFamily="34" charset="0"/>
              </a:rPr>
              <a:t>Precandidata para la diputación local (2012) PRD</a:t>
            </a:r>
          </a:p>
          <a:p>
            <a:pPr marL="266700" lvl="1" indent="131763">
              <a:spcBef>
                <a:spcPts val="0"/>
              </a:spcBef>
              <a:spcAft>
                <a:spcPts val="0"/>
              </a:spcAft>
            </a:pPr>
            <a:r>
              <a:rPr lang="es-MX" sz="2000" kern="1200" dirty="0">
                <a:effectLst/>
                <a:latin typeface="Arial" panose="020B0604020202020204" pitchFamily="34" charset="0"/>
                <a:cs typeface="Arial" panose="020B0604020202020204" pitchFamily="34" charset="0"/>
              </a:rPr>
              <a:t>Presidenta del DIF, Acapulco, Guerrero.</a:t>
            </a:r>
          </a:p>
          <a:p>
            <a:pPr marL="0" marR="0" lvl="0" indent="0" algn="l" defTabSz="914377" rtl="0" eaLnBrk="1" fontAlgn="auto" latinLnBrk="0" hangingPunct="1">
              <a:lnSpc>
                <a:spcPct val="100000"/>
              </a:lnSpc>
              <a:spcBef>
                <a:spcPts val="0"/>
              </a:spcBef>
              <a:spcAft>
                <a:spcPts val="0"/>
              </a:spcAft>
              <a:buClrTx/>
              <a:buSzTx/>
              <a:buFontTx/>
              <a:buNone/>
              <a:tabLst/>
              <a:defRPr/>
            </a:pPr>
            <a:r>
              <a:rPr lang="es-MX" sz="2000" b="1" kern="1200" dirty="0">
                <a:solidFill>
                  <a:schemeClr val="bg2">
                    <a:lumMod val="75000"/>
                  </a:schemeClr>
                </a:solidFill>
                <a:effectLst/>
                <a:latin typeface="Arial" panose="020B0604020202020204" pitchFamily="34" charset="0"/>
                <a:cs typeface="Arial" panose="020B0604020202020204" pitchFamily="34" charset="0"/>
              </a:rPr>
              <a:t>6. Tlaxcala: </a:t>
            </a:r>
            <a:r>
              <a:rPr kumimoji="0" lang="es-MX" sz="2000" b="1"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Arial" panose="020B0604020202020204" pitchFamily="34" charset="0"/>
              </a:rPr>
              <a:t>Lorena Cuéllar  (</a:t>
            </a:r>
            <a:r>
              <a:rPr kumimoji="0" lang="es-MX" sz="1800" b="1"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Arial" panose="020B0604020202020204" pitchFamily="34" charset="0"/>
              </a:rPr>
              <a:t>Morena</a:t>
            </a:r>
            <a:r>
              <a:rPr kumimoji="0" lang="es-MX" sz="2000" b="1"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Arial" panose="020B0604020202020204" pitchFamily="34" charset="0"/>
              </a:rPr>
              <a:t>)</a:t>
            </a:r>
          </a:p>
          <a:p>
            <a:pPr marL="282575" lvl="1" indent="-282575" defTabSz="914377" fontAlgn="auto">
              <a:spcBef>
                <a:spcPts val="0"/>
              </a:spcBef>
              <a:spcAft>
                <a:spcPts val="0"/>
              </a:spcAft>
              <a:buClrTx/>
              <a:buSzTx/>
              <a:defRPr/>
            </a:pPr>
            <a:r>
              <a:rPr lang="es-MX" sz="1800" kern="1200" dirty="0">
                <a:effectLst/>
                <a:latin typeface="Arial" panose="020B0604020202020204" pitchFamily="34" charset="0"/>
                <a:cs typeface="Arial" panose="020B0604020202020204" pitchFamily="34" charset="0"/>
              </a:rPr>
              <a:t>Diputada local por MR (2005-2007) PRI</a:t>
            </a:r>
          </a:p>
          <a:p>
            <a:pPr marL="282575" lvl="1" indent="-282575" defTabSz="914377" fontAlgn="auto">
              <a:spcBef>
                <a:spcPts val="0"/>
              </a:spcBef>
              <a:spcAft>
                <a:spcPts val="0"/>
              </a:spcAft>
              <a:buClrTx/>
              <a:buSzTx/>
              <a:defRPr/>
            </a:pPr>
            <a:r>
              <a:rPr lang="es-MX" sz="1800" kern="1200" dirty="0">
                <a:effectLst/>
                <a:latin typeface="Arial" panose="020B0604020202020204" pitchFamily="34" charset="0"/>
                <a:cs typeface="Arial" panose="020B0604020202020204" pitchFamily="34" charset="0"/>
              </a:rPr>
              <a:t>Presidenta Municipal de Tlaxcala (2008-2010) PRI</a:t>
            </a:r>
          </a:p>
          <a:p>
            <a:pPr marL="282575" lvl="1" indent="-282575" defTabSz="914377" fontAlgn="auto">
              <a:spcBef>
                <a:spcPts val="0"/>
              </a:spcBef>
              <a:spcAft>
                <a:spcPts val="0"/>
              </a:spcAft>
              <a:buClrTx/>
              <a:buSzTx/>
              <a:defRPr/>
            </a:pPr>
            <a:r>
              <a:rPr lang="es-MX" sz="1800" kern="1200" dirty="0">
                <a:effectLst/>
                <a:latin typeface="Arial" panose="020B0604020202020204" pitchFamily="34" charset="0"/>
                <a:cs typeface="Arial" panose="020B0604020202020204" pitchFamily="34" charset="0"/>
              </a:rPr>
              <a:t>Diputada local por RP (2010-2012) PRI.</a:t>
            </a:r>
          </a:p>
          <a:p>
            <a:pPr marL="282575" lvl="1" indent="-282575" defTabSz="914377" fontAlgn="auto">
              <a:spcBef>
                <a:spcPts val="0"/>
              </a:spcBef>
              <a:spcAft>
                <a:spcPts val="0"/>
              </a:spcAft>
              <a:buClrTx/>
              <a:buSzTx/>
              <a:defRPr/>
            </a:pPr>
            <a:r>
              <a:rPr lang="es-MX" sz="1800" kern="1200" dirty="0">
                <a:effectLst/>
                <a:latin typeface="Arial" panose="020B0604020202020204" pitchFamily="34" charset="0"/>
                <a:cs typeface="Arial" panose="020B0604020202020204" pitchFamily="34" charset="0"/>
              </a:rPr>
              <a:t>Senadora por Tlaxcala (2012-2018) PRD-PT Y MC</a:t>
            </a:r>
          </a:p>
          <a:p>
            <a:pPr marL="282575" lvl="1" indent="-282575" defTabSz="914377" fontAlgn="auto">
              <a:spcBef>
                <a:spcPts val="0"/>
              </a:spcBef>
              <a:spcAft>
                <a:spcPts val="0"/>
              </a:spcAft>
              <a:buClrTx/>
              <a:buSzTx/>
              <a:defRPr/>
            </a:pPr>
            <a:r>
              <a:rPr lang="es-MX" sz="1800" kern="1200" dirty="0">
                <a:effectLst/>
                <a:latin typeface="Arial" panose="020B0604020202020204" pitchFamily="34" charset="0"/>
                <a:cs typeface="Arial" panose="020B0604020202020204" pitchFamily="34" charset="0"/>
              </a:rPr>
              <a:t>Diputada federal (2018) MORENA</a:t>
            </a:r>
          </a:p>
          <a:p>
            <a:pPr marL="282575" lvl="1" indent="-282575" defTabSz="914377" fontAlgn="auto">
              <a:spcBef>
                <a:spcPts val="0"/>
              </a:spcBef>
              <a:spcAft>
                <a:spcPts val="0"/>
              </a:spcAft>
              <a:buClrTx/>
              <a:buSzTx/>
              <a:defRPr/>
            </a:pPr>
            <a:r>
              <a:rPr lang="es-MX" sz="1800" kern="1200" dirty="0">
                <a:effectLst/>
                <a:latin typeface="Arial" panose="020B0604020202020204" pitchFamily="34" charset="0"/>
                <a:cs typeface="Arial" panose="020B0604020202020204" pitchFamily="34" charset="0"/>
              </a:rPr>
              <a:t>Coordinadora de los P</a:t>
            </a:r>
            <a:r>
              <a:rPr lang="es-MX" sz="1600" kern="1200" dirty="0">
                <a:effectLst/>
                <a:latin typeface="Arial" panose="020B0604020202020204" pitchFamily="34" charset="0"/>
                <a:cs typeface="Arial" panose="020B0604020202020204" pitchFamily="34" charset="0"/>
              </a:rPr>
              <a:t>rogramas de Desarrollo en el Estado de Tlaxcala (2018-2020)</a:t>
            </a:r>
          </a:p>
        </p:txBody>
      </p:sp>
      <p:sp>
        <p:nvSpPr>
          <p:cNvPr id="4" name="Título 3">
            <a:extLst>
              <a:ext uri="{FF2B5EF4-FFF2-40B4-BE49-F238E27FC236}">
                <a16:creationId xmlns:a16="http://schemas.microsoft.com/office/drawing/2014/main" id="{4B67A43F-CDB4-452A-8B44-DC842A0F1DBE}"/>
              </a:ext>
            </a:extLst>
          </p:cNvPr>
          <p:cNvSpPr>
            <a:spLocks noGrp="1"/>
          </p:cNvSpPr>
          <p:nvPr>
            <p:ph type="title"/>
          </p:nvPr>
        </p:nvSpPr>
        <p:spPr>
          <a:xfrm>
            <a:off x="5389338" y="340445"/>
            <a:ext cx="6497862" cy="551950"/>
          </a:xfrm>
        </p:spPr>
        <p:txBody>
          <a:bodyPr>
            <a:normAutofit fontScale="90000"/>
          </a:bodyPr>
          <a:lstStyle/>
          <a:p>
            <a:pPr algn="ctr"/>
            <a:r>
              <a:rPr lang="es-MX" dirty="0"/>
              <a:t>Trayectoria política de las Gobernadoras electas 2021</a:t>
            </a:r>
          </a:p>
        </p:txBody>
      </p:sp>
    </p:spTree>
    <p:extLst>
      <p:ext uri="{BB962C8B-B14F-4D97-AF65-F5344CB8AC3E}">
        <p14:creationId xmlns:p14="http://schemas.microsoft.com/office/powerpoint/2010/main" val="431369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Marcador de contenido 8">
            <a:extLst>
              <a:ext uri="{FF2B5EF4-FFF2-40B4-BE49-F238E27FC236}">
                <a16:creationId xmlns:a16="http://schemas.microsoft.com/office/drawing/2014/main" id="{314F31E1-6582-49A2-9B6E-255C1A1F64B9}"/>
              </a:ext>
            </a:extLst>
          </p:cNvPr>
          <p:cNvGraphicFramePr>
            <a:graphicFrameLocks noGrp="1"/>
          </p:cNvGraphicFramePr>
          <p:nvPr>
            <p:ph idx="4294967295"/>
          </p:nvPr>
        </p:nvGraphicFramePr>
        <p:xfrm>
          <a:off x="532563" y="0"/>
          <a:ext cx="11186684" cy="6601554"/>
        </p:xfrm>
        <a:graphic>
          <a:graphicData uri="http://schemas.openxmlformats.org/drawingml/2006/table">
            <a:tbl>
              <a:tblPr firstRow="1" firstCol="1" bandRow="1"/>
              <a:tblGrid>
                <a:gridCol w="673484">
                  <a:extLst>
                    <a:ext uri="{9D8B030D-6E8A-4147-A177-3AD203B41FA5}">
                      <a16:colId xmlns:a16="http://schemas.microsoft.com/office/drawing/2014/main" val="1607690147"/>
                    </a:ext>
                  </a:extLst>
                </a:gridCol>
                <a:gridCol w="1803568">
                  <a:extLst>
                    <a:ext uri="{9D8B030D-6E8A-4147-A177-3AD203B41FA5}">
                      <a16:colId xmlns:a16="http://schemas.microsoft.com/office/drawing/2014/main" val="3582722218"/>
                    </a:ext>
                  </a:extLst>
                </a:gridCol>
                <a:gridCol w="810464">
                  <a:extLst>
                    <a:ext uri="{9D8B030D-6E8A-4147-A177-3AD203B41FA5}">
                      <a16:colId xmlns:a16="http://schemas.microsoft.com/office/drawing/2014/main" val="601277927"/>
                    </a:ext>
                  </a:extLst>
                </a:gridCol>
                <a:gridCol w="2545541">
                  <a:extLst>
                    <a:ext uri="{9D8B030D-6E8A-4147-A177-3AD203B41FA5}">
                      <a16:colId xmlns:a16="http://schemas.microsoft.com/office/drawing/2014/main" val="459119558"/>
                    </a:ext>
                  </a:extLst>
                </a:gridCol>
                <a:gridCol w="2225920">
                  <a:extLst>
                    <a:ext uri="{9D8B030D-6E8A-4147-A177-3AD203B41FA5}">
                      <a16:colId xmlns:a16="http://schemas.microsoft.com/office/drawing/2014/main" val="3672723958"/>
                    </a:ext>
                  </a:extLst>
                </a:gridCol>
                <a:gridCol w="1780737">
                  <a:extLst>
                    <a:ext uri="{9D8B030D-6E8A-4147-A177-3AD203B41FA5}">
                      <a16:colId xmlns:a16="http://schemas.microsoft.com/office/drawing/2014/main" val="2976922166"/>
                    </a:ext>
                  </a:extLst>
                </a:gridCol>
                <a:gridCol w="1346970">
                  <a:extLst>
                    <a:ext uri="{9D8B030D-6E8A-4147-A177-3AD203B41FA5}">
                      <a16:colId xmlns:a16="http://schemas.microsoft.com/office/drawing/2014/main" val="571542824"/>
                    </a:ext>
                  </a:extLst>
                </a:gridCol>
              </a:tblGrid>
              <a:tr h="3006306">
                <a:tc gridSpan="7">
                  <a:txBody>
                    <a:bodyPr/>
                    <a:lstStyle/>
                    <a:p>
                      <a:pPr algn="ctr">
                        <a:lnSpc>
                          <a:spcPct val="100000"/>
                        </a:lnSpc>
                        <a:spcAft>
                          <a:spcPts val="0"/>
                        </a:spcAft>
                      </a:pPr>
                      <a:r>
                        <a:rPr lang="es-MX" sz="1600" b="1"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2021 MUJERES EN LAS GUBERNATURAS</a:t>
                      </a:r>
                    </a:p>
                    <a:p>
                      <a:pPr algn="just">
                        <a:lnSpc>
                          <a:spcPct val="100000"/>
                        </a:lnSpc>
                        <a:spcAft>
                          <a:spcPts val="0"/>
                        </a:spcAft>
                      </a:pPr>
                      <a:r>
                        <a:rPr lang="es-MX" sz="1600" b="1"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	Las mujeres obtuvieron el triunfo en 6 de las 15 gubernaturas: 40% para mujeres y 60% para hombres.</a:t>
                      </a:r>
                    </a:p>
                    <a:p>
                      <a:pPr algn="just">
                        <a:lnSpc>
                          <a:spcPct val="100000"/>
                        </a:lnSpc>
                        <a:spcAft>
                          <a:spcPts val="0"/>
                        </a:spcAft>
                      </a:pPr>
                      <a:r>
                        <a:rPr lang="es-MX" sz="1600" b="1"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	5 mujeres postuladas por MORENA y 1 mujer postulada por el PAN/PRD.</a:t>
                      </a:r>
                    </a:p>
                    <a:p>
                      <a:pPr algn="just">
                        <a:lnSpc>
                          <a:spcPct val="100000"/>
                        </a:lnSpc>
                        <a:spcAft>
                          <a:spcPts val="0"/>
                        </a:spcAft>
                      </a:pPr>
                      <a:r>
                        <a:rPr lang="es-MX" sz="1400" b="1"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	</a:t>
                      </a:r>
                      <a:r>
                        <a:rPr lang="es-MX" sz="1200" b="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Baja California- MORENA</a:t>
                      </a:r>
                    </a:p>
                    <a:p>
                      <a:pPr algn="just">
                        <a:lnSpc>
                          <a:spcPct val="100000"/>
                        </a:lnSpc>
                        <a:spcAft>
                          <a:spcPts val="0"/>
                        </a:spcAft>
                      </a:pPr>
                      <a:r>
                        <a:rPr lang="es-MX" sz="1200" b="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	Campeche- MORENA</a:t>
                      </a:r>
                    </a:p>
                    <a:p>
                      <a:pPr algn="just">
                        <a:lnSpc>
                          <a:spcPct val="100000"/>
                        </a:lnSpc>
                        <a:spcAft>
                          <a:spcPts val="0"/>
                        </a:spcAft>
                      </a:pPr>
                      <a:r>
                        <a:rPr lang="es-MX" sz="1200" b="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	Chihuahua- PAN/PRD</a:t>
                      </a:r>
                    </a:p>
                    <a:p>
                      <a:pPr algn="just">
                        <a:lnSpc>
                          <a:spcPct val="100000"/>
                        </a:lnSpc>
                        <a:spcAft>
                          <a:spcPts val="0"/>
                        </a:spcAft>
                      </a:pPr>
                      <a:r>
                        <a:rPr lang="es-MX" sz="1200" b="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	Colima- MORENA</a:t>
                      </a:r>
                    </a:p>
                    <a:p>
                      <a:pPr algn="just">
                        <a:lnSpc>
                          <a:spcPct val="100000"/>
                        </a:lnSpc>
                        <a:spcAft>
                          <a:spcPts val="0"/>
                        </a:spcAft>
                      </a:pPr>
                      <a:r>
                        <a:rPr lang="es-MX" sz="1200" b="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	Guerrero- MORENA</a:t>
                      </a:r>
                    </a:p>
                    <a:p>
                      <a:pPr algn="just">
                        <a:lnSpc>
                          <a:spcPct val="100000"/>
                        </a:lnSpc>
                        <a:spcAft>
                          <a:spcPts val="0"/>
                        </a:spcAft>
                      </a:pPr>
                      <a:r>
                        <a:rPr lang="es-MX" sz="1200" b="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	Tlaxcala- MORENA</a:t>
                      </a:r>
                    </a:p>
                    <a:p>
                      <a:pPr marL="342900" lvl="0" indent="-342900" algn="just">
                        <a:lnSpc>
                          <a:spcPct val="107000"/>
                        </a:lnSpc>
                        <a:buFont typeface="Symbol" panose="05050102010706020507" pitchFamily="18" charset="2"/>
                        <a:buChar char=""/>
                      </a:pPr>
                      <a:r>
                        <a:rPr lang="es-ES_tradnl"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Si resultó eficaz acción afirmativa del INE que obligó a los partidos políticos a que cada uno postulara, por lo menos, 7 mujeres como candidatas. </a:t>
                      </a:r>
                      <a:endParaRPr lang="es-MX" sz="12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07000"/>
                        </a:lnSpc>
                        <a:buFont typeface="Symbol" panose="05050102010706020507" pitchFamily="18" charset="2"/>
                        <a:buChar char=""/>
                      </a:pPr>
                      <a:r>
                        <a:rPr lang="es-ES_tradnl"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En 67 años, de 1953 a 2020, se eligieron a 351 personas como Titulares de los Poderes Ejecutivos Locales: 344 hombres (98%) y 7 mujeres (2%).</a:t>
                      </a:r>
                      <a:endParaRPr lang="es-MX" sz="12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07000"/>
                        </a:lnSpc>
                        <a:buFont typeface="Symbol" panose="05050102010706020507" pitchFamily="18" charset="2"/>
                        <a:buChar char=""/>
                      </a:pPr>
                      <a:r>
                        <a:rPr lang="es-ES_tradnl"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En solo un año se eligieron 6 mujeres como Gobernadoras, el 85% de mujeres que fueron electas en 68 años (7 mujeres).</a:t>
                      </a:r>
                      <a:endParaRPr lang="es-MX" sz="12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07000"/>
                        </a:lnSpc>
                        <a:spcAft>
                          <a:spcPts val="800"/>
                        </a:spcAft>
                        <a:buFont typeface="Symbol" panose="05050102010706020507" pitchFamily="18" charset="2"/>
                        <a:buChar char=""/>
                      </a:pPr>
                      <a:r>
                        <a:rPr lang="es-ES_tradnl"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Por primera vez en México, el 21.9% de las 32 entidades estará gobernado por 7 mujeres (contando a la Jefa de Gobierno de la Ciudad de México) y el 78.1% a cargo de 25 hombres. </a:t>
                      </a:r>
                      <a:endParaRPr lang="es-MX" sz="1200" dirty="0">
                        <a:effectLst/>
                        <a:latin typeface="Arial" panose="020B0604020202020204" pitchFamily="34" charset="0"/>
                        <a:ea typeface="Calibri" panose="020F0502020204030204" pitchFamily="34" charset="0"/>
                        <a:cs typeface="Arial" panose="020B0604020202020204" pitchFamily="34" charset="0"/>
                      </a:endParaRPr>
                    </a:p>
                  </a:txBody>
                  <a:tcPr marL="60525" marR="60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308519378"/>
                  </a:ext>
                </a:extLst>
              </a:tr>
              <a:tr h="427099">
                <a:tc>
                  <a:txBody>
                    <a:bodyPr/>
                    <a:lstStyle/>
                    <a:p>
                      <a:pPr algn="ctr">
                        <a:lnSpc>
                          <a:spcPct val="107000"/>
                        </a:lnSpc>
                        <a:spcAft>
                          <a:spcPts val="0"/>
                        </a:spcAft>
                      </a:pPr>
                      <a:r>
                        <a:rPr lang="es-ES_tradnl" sz="1100" b="1"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N°</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FF"/>
                    </a:solidFill>
                  </a:tcPr>
                </a:tc>
                <a:tc>
                  <a:txBody>
                    <a:bodyPr/>
                    <a:lstStyle/>
                    <a:p>
                      <a:pPr algn="ctr">
                        <a:lnSpc>
                          <a:spcPct val="107000"/>
                        </a:lnSpc>
                        <a:spcAft>
                          <a:spcPts val="0"/>
                        </a:spcAft>
                      </a:pPr>
                      <a:r>
                        <a:rPr lang="es-ES_tradnl" sz="1100" b="1"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Entidad Federativa</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FF"/>
                    </a:solidFill>
                  </a:tcPr>
                </a:tc>
                <a:tc>
                  <a:txBody>
                    <a:bodyPr/>
                    <a:lstStyle/>
                    <a:p>
                      <a:pPr algn="ctr">
                        <a:lnSpc>
                          <a:spcPct val="107000"/>
                        </a:lnSpc>
                        <a:spcAft>
                          <a:spcPts val="0"/>
                        </a:spcAft>
                      </a:pPr>
                      <a:r>
                        <a:rPr lang="es-ES_tradnl" sz="1000" b="1">
                          <a:solidFill>
                            <a:srgbClr val="000000"/>
                          </a:solidFill>
                          <a:effectLst/>
                          <a:latin typeface="Arial Narrow" panose="020B0606020202030204" pitchFamily="34" charset="0"/>
                          <a:ea typeface="Calibri" panose="020F0502020204030204" pitchFamily="34" charset="0"/>
                          <a:cs typeface="Arial" panose="020B0604020202020204" pitchFamily="34" charset="0"/>
                        </a:rPr>
                        <a:t>Género</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FF"/>
                    </a:solidFill>
                  </a:tcPr>
                </a:tc>
                <a:tc>
                  <a:txBody>
                    <a:bodyPr/>
                    <a:lstStyle/>
                    <a:p>
                      <a:pPr algn="ctr">
                        <a:lnSpc>
                          <a:spcPct val="107000"/>
                        </a:lnSpc>
                        <a:spcAft>
                          <a:spcPts val="0"/>
                        </a:spcAft>
                      </a:pPr>
                      <a:r>
                        <a:rPr lang="es-ES_tradnl" sz="1100" b="1"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Nombre</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FF"/>
                    </a:solidFill>
                  </a:tcPr>
                </a:tc>
                <a:tc>
                  <a:txBody>
                    <a:bodyPr/>
                    <a:lstStyle/>
                    <a:p>
                      <a:pPr algn="ctr">
                        <a:lnSpc>
                          <a:spcPct val="107000"/>
                        </a:lnSpc>
                        <a:spcAft>
                          <a:spcPts val="0"/>
                        </a:spcAft>
                      </a:pPr>
                      <a:r>
                        <a:rPr lang="es-ES_tradnl" sz="1100" b="1"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Partido/Coalición</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FF"/>
                    </a:solidFill>
                  </a:tcPr>
                </a:tc>
                <a:tc>
                  <a:txBody>
                    <a:bodyPr/>
                    <a:lstStyle/>
                    <a:p>
                      <a:pPr algn="ctr">
                        <a:lnSpc>
                          <a:spcPct val="107000"/>
                        </a:lnSpc>
                        <a:spcAft>
                          <a:spcPts val="0"/>
                        </a:spcAft>
                      </a:pPr>
                      <a:r>
                        <a:rPr lang="es-ES_tradnl" sz="1100" b="1"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 Votación</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FF"/>
                    </a:solidFill>
                  </a:tcPr>
                </a:tc>
                <a:tc>
                  <a:txBody>
                    <a:bodyPr/>
                    <a:lstStyle/>
                    <a:p>
                      <a:pPr algn="ctr">
                        <a:lnSpc>
                          <a:spcPct val="107000"/>
                        </a:lnSpc>
                        <a:spcAft>
                          <a:spcPts val="0"/>
                        </a:spcAft>
                      </a:pPr>
                      <a:r>
                        <a:rPr lang="es-ES_tradnl" sz="1100" b="1"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Toma de Posesión</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66FF"/>
                    </a:solidFill>
                  </a:tcPr>
                </a:tc>
                <a:extLst>
                  <a:ext uri="{0D108BD9-81ED-4DB2-BD59-A6C34878D82A}">
                    <a16:rowId xmlns:a16="http://schemas.microsoft.com/office/drawing/2014/main" val="4145819950"/>
                  </a:ext>
                </a:extLst>
              </a:tr>
              <a:tr h="159190">
                <a:tc>
                  <a:txBody>
                    <a:bodyPr/>
                    <a:lstStyle/>
                    <a:p>
                      <a:pPr algn="ctr">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1</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l">
                        <a:lnSpc>
                          <a:spcPct val="107000"/>
                        </a:lnSpc>
                        <a:spcAft>
                          <a:spcPts val="800"/>
                        </a:spcAft>
                      </a:pPr>
                      <a:r>
                        <a:rPr lang="es-ES_tradnl"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Baja California</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7000"/>
                        </a:lnSpc>
                        <a:spcAft>
                          <a:spcPts val="800"/>
                        </a:spcAft>
                      </a:pPr>
                      <a:r>
                        <a:rPr lang="es-ES_tradnl"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M</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l">
                        <a:lnSpc>
                          <a:spcPct val="107000"/>
                        </a:lnSpc>
                        <a:spcAft>
                          <a:spcPts val="800"/>
                        </a:spcAft>
                      </a:pPr>
                      <a:r>
                        <a:rPr lang="es-ES_tradnl"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Marina del Pilar Ávila Olmeda</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l">
                        <a:lnSpc>
                          <a:spcPct val="107000"/>
                        </a:lnSpc>
                        <a:spcAft>
                          <a:spcPts val="800"/>
                        </a:spcAft>
                      </a:pPr>
                      <a:r>
                        <a:rPr lang="es-ES_tradnl" sz="10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MORENA-PT-PVEM</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48.49%</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l">
                        <a:lnSpc>
                          <a:spcPct val="107000"/>
                        </a:lnSpc>
                        <a:spcAft>
                          <a:spcPts val="800"/>
                        </a:spcAft>
                      </a:pPr>
                      <a:r>
                        <a:rPr lang="es-ES_tradnl" sz="1000">
                          <a:solidFill>
                            <a:srgbClr val="000000"/>
                          </a:solidFill>
                          <a:effectLst/>
                          <a:latin typeface="Arial Narrow" panose="020B0606020202030204" pitchFamily="34" charset="0"/>
                          <a:ea typeface="Calibri" panose="020F0502020204030204" pitchFamily="34" charset="0"/>
                          <a:cs typeface="Arial" panose="020B0604020202020204" pitchFamily="34" charset="0"/>
                        </a:rPr>
                        <a:t>1 noviembre 2021</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3451632489"/>
                  </a:ext>
                </a:extLst>
              </a:tr>
              <a:tr h="159190">
                <a:tc>
                  <a:txBody>
                    <a:bodyPr/>
                    <a:lstStyle/>
                    <a:p>
                      <a:pPr algn="ctr">
                        <a:lnSpc>
                          <a:spcPct val="107000"/>
                        </a:lnSpc>
                        <a:spcAft>
                          <a:spcPts val="800"/>
                        </a:spcAft>
                      </a:pPr>
                      <a:r>
                        <a:rPr lang="es-ES_tradnl"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2</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Baja California Sur</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S_tradnl"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H</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Víctor Manuel Castro Cosío</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000">
                          <a:solidFill>
                            <a:srgbClr val="000000"/>
                          </a:solidFill>
                          <a:effectLst/>
                          <a:latin typeface="Arial Narrow" panose="020B0606020202030204" pitchFamily="34" charset="0"/>
                          <a:ea typeface="Calibri" panose="020F0502020204030204" pitchFamily="34" charset="0"/>
                          <a:cs typeface="Arial" panose="020B0604020202020204" pitchFamily="34" charset="0"/>
                        </a:rPr>
                        <a:t>MORENA-PT</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MX" sz="1200" dirty="0">
                          <a:effectLst/>
                          <a:latin typeface="Calibri" panose="020F0502020204030204" pitchFamily="34" charset="0"/>
                          <a:ea typeface="Calibri" panose="020F0502020204030204" pitchFamily="34" charset="0"/>
                          <a:cs typeface="Times New Roman" panose="02020603050405020304" pitchFamily="18" charset="0"/>
                        </a:rPr>
                        <a:t>45.29%</a:t>
                      </a: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000">
                          <a:solidFill>
                            <a:srgbClr val="000000"/>
                          </a:solidFill>
                          <a:effectLst/>
                          <a:latin typeface="Arial Narrow" panose="020B0606020202030204" pitchFamily="34" charset="0"/>
                          <a:ea typeface="Calibri" panose="020F0502020204030204" pitchFamily="34" charset="0"/>
                          <a:cs typeface="Arial" panose="020B0604020202020204" pitchFamily="34" charset="0"/>
                        </a:rPr>
                        <a:t>10 septiembre 2021</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1483917"/>
                  </a:ext>
                </a:extLst>
              </a:tr>
              <a:tr h="159190">
                <a:tc>
                  <a:txBody>
                    <a:bodyPr/>
                    <a:lstStyle/>
                    <a:p>
                      <a:pPr algn="ctr">
                        <a:lnSpc>
                          <a:spcPct val="107000"/>
                        </a:lnSpc>
                        <a:spcAft>
                          <a:spcPts val="800"/>
                        </a:spcAft>
                      </a:pPr>
                      <a:r>
                        <a:rPr lang="es-ES_tradnl"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3</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l">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Campeche</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7000"/>
                        </a:lnSpc>
                        <a:spcAft>
                          <a:spcPts val="800"/>
                        </a:spcAft>
                      </a:pPr>
                      <a:r>
                        <a:rPr lang="es-ES_tradnl"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M</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l">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Layda Elena Sansores San Román</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l">
                        <a:lnSpc>
                          <a:spcPct val="107000"/>
                        </a:lnSpc>
                        <a:spcAft>
                          <a:spcPts val="800"/>
                        </a:spcAft>
                      </a:pPr>
                      <a:r>
                        <a:rPr lang="es-ES_tradnl" sz="10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MORENA-PT</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7000"/>
                        </a:lnSpc>
                        <a:spcAft>
                          <a:spcPts val="800"/>
                        </a:spcAft>
                      </a:pPr>
                      <a:r>
                        <a:rPr lang="es-MX" sz="1200" dirty="0">
                          <a:effectLst/>
                          <a:latin typeface="Calibri" panose="020F0502020204030204" pitchFamily="34" charset="0"/>
                          <a:ea typeface="Calibri" panose="020F0502020204030204" pitchFamily="34" charset="0"/>
                          <a:cs typeface="Times New Roman" panose="02020603050405020304" pitchFamily="18" charset="0"/>
                        </a:rPr>
                        <a:t>33.19%</a:t>
                      </a: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l">
                        <a:lnSpc>
                          <a:spcPct val="107000"/>
                        </a:lnSpc>
                        <a:spcAft>
                          <a:spcPts val="800"/>
                        </a:spcAft>
                      </a:pPr>
                      <a:r>
                        <a:rPr lang="es-ES_tradnl" sz="10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16 septiembre 2021</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66568591"/>
                  </a:ext>
                </a:extLst>
              </a:tr>
              <a:tr h="159190">
                <a:tc>
                  <a:txBody>
                    <a:bodyPr/>
                    <a:lstStyle/>
                    <a:p>
                      <a:pPr algn="ctr">
                        <a:lnSpc>
                          <a:spcPct val="107000"/>
                        </a:lnSpc>
                        <a:spcAft>
                          <a:spcPts val="800"/>
                        </a:spcAft>
                      </a:pPr>
                      <a:r>
                        <a:rPr lang="es-ES_tradnl"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4</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l">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Chihuahua</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M</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l">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María Eugenia Campos Galván</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l">
                        <a:lnSpc>
                          <a:spcPct val="107000"/>
                        </a:lnSpc>
                        <a:spcAft>
                          <a:spcPts val="800"/>
                        </a:spcAft>
                      </a:pPr>
                      <a:r>
                        <a:rPr lang="es-ES_tradnl" sz="10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PAN-PRD</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43.5%</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l">
                        <a:lnSpc>
                          <a:spcPct val="107000"/>
                        </a:lnSpc>
                        <a:spcAft>
                          <a:spcPts val="800"/>
                        </a:spcAft>
                      </a:pPr>
                      <a:r>
                        <a:rPr lang="es-ES_tradnl" sz="1000">
                          <a:solidFill>
                            <a:srgbClr val="000000"/>
                          </a:solidFill>
                          <a:effectLst/>
                          <a:latin typeface="Arial Narrow" panose="020B0606020202030204" pitchFamily="34" charset="0"/>
                          <a:ea typeface="Calibri" panose="020F0502020204030204" pitchFamily="34" charset="0"/>
                          <a:cs typeface="Arial" panose="020B0604020202020204" pitchFamily="34" charset="0"/>
                        </a:rPr>
                        <a:t>8 septiembre 2021</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688968300"/>
                  </a:ext>
                </a:extLst>
              </a:tr>
              <a:tr h="159190">
                <a:tc>
                  <a:txBody>
                    <a:bodyPr/>
                    <a:lstStyle/>
                    <a:p>
                      <a:pPr algn="ctr">
                        <a:lnSpc>
                          <a:spcPct val="107000"/>
                        </a:lnSpc>
                        <a:spcAft>
                          <a:spcPts val="800"/>
                        </a:spcAft>
                      </a:pPr>
                      <a:r>
                        <a:rPr lang="es-ES_tradnl"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5</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l">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Colima</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7000"/>
                        </a:lnSpc>
                        <a:spcAft>
                          <a:spcPts val="800"/>
                        </a:spcAft>
                      </a:pPr>
                      <a:r>
                        <a:rPr lang="es-ES_tradnl"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M</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l">
                        <a:lnSpc>
                          <a:spcPct val="107000"/>
                        </a:lnSpc>
                        <a:spcAft>
                          <a:spcPts val="800"/>
                        </a:spcAft>
                      </a:pPr>
                      <a:r>
                        <a:rPr lang="es-ES_tradnl"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Indira Vizcaíno Silva</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l">
                        <a:lnSpc>
                          <a:spcPct val="107000"/>
                        </a:lnSpc>
                        <a:spcAft>
                          <a:spcPts val="800"/>
                        </a:spcAft>
                      </a:pPr>
                      <a:r>
                        <a:rPr lang="es-ES_tradnl" sz="1000">
                          <a:solidFill>
                            <a:srgbClr val="000000"/>
                          </a:solidFill>
                          <a:effectLst/>
                          <a:latin typeface="Arial Narrow" panose="020B0606020202030204" pitchFamily="34" charset="0"/>
                          <a:ea typeface="Calibri" panose="020F0502020204030204" pitchFamily="34" charset="0"/>
                          <a:cs typeface="Arial" panose="020B0604020202020204" pitchFamily="34" charset="0"/>
                        </a:rPr>
                        <a:t>MORENA- Nueva Alianza Colima</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32.9%</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l">
                        <a:lnSpc>
                          <a:spcPct val="107000"/>
                        </a:lnSpc>
                        <a:spcAft>
                          <a:spcPts val="800"/>
                        </a:spcAft>
                      </a:pPr>
                      <a:r>
                        <a:rPr lang="es-ES_tradnl" sz="10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1 noviembre 2021</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55646024"/>
                  </a:ext>
                </a:extLst>
              </a:tr>
              <a:tr h="159190">
                <a:tc>
                  <a:txBody>
                    <a:bodyPr/>
                    <a:lstStyle/>
                    <a:p>
                      <a:pPr algn="ctr">
                        <a:lnSpc>
                          <a:spcPct val="107000"/>
                        </a:lnSpc>
                        <a:spcAft>
                          <a:spcPts val="800"/>
                        </a:spcAft>
                      </a:pPr>
                      <a:r>
                        <a:rPr lang="es-ES_tradnl"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6</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l">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Guerrero</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7000"/>
                        </a:lnSpc>
                        <a:spcAft>
                          <a:spcPts val="800"/>
                        </a:spcAft>
                      </a:pPr>
                      <a:r>
                        <a:rPr lang="es-ES_tradnl"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M</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l">
                        <a:lnSpc>
                          <a:spcPct val="107000"/>
                        </a:lnSpc>
                        <a:spcAft>
                          <a:spcPts val="800"/>
                        </a:spcAft>
                      </a:pPr>
                      <a:r>
                        <a:rPr lang="es-ES_tradnl"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Evelyn Cecia Salgado Pineda</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l">
                        <a:lnSpc>
                          <a:spcPct val="107000"/>
                        </a:lnSpc>
                        <a:spcAft>
                          <a:spcPts val="800"/>
                        </a:spcAft>
                      </a:pPr>
                      <a:r>
                        <a:rPr lang="es-ES_tradnl" sz="1000">
                          <a:solidFill>
                            <a:srgbClr val="000000"/>
                          </a:solidFill>
                          <a:effectLst/>
                          <a:latin typeface="Arial Narrow" panose="020B0606020202030204" pitchFamily="34" charset="0"/>
                          <a:ea typeface="Calibri" panose="020F0502020204030204" pitchFamily="34" charset="0"/>
                          <a:cs typeface="Arial" panose="020B0604020202020204" pitchFamily="34" charset="0"/>
                        </a:rPr>
                        <a:t>MORENA</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46.3%</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l">
                        <a:lnSpc>
                          <a:spcPct val="107000"/>
                        </a:lnSpc>
                        <a:spcAft>
                          <a:spcPts val="800"/>
                        </a:spcAft>
                      </a:pPr>
                      <a:r>
                        <a:rPr lang="es-ES_tradnl" sz="10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15 octubre 2021</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3395143127"/>
                  </a:ext>
                </a:extLst>
              </a:tr>
              <a:tr h="159190">
                <a:tc>
                  <a:txBody>
                    <a:bodyPr/>
                    <a:lstStyle/>
                    <a:p>
                      <a:pPr algn="ctr">
                        <a:lnSpc>
                          <a:spcPct val="107000"/>
                        </a:lnSpc>
                        <a:spcAft>
                          <a:spcPts val="800"/>
                        </a:spcAft>
                      </a:pPr>
                      <a:r>
                        <a:rPr lang="es-ES_tradnl"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7</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Michoacán</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S_tradnl"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H</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Alfredo Ramírez Bedolla</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000">
                          <a:solidFill>
                            <a:srgbClr val="000000"/>
                          </a:solidFill>
                          <a:effectLst/>
                          <a:latin typeface="Arial Narrow" panose="020B0606020202030204" pitchFamily="34" charset="0"/>
                          <a:ea typeface="Calibri" panose="020F0502020204030204" pitchFamily="34" charset="0"/>
                          <a:cs typeface="Arial" panose="020B0604020202020204" pitchFamily="34" charset="0"/>
                        </a:rPr>
                        <a:t>MORENA-PT</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41.5%</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0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1 octubre 2021</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09534053"/>
                  </a:ext>
                </a:extLst>
              </a:tr>
              <a:tr h="297181">
                <a:tc>
                  <a:txBody>
                    <a:bodyPr/>
                    <a:lstStyle/>
                    <a:p>
                      <a:pPr algn="ctr">
                        <a:lnSpc>
                          <a:spcPct val="107000"/>
                        </a:lnSpc>
                        <a:spcAft>
                          <a:spcPts val="800"/>
                        </a:spcAft>
                      </a:pPr>
                      <a:r>
                        <a:rPr lang="es-ES_tradnl"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8</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Nayarit</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H</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Miguel Ángel Navarro Quintero</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0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MORENA-PT-PVEM-Nueva Alianza Nayarit</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49.2%</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0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19 octubre 2021</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38233397"/>
                  </a:ext>
                </a:extLst>
              </a:tr>
              <a:tr h="159190">
                <a:tc>
                  <a:txBody>
                    <a:bodyPr/>
                    <a:lstStyle/>
                    <a:p>
                      <a:pPr algn="ctr">
                        <a:lnSpc>
                          <a:spcPct val="107000"/>
                        </a:lnSpc>
                        <a:spcAft>
                          <a:spcPts val="800"/>
                        </a:spcAft>
                      </a:pPr>
                      <a:r>
                        <a:rPr lang="es-ES_tradnl"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9</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Nuevo León</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H</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Samuel A. García Sepúlveda</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000">
                          <a:solidFill>
                            <a:srgbClr val="000000"/>
                          </a:solidFill>
                          <a:effectLst/>
                          <a:latin typeface="Arial Narrow" panose="020B0606020202030204" pitchFamily="34" charset="0"/>
                          <a:ea typeface="Calibri" panose="020F0502020204030204" pitchFamily="34" charset="0"/>
                          <a:cs typeface="Arial" panose="020B0604020202020204" pitchFamily="34" charset="0"/>
                        </a:rPr>
                        <a:t>MC</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36%</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0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4 octubre 2021</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47859315"/>
                  </a:ext>
                </a:extLst>
              </a:tr>
              <a:tr h="159190">
                <a:tc>
                  <a:txBody>
                    <a:bodyPr/>
                    <a:lstStyle/>
                    <a:p>
                      <a:pPr algn="ctr">
                        <a:lnSpc>
                          <a:spcPct val="107000"/>
                        </a:lnSpc>
                        <a:spcAft>
                          <a:spcPts val="800"/>
                        </a:spcAft>
                      </a:pPr>
                      <a:r>
                        <a:rPr lang="es-ES_tradnl"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10</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Querétaro</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S_tradnl"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H</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Mauricio Kuri González</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000">
                          <a:solidFill>
                            <a:srgbClr val="000000"/>
                          </a:solidFill>
                          <a:effectLst/>
                          <a:latin typeface="Arial Narrow" panose="020B0606020202030204" pitchFamily="34" charset="0"/>
                          <a:ea typeface="Calibri" panose="020F0502020204030204" pitchFamily="34" charset="0"/>
                          <a:cs typeface="Arial" panose="020B0604020202020204" pitchFamily="34" charset="0"/>
                        </a:rPr>
                        <a:t>PAN- Querétaro Independiente</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54.2%</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000">
                          <a:solidFill>
                            <a:srgbClr val="000000"/>
                          </a:solidFill>
                          <a:effectLst/>
                          <a:latin typeface="Arial Narrow" panose="020B0606020202030204" pitchFamily="34" charset="0"/>
                          <a:ea typeface="Calibri" panose="020F0502020204030204" pitchFamily="34" charset="0"/>
                          <a:cs typeface="Arial" panose="020B0604020202020204" pitchFamily="34" charset="0"/>
                        </a:rPr>
                        <a:t>1 octubre 2021</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34793509"/>
                  </a:ext>
                </a:extLst>
              </a:tr>
              <a:tr h="159190">
                <a:tc>
                  <a:txBody>
                    <a:bodyPr/>
                    <a:lstStyle/>
                    <a:p>
                      <a:pPr algn="ctr">
                        <a:lnSpc>
                          <a:spcPct val="107000"/>
                        </a:lnSpc>
                        <a:spcAft>
                          <a:spcPts val="800"/>
                        </a:spcAft>
                      </a:pPr>
                      <a:r>
                        <a:rPr lang="es-ES_tradnl"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11</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San Luis Potosí</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S_tradnl"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H</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José Ricardo </a:t>
                      </a:r>
                      <a:r>
                        <a:rPr lang="es-ES_tradnl" sz="1100" dirty="0" err="1">
                          <a:solidFill>
                            <a:srgbClr val="000000"/>
                          </a:solidFill>
                          <a:effectLst/>
                          <a:latin typeface="Arial Narrow" panose="020B0606020202030204" pitchFamily="34" charset="0"/>
                          <a:ea typeface="Calibri" panose="020F0502020204030204" pitchFamily="34" charset="0"/>
                          <a:cs typeface="Arial" panose="020B0604020202020204" pitchFamily="34" charset="0"/>
                        </a:rPr>
                        <a:t>Gallardo</a:t>
                      </a: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 Cardona</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000">
                          <a:solidFill>
                            <a:srgbClr val="000000"/>
                          </a:solidFill>
                          <a:effectLst/>
                          <a:latin typeface="Arial Narrow" panose="020B0606020202030204" pitchFamily="34" charset="0"/>
                          <a:ea typeface="Calibri" panose="020F0502020204030204" pitchFamily="34" charset="0"/>
                          <a:cs typeface="Arial" panose="020B0604020202020204" pitchFamily="34" charset="0"/>
                        </a:rPr>
                        <a:t>PT-PVEM</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tabLst>
                          <a:tab pos="431800" algn="l"/>
                        </a:tabLs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36.1%</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0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26 septiembre 2021</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65079711"/>
                  </a:ext>
                </a:extLst>
              </a:tr>
              <a:tr h="159190">
                <a:tc>
                  <a:txBody>
                    <a:bodyPr/>
                    <a:lstStyle/>
                    <a:p>
                      <a:pPr algn="ctr">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12</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Sinaloa</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H</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Rubén Rocha Moya</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0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MORENA-Partido Sinaloense</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56.6%</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0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1 noviembre 2021</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91686598"/>
                  </a:ext>
                </a:extLst>
              </a:tr>
              <a:tr h="297181">
                <a:tc>
                  <a:txBody>
                    <a:bodyPr/>
                    <a:lstStyle/>
                    <a:p>
                      <a:pPr algn="ctr">
                        <a:lnSpc>
                          <a:spcPct val="107000"/>
                        </a:lnSpc>
                        <a:spcAft>
                          <a:spcPts val="800"/>
                        </a:spcAft>
                      </a:pPr>
                      <a:r>
                        <a:rPr lang="es-ES_tradnl"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13</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Sonora</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S_tradnl"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H</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Francisco Alfonso Durazo Montaño</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000">
                          <a:solidFill>
                            <a:srgbClr val="000000"/>
                          </a:solidFill>
                          <a:effectLst/>
                          <a:latin typeface="Arial Narrow" panose="020B0606020202030204" pitchFamily="34" charset="0"/>
                          <a:ea typeface="Calibri" panose="020F0502020204030204" pitchFamily="34" charset="0"/>
                          <a:cs typeface="Arial" panose="020B0604020202020204" pitchFamily="34" charset="0"/>
                        </a:rPr>
                        <a:t>MORENA-PT-PVEM-Nueva Alianza Sonora</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51.5%</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0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13 septiembre 2021</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22044817"/>
                  </a:ext>
                </a:extLst>
              </a:tr>
              <a:tr h="275961">
                <a:tc>
                  <a:txBody>
                    <a:bodyPr/>
                    <a:lstStyle/>
                    <a:p>
                      <a:pPr algn="ctr">
                        <a:lnSpc>
                          <a:spcPct val="107000"/>
                        </a:lnSpc>
                        <a:spcAft>
                          <a:spcPts val="800"/>
                        </a:spcAft>
                      </a:pPr>
                      <a:r>
                        <a:rPr lang="es-ES_tradnl"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14</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l">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Tlaxcala</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7000"/>
                        </a:lnSpc>
                        <a:spcAft>
                          <a:spcPts val="800"/>
                        </a:spcAft>
                      </a:pPr>
                      <a:r>
                        <a:rPr lang="es-ES_tradnl" sz="1100">
                          <a:solidFill>
                            <a:srgbClr val="000000"/>
                          </a:solidFill>
                          <a:effectLst/>
                          <a:latin typeface="Arial Narrow" panose="020B0606020202030204" pitchFamily="34" charset="0"/>
                          <a:ea typeface="Calibri" panose="020F0502020204030204" pitchFamily="34" charset="0"/>
                          <a:cs typeface="Arial" panose="020B0604020202020204" pitchFamily="34" charset="0"/>
                        </a:rPr>
                        <a:t>M</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l">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Lorena Cuéllar Cisneros</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l">
                        <a:lnSpc>
                          <a:spcPct val="107000"/>
                        </a:lnSpc>
                        <a:spcAft>
                          <a:spcPts val="800"/>
                        </a:spcAft>
                      </a:pPr>
                      <a:r>
                        <a:rPr lang="es-ES_tradnl" sz="10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MORENA-PT-PVEM-Nueva Alianza Tlaxcala y Encuentro Social</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48.6%</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l">
                        <a:lnSpc>
                          <a:spcPct val="107000"/>
                        </a:lnSpc>
                        <a:spcAft>
                          <a:spcPts val="800"/>
                        </a:spcAft>
                      </a:pPr>
                      <a:r>
                        <a:rPr lang="es-ES_tradnl" sz="10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31 agosto 2021</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2158062143"/>
                  </a:ext>
                </a:extLst>
              </a:tr>
              <a:tr h="326929">
                <a:tc>
                  <a:txBody>
                    <a:bodyPr/>
                    <a:lstStyle/>
                    <a:p>
                      <a:pPr algn="ctr">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15</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Zacatecas</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H</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David Monreal Ávila</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MORENA-PT-PVEM-Nueva Alianza Zacatecas</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49.3%</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800"/>
                        </a:spcAft>
                      </a:pPr>
                      <a:r>
                        <a:rPr lang="es-ES_tradnl"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12 septiembre 2021</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525" marR="605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31971"/>
                  </a:ext>
                </a:extLst>
              </a:tr>
            </a:tbl>
          </a:graphicData>
        </a:graphic>
      </p:graphicFrame>
    </p:spTree>
    <p:extLst>
      <p:ext uri="{BB962C8B-B14F-4D97-AF65-F5344CB8AC3E}">
        <p14:creationId xmlns:p14="http://schemas.microsoft.com/office/powerpoint/2010/main" val="2613349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a:extLst>
              <a:ext uri="{FF2B5EF4-FFF2-40B4-BE49-F238E27FC236}">
                <a16:creationId xmlns:a16="http://schemas.microsoft.com/office/drawing/2014/main" id="{37E36805-278E-4727-B9BD-9A2E44DB0DCF}"/>
              </a:ext>
            </a:extLst>
          </p:cNvPr>
          <p:cNvGraphicFramePr>
            <a:graphicFrameLocks noGrp="1"/>
          </p:cNvGraphicFramePr>
          <p:nvPr>
            <p:extLst>
              <p:ext uri="{D42A27DB-BD31-4B8C-83A1-F6EECF244321}">
                <p14:modId xmlns:p14="http://schemas.microsoft.com/office/powerpoint/2010/main" val="878183332"/>
              </p:ext>
            </p:extLst>
          </p:nvPr>
        </p:nvGraphicFramePr>
        <p:xfrm>
          <a:off x="127820" y="1186225"/>
          <a:ext cx="11936360" cy="5610815"/>
        </p:xfrm>
        <a:graphic>
          <a:graphicData uri="http://schemas.openxmlformats.org/drawingml/2006/table">
            <a:tbl>
              <a:tblPr firstRow="1" firstCol="1" bandRow="1"/>
              <a:tblGrid>
                <a:gridCol w="1943655">
                  <a:extLst>
                    <a:ext uri="{9D8B030D-6E8A-4147-A177-3AD203B41FA5}">
                      <a16:colId xmlns:a16="http://schemas.microsoft.com/office/drawing/2014/main" val="2903970563"/>
                    </a:ext>
                  </a:extLst>
                </a:gridCol>
                <a:gridCol w="623260">
                  <a:extLst>
                    <a:ext uri="{9D8B030D-6E8A-4147-A177-3AD203B41FA5}">
                      <a16:colId xmlns:a16="http://schemas.microsoft.com/office/drawing/2014/main" val="1352479668"/>
                    </a:ext>
                  </a:extLst>
                </a:gridCol>
                <a:gridCol w="756389">
                  <a:extLst>
                    <a:ext uri="{9D8B030D-6E8A-4147-A177-3AD203B41FA5}">
                      <a16:colId xmlns:a16="http://schemas.microsoft.com/office/drawing/2014/main" val="3081604462"/>
                    </a:ext>
                  </a:extLst>
                </a:gridCol>
                <a:gridCol w="622488">
                  <a:extLst>
                    <a:ext uri="{9D8B030D-6E8A-4147-A177-3AD203B41FA5}">
                      <a16:colId xmlns:a16="http://schemas.microsoft.com/office/drawing/2014/main" val="1895829819"/>
                    </a:ext>
                  </a:extLst>
                </a:gridCol>
                <a:gridCol w="743299">
                  <a:extLst>
                    <a:ext uri="{9D8B030D-6E8A-4147-A177-3AD203B41FA5}">
                      <a16:colId xmlns:a16="http://schemas.microsoft.com/office/drawing/2014/main" val="564254583"/>
                    </a:ext>
                  </a:extLst>
                </a:gridCol>
                <a:gridCol w="637115">
                  <a:extLst>
                    <a:ext uri="{9D8B030D-6E8A-4147-A177-3AD203B41FA5}">
                      <a16:colId xmlns:a16="http://schemas.microsoft.com/office/drawing/2014/main" val="132053578"/>
                    </a:ext>
                  </a:extLst>
                </a:gridCol>
                <a:gridCol w="618650">
                  <a:extLst>
                    <a:ext uri="{9D8B030D-6E8A-4147-A177-3AD203B41FA5}">
                      <a16:colId xmlns:a16="http://schemas.microsoft.com/office/drawing/2014/main" val="3122262884"/>
                    </a:ext>
                  </a:extLst>
                </a:gridCol>
                <a:gridCol w="641729">
                  <a:extLst>
                    <a:ext uri="{9D8B030D-6E8A-4147-A177-3AD203B41FA5}">
                      <a16:colId xmlns:a16="http://schemas.microsoft.com/office/drawing/2014/main" val="4171711951"/>
                    </a:ext>
                  </a:extLst>
                </a:gridCol>
                <a:gridCol w="621724">
                  <a:extLst>
                    <a:ext uri="{9D8B030D-6E8A-4147-A177-3AD203B41FA5}">
                      <a16:colId xmlns:a16="http://schemas.microsoft.com/office/drawing/2014/main" val="1317119298"/>
                    </a:ext>
                  </a:extLst>
                </a:gridCol>
                <a:gridCol w="615572">
                  <a:extLst>
                    <a:ext uri="{9D8B030D-6E8A-4147-A177-3AD203B41FA5}">
                      <a16:colId xmlns:a16="http://schemas.microsoft.com/office/drawing/2014/main" val="94064512"/>
                    </a:ext>
                  </a:extLst>
                </a:gridCol>
                <a:gridCol w="604794">
                  <a:extLst>
                    <a:ext uri="{9D8B030D-6E8A-4147-A177-3AD203B41FA5}">
                      <a16:colId xmlns:a16="http://schemas.microsoft.com/office/drawing/2014/main" val="207099456"/>
                    </a:ext>
                  </a:extLst>
                </a:gridCol>
                <a:gridCol w="626341">
                  <a:extLst>
                    <a:ext uri="{9D8B030D-6E8A-4147-A177-3AD203B41FA5}">
                      <a16:colId xmlns:a16="http://schemas.microsoft.com/office/drawing/2014/main" val="2887407217"/>
                    </a:ext>
                  </a:extLst>
                </a:gridCol>
                <a:gridCol w="610952">
                  <a:extLst>
                    <a:ext uri="{9D8B030D-6E8A-4147-A177-3AD203B41FA5}">
                      <a16:colId xmlns:a16="http://schemas.microsoft.com/office/drawing/2014/main" val="4209747549"/>
                    </a:ext>
                  </a:extLst>
                </a:gridCol>
                <a:gridCol w="926687">
                  <a:extLst>
                    <a:ext uri="{9D8B030D-6E8A-4147-A177-3AD203B41FA5}">
                      <a16:colId xmlns:a16="http://schemas.microsoft.com/office/drawing/2014/main" val="408063256"/>
                    </a:ext>
                  </a:extLst>
                </a:gridCol>
                <a:gridCol w="208509">
                  <a:extLst>
                    <a:ext uri="{9D8B030D-6E8A-4147-A177-3AD203B41FA5}">
                      <a16:colId xmlns:a16="http://schemas.microsoft.com/office/drawing/2014/main" val="1042611799"/>
                    </a:ext>
                  </a:extLst>
                </a:gridCol>
                <a:gridCol w="353424">
                  <a:extLst>
                    <a:ext uri="{9D8B030D-6E8A-4147-A177-3AD203B41FA5}">
                      <a16:colId xmlns:a16="http://schemas.microsoft.com/office/drawing/2014/main" val="1484292423"/>
                    </a:ext>
                  </a:extLst>
                </a:gridCol>
                <a:gridCol w="781772">
                  <a:extLst>
                    <a:ext uri="{9D8B030D-6E8A-4147-A177-3AD203B41FA5}">
                      <a16:colId xmlns:a16="http://schemas.microsoft.com/office/drawing/2014/main" val="1543260867"/>
                    </a:ext>
                  </a:extLst>
                </a:gridCol>
              </a:tblGrid>
              <a:tr h="269547">
                <a:tc gridSpan="17">
                  <a:txBody>
                    <a:bodyPr/>
                    <a:lstStyle/>
                    <a:p>
                      <a:pPr algn="ctr">
                        <a:lnSpc>
                          <a:spcPct val="100000"/>
                        </a:lnSpc>
                      </a:pPr>
                      <a:r>
                        <a:rPr lang="es-MX" sz="1400" b="1" dirty="0">
                          <a:effectLst/>
                          <a:latin typeface="Arial Narrow" panose="020B0606020202030204" pitchFamily="34" charset="0"/>
                          <a:ea typeface="Calibri" panose="020F0502020204030204" pitchFamily="34" charset="0"/>
                          <a:cs typeface="Times New Roman" panose="02020603050405020304" pitchFamily="18" charset="0"/>
                        </a:rPr>
                        <a:t>GUBERNATURAS 2022 (Acuerdo Comisión de Prerrogativas INE 28/marzo/2022)</a:t>
                      </a:r>
                    </a:p>
                  </a:txBody>
                  <a:tcPr marL="12318" marR="12318" marT="1895" marB="0"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ctr">
                        <a:lnSpc>
                          <a:spcPct val="107000"/>
                        </a:lnSpc>
                      </a:pPr>
                      <a:endParaRPr lang="es-MX" sz="60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pPr algn="ctr">
                        <a:lnSpc>
                          <a:spcPct val="107000"/>
                        </a:lnSpc>
                      </a:pPr>
                      <a:endParaRPr lang="es-MX" sz="60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pPr algn="ctr">
                        <a:lnSpc>
                          <a:spcPct val="107000"/>
                        </a:lnSpc>
                      </a:pPr>
                      <a:endParaRPr lang="es-MX" sz="600">
                        <a:effectLst/>
                        <a:latin typeface="Calibri" panose="020F0502020204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pPr algn="ctr">
                        <a:lnSpc>
                          <a:spcPct val="107000"/>
                        </a:lnSpc>
                      </a:pPr>
                      <a:endParaRPr lang="es-MX" sz="60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pPr algn="ctr">
                        <a:lnSpc>
                          <a:spcPct val="107000"/>
                        </a:lnSpc>
                      </a:pPr>
                      <a:endParaRPr lang="es-MX" sz="600">
                        <a:effectLst/>
                        <a:latin typeface="Calibri" panose="020F0502020204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3999497031"/>
                  </a:ext>
                </a:extLst>
              </a:tr>
              <a:tr h="142303">
                <a:tc rowSpan="2">
                  <a:txBody>
                    <a:bodyPr/>
                    <a:lstStyle/>
                    <a:p>
                      <a:pPr algn="ctr">
                        <a:lnSpc>
                          <a:spcPct val="100000"/>
                        </a:lnSpc>
                      </a:pPr>
                      <a:r>
                        <a:rPr lang="es-ES_tradnl" sz="14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PPN, Coalición</a:t>
                      </a:r>
                      <a:endParaRPr lang="es-MX" sz="1400" dirty="0">
                        <a:effectLst/>
                        <a:latin typeface="Arial Narrow" panose="020B0606020202030204" pitchFamily="34" charset="0"/>
                        <a:ea typeface="Calibri" panose="020F0502020204030204" pitchFamily="34" charset="0"/>
                        <a:cs typeface="Times New Roman" panose="02020603050405020304" pitchFamily="18" charset="0"/>
                      </a:endParaRPr>
                    </a:p>
                    <a:p>
                      <a:pPr algn="ctr">
                        <a:lnSpc>
                          <a:spcPct val="100000"/>
                        </a:lnSpc>
                      </a:pPr>
                      <a:r>
                        <a:rPr lang="es-ES_tradnl" sz="14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o CC</a:t>
                      </a:r>
                      <a:endParaRPr lang="es-MX" sz="14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gridSpan="2">
                  <a:txBody>
                    <a:bodyPr/>
                    <a:lstStyle/>
                    <a:p>
                      <a:pPr algn="ctr">
                        <a:lnSpc>
                          <a:spcPct val="100000"/>
                        </a:lnSpc>
                      </a:pPr>
                      <a:r>
                        <a:rPr lang="es-MX" sz="1400" b="1" dirty="0">
                          <a:effectLst/>
                          <a:latin typeface="Arial Narrow" panose="020B0606020202030204" pitchFamily="34" charset="0"/>
                          <a:ea typeface="Calibri" panose="020F0502020204030204" pitchFamily="34" charset="0"/>
                          <a:cs typeface="Times New Roman" panose="02020603050405020304" pitchFamily="18" charset="0"/>
                        </a:rPr>
                        <a:t>AGUASCALIENTES</a:t>
                      </a: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rowSpan="2" hMerge="1">
                  <a:txBody>
                    <a:bodyPr/>
                    <a:lstStyle/>
                    <a:p>
                      <a:endParaRPr lang="es-MX"/>
                    </a:p>
                  </a:txBody>
                  <a:tcPr/>
                </a:tc>
                <a:tc rowSpan="2" gridSpan="2">
                  <a:txBody>
                    <a:bodyPr/>
                    <a:lstStyle/>
                    <a:p>
                      <a:pPr algn="ctr"/>
                      <a:r>
                        <a:rPr lang="es-MX" sz="1400" b="1" dirty="0">
                          <a:effectLst/>
                          <a:latin typeface="Arial Narrow" panose="020B0606020202030204" pitchFamily="34" charset="0"/>
                          <a:ea typeface="Calibri" panose="020F0502020204030204" pitchFamily="34" charset="0"/>
                          <a:cs typeface="Times New Roman" panose="02020603050405020304" pitchFamily="18" charset="0"/>
                        </a:rPr>
                        <a:t>DURANGO</a:t>
                      </a:r>
                      <a:endParaRPr lang="es-MX" dirty="0">
                        <a:latin typeface="Arial Narrow" panose="020B0606020202030204" pitchFamily="34"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rowSpan="2" hMerge="1">
                  <a:txBody>
                    <a:bodyPr/>
                    <a:lstStyle/>
                    <a:p>
                      <a:endParaRPr lang="es-MX"/>
                    </a:p>
                  </a:txBody>
                  <a:tcPr/>
                </a:tc>
                <a:tc rowSpan="2" gridSpan="2">
                  <a:txBody>
                    <a:bodyPr/>
                    <a:lstStyle/>
                    <a:p>
                      <a:pPr algn="ctr">
                        <a:lnSpc>
                          <a:spcPct val="100000"/>
                        </a:lnSpc>
                      </a:pPr>
                      <a:r>
                        <a:rPr lang="es-MX" sz="1400" b="1" dirty="0">
                          <a:effectLst/>
                          <a:latin typeface="Arial Narrow" panose="020B0606020202030204" pitchFamily="34" charset="0"/>
                          <a:ea typeface="Calibri" panose="020F0502020204030204" pitchFamily="34" charset="0"/>
                          <a:cs typeface="Times New Roman" panose="02020603050405020304" pitchFamily="18" charset="0"/>
                        </a:rPr>
                        <a:t>HIDALGO</a:t>
                      </a:r>
                      <a:r>
                        <a:rPr lang="es-MX" sz="1400" b="1" baseline="-25000" dirty="0">
                          <a:effectLst/>
                          <a:latin typeface="Arial Narrow" panose="020B0606020202030204" pitchFamily="34" charset="0"/>
                          <a:ea typeface="Calibri" panose="020F0502020204030204" pitchFamily="34" charset="0"/>
                          <a:cs typeface="Times New Roman" panose="02020603050405020304" pitchFamily="18" charset="0"/>
                        </a:rPr>
                        <a:t>2</a:t>
                      </a: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hMerge="1">
                  <a:txBody>
                    <a:bodyPr/>
                    <a:lstStyle/>
                    <a:p>
                      <a:endParaRPr lang="es-MX"/>
                    </a:p>
                  </a:txBody>
                  <a:tcPr/>
                </a:tc>
                <a:tc rowSpan="2" gridSpan="2">
                  <a:txBody>
                    <a:bodyPr/>
                    <a:lstStyle/>
                    <a:p>
                      <a:pPr algn="ctr">
                        <a:lnSpc>
                          <a:spcPct val="100000"/>
                        </a:lnSpc>
                      </a:pPr>
                      <a:r>
                        <a:rPr lang="es-MX" sz="1400" b="1" dirty="0">
                          <a:effectLst/>
                          <a:latin typeface="Arial Narrow" panose="020B0606020202030204" pitchFamily="34" charset="0"/>
                          <a:ea typeface="Calibri" panose="020F0502020204030204" pitchFamily="34" charset="0"/>
                          <a:cs typeface="Times New Roman" panose="02020603050405020304" pitchFamily="18" charset="0"/>
                        </a:rPr>
                        <a:t>OAXACA</a:t>
                      </a: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hMerge="1">
                  <a:txBody>
                    <a:bodyPr/>
                    <a:lstStyle/>
                    <a:p>
                      <a:endParaRPr lang="es-MX"/>
                    </a:p>
                  </a:txBody>
                  <a:tcPr/>
                </a:tc>
                <a:tc rowSpan="2" gridSpan="2">
                  <a:txBody>
                    <a:bodyPr/>
                    <a:lstStyle/>
                    <a:p>
                      <a:pPr algn="ctr">
                        <a:lnSpc>
                          <a:spcPct val="100000"/>
                        </a:lnSpc>
                      </a:pPr>
                      <a:r>
                        <a:rPr lang="es-MX" sz="1400" b="1" dirty="0">
                          <a:effectLst/>
                          <a:latin typeface="Arial Narrow" panose="020B0606020202030204" pitchFamily="34" charset="0"/>
                          <a:ea typeface="Calibri" panose="020F0502020204030204" pitchFamily="34" charset="0"/>
                          <a:cs typeface="Times New Roman" panose="02020603050405020304" pitchFamily="18" charset="0"/>
                        </a:rPr>
                        <a:t>QUINTANA ROO</a:t>
                      </a: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hMerge="1">
                  <a:txBody>
                    <a:bodyPr/>
                    <a:lstStyle/>
                    <a:p>
                      <a:endParaRPr lang="es-MX"/>
                    </a:p>
                  </a:txBody>
                  <a:tcPr/>
                </a:tc>
                <a:tc rowSpan="2" gridSpan="2">
                  <a:txBody>
                    <a:bodyPr/>
                    <a:lstStyle/>
                    <a:p>
                      <a:pPr algn="ctr">
                        <a:lnSpc>
                          <a:spcPct val="100000"/>
                        </a:lnSpc>
                      </a:pPr>
                      <a:r>
                        <a:rPr lang="es-MX" sz="1400" b="1" dirty="0">
                          <a:effectLst/>
                          <a:latin typeface="Arial Narrow" panose="020B0606020202030204" pitchFamily="34" charset="0"/>
                          <a:ea typeface="Calibri" panose="020F0502020204030204" pitchFamily="34" charset="0"/>
                          <a:cs typeface="Times New Roman" panose="02020603050405020304" pitchFamily="18" charset="0"/>
                        </a:rPr>
                        <a:t>TAMAULIPAS</a:t>
                      </a: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rowSpan="2" hMerge="1">
                  <a:txBody>
                    <a:bodyPr/>
                    <a:lstStyle/>
                    <a:p>
                      <a:endParaRPr lang="es-MX"/>
                    </a:p>
                  </a:txBody>
                  <a:tcPr/>
                </a:tc>
                <a:tc gridSpan="4">
                  <a:txBody>
                    <a:bodyPr/>
                    <a:lstStyle/>
                    <a:p>
                      <a:pPr algn="ctr"/>
                      <a:r>
                        <a:rPr lang="es-MX" sz="14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GÉNERO</a:t>
                      </a:r>
                      <a:endParaRPr lang="es-MX" sz="1400" b="1" dirty="0">
                        <a:latin typeface="Arial Narrow" panose="020B0606020202030204" pitchFamily="34"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hMerge="1">
                  <a:txBody>
                    <a:bodyPr/>
                    <a:lstStyle/>
                    <a:p>
                      <a:endParaRPr lang="es-MX"/>
                    </a:p>
                  </a:txBody>
                  <a:tcPr/>
                </a:tc>
                <a:tc hMerge="1">
                  <a:txBody>
                    <a:bodyPr/>
                    <a:lstStyle/>
                    <a:p>
                      <a:endParaRPr lang="es-MX"/>
                    </a:p>
                  </a:txBody>
                  <a:tcPr/>
                </a:tc>
                <a:tc hMerge="1">
                  <a:txBody>
                    <a:bodyPr/>
                    <a:lstStyle/>
                    <a:p>
                      <a:endParaRPr lang="es-MX"/>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2844336799"/>
                  </a:ext>
                </a:extLst>
              </a:tr>
              <a:tr h="138105">
                <a:tc v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dirty="0"/>
                    </a:p>
                  </a:txBody>
                  <a:tcPr/>
                </a:tc>
                <a:tc>
                  <a:txBody>
                    <a:bodyPr/>
                    <a:lstStyle/>
                    <a:p>
                      <a:pPr algn="ctr"/>
                      <a:r>
                        <a:rPr lang="es-ES_tradnl" sz="14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a:t>
                      </a:r>
                      <a:endParaRPr lang="es-MX" sz="1400" dirty="0">
                        <a:latin typeface="Arial Narrow" panose="020B0606020202030204" pitchFamily="34"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a:lnSpc>
                          <a:spcPct val="100000"/>
                        </a:lnSpc>
                      </a:pPr>
                      <a:r>
                        <a:rPr lang="es-ES_tradnl" sz="14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H</a:t>
                      </a:r>
                      <a:endParaRPr lang="es-MX" sz="14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s-MX"/>
                    </a:p>
                  </a:txBody>
                  <a:tcPr/>
                </a:tc>
                <a:tc>
                  <a:txBody>
                    <a:bodyPr/>
                    <a:lstStyle/>
                    <a:p>
                      <a:pPr algn="ctr">
                        <a:lnSpc>
                          <a:spcPct val="100000"/>
                        </a:lnSpc>
                      </a:pPr>
                      <a:r>
                        <a:rPr lang="es-MX" sz="14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Total</a:t>
                      </a:r>
                      <a:endParaRPr lang="es-MX" sz="14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74084500"/>
                  </a:ext>
                </a:extLst>
              </a:tr>
              <a:tr h="323123">
                <a:tc>
                  <a:txBody>
                    <a:bodyPr/>
                    <a:lstStyle/>
                    <a:p>
                      <a:pPr algn="ctr">
                        <a:lnSpc>
                          <a:spcPct val="100000"/>
                        </a:lnSpc>
                      </a:pPr>
                      <a:r>
                        <a:rPr lang="es-ES_tradnl" sz="14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PAN</a:t>
                      </a:r>
                      <a:endParaRPr lang="es-MX" sz="14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3" gridSpan="2">
                  <a:txBody>
                    <a:bodyPr/>
                    <a:lstStyle/>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M</a:t>
                      </a:r>
                    </a:p>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COA</a:t>
                      </a: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rowSpan="3" hMerge="1">
                  <a:txBody>
                    <a:bodyPr/>
                    <a:lstStyle/>
                    <a:p>
                      <a:endParaRPr lang="es-MX"/>
                    </a:p>
                  </a:txBody>
                  <a:tcPr/>
                </a:tc>
                <a:tc rowSpan="3" gridSpan="2">
                  <a:txBody>
                    <a:bodyPr/>
                    <a:lstStyle/>
                    <a:p>
                      <a:pPr algn="ctr"/>
                      <a:r>
                        <a:rPr lang="es-MX" dirty="0">
                          <a:latin typeface="Arial Narrow" panose="020B0606020202030204" pitchFamily="34" charset="0"/>
                        </a:rPr>
                        <a:t>H</a:t>
                      </a:r>
                    </a:p>
                    <a:p>
                      <a:pPr algn="ctr"/>
                      <a:r>
                        <a:rPr lang="es-MX" dirty="0">
                          <a:latin typeface="Arial Narrow" panose="020B0606020202030204" pitchFamily="34" charset="0"/>
                        </a:rPr>
                        <a:t>COA</a:t>
                      </a: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3" hMerge="1">
                  <a:txBody>
                    <a:bodyPr/>
                    <a:lstStyle/>
                    <a:p>
                      <a:endParaRPr lang="es-MX"/>
                    </a:p>
                  </a:txBody>
                  <a:tcPr/>
                </a:tc>
                <a:tc rowSpan="3" gridSpan="2">
                  <a:txBody>
                    <a:bodyPr/>
                    <a:lstStyle/>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M</a:t>
                      </a:r>
                    </a:p>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COA</a:t>
                      </a: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rowSpan="3" hMerge="1">
                  <a:txBody>
                    <a:bodyPr/>
                    <a:lstStyle/>
                    <a:p>
                      <a:endParaRPr lang="es-MX"/>
                    </a:p>
                  </a:txBody>
                  <a:tcPr/>
                </a:tc>
                <a:tc gridSpan="2">
                  <a:txBody>
                    <a:bodyPr/>
                    <a:lstStyle/>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M</a:t>
                      </a: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hMerge="1">
                  <a:txBody>
                    <a:bodyPr/>
                    <a:lstStyle/>
                    <a:p>
                      <a:endParaRPr lang="es-MX"/>
                    </a:p>
                  </a:txBody>
                  <a:tcPr/>
                </a:tc>
                <a:tc rowSpan="2" gridSpan="2">
                  <a:txBody>
                    <a:bodyPr/>
                    <a:lstStyle/>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M</a:t>
                      </a:r>
                    </a:p>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COA + Confianza por QR</a:t>
                      </a: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rowSpan="2" hMerge="1">
                  <a:txBody>
                    <a:bodyPr/>
                    <a:lstStyle/>
                    <a:p>
                      <a:endParaRPr lang="es-MX"/>
                    </a:p>
                  </a:txBody>
                  <a:tcPr/>
                </a:tc>
                <a:tc rowSpan="3" gridSpan="2">
                  <a:txBody>
                    <a:bodyPr/>
                    <a:lstStyle/>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H</a:t>
                      </a:r>
                    </a:p>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COA</a:t>
                      </a: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3" hMerge="1">
                  <a:txBody>
                    <a:bodyPr/>
                    <a:lstStyle/>
                    <a:p>
                      <a:endParaRPr lang="es-MX"/>
                    </a:p>
                  </a:txBody>
                  <a:tcPr/>
                </a:tc>
                <a:tc>
                  <a:txBody>
                    <a:bodyPr/>
                    <a:lstStyle/>
                    <a:p>
                      <a:pPr algn="ctr"/>
                      <a:r>
                        <a:rPr lang="es-MX" sz="1400" dirty="0">
                          <a:latin typeface="Arial Narrow" panose="020B0606020202030204" pitchFamily="34" charset="0"/>
                        </a:rPr>
                        <a:t>4</a:t>
                      </a: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gridSpan="2">
                  <a:txBody>
                    <a:bodyPr/>
                    <a:lstStyle/>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2</a:t>
                      </a: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s-MX"/>
                    </a:p>
                  </a:txBody>
                  <a:tcPr/>
                </a:tc>
                <a:tc>
                  <a:txBody>
                    <a:bodyPr/>
                    <a:lstStyle/>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6</a:t>
                      </a: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01340545"/>
                  </a:ext>
                </a:extLst>
              </a:tr>
              <a:tr h="323123">
                <a:tc>
                  <a:txBody>
                    <a:bodyPr/>
                    <a:lstStyle/>
                    <a:p>
                      <a:pPr algn="ctr">
                        <a:lnSpc>
                          <a:spcPct val="100000"/>
                        </a:lnSpc>
                      </a:pPr>
                      <a:r>
                        <a:rPr lang="es-MX" sz="14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PRD</a:t>
                      </a:r>
                      <a:endParaRPr lang="es-MX" sz="14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rowSpan="2" gridSpan="2">
                  <a:txBody>
                    <a:bodyPr/>
                    <a:lstStyle/>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H</a:t>
                      </a:r>
                      <a:endParaRPr lang="es-MX" sz="1400" dirty="0">
                        <a:effectLst/>
                        <a:latin typeface="Arial Narrow" panose="020B0606020202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h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a:txBody>
                    <a:bodyPr/>
                    <a:lstStyle/>
                    <a:p>
                      <a:pPr algn="ctr"/>
                      <a:r>
                        <a:rPr lang="es-MX" sz="1400" dirty="0">
                          <a:latin typeface="Arial Narrow" panose="020B0606020202030204" pitchFamily="34" charset="0"/>
                        </a:rPr>
                        <a:t>3</a:t>
                      </a: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3</a:t>
                      </a: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s-MX"/>
                    </a:p>
                  </a:txBody>
                  <a:tcPr/>
                </a:tc>
                <a:tc>
                  <a:txBody>
                    <a:bodyPr/>
                    <a:lstStyle/>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6</a:t>
                      </a: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66798349"/>
                  </a:ext>
                </a:extLst>
              </a:tr>
              <a:tr h="323123">
                <a:tc>
                  <a:txBody>
                    <a:bodyPr/>
                    <a:lstStyle/>
                    <a:p>
                      <a:pPr algn="ctr">
                        <a:lnSpc>
                          <a:spcPct val="100000"/>
                        </a:lnSpc>
                      </a:pPr>
                      <a:r>
                        <a:rPr lang="es-ES_tradnl" sz="14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PRI</a:t>
                      </a:r>
                      <a:endParaRPr lang="es-MX" sz="14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vMerge="1">
                  <a:txBody>
                    <a:bodyPr/>
                    <a:lstStyle/>
                    <a:p>
                      <a:endParaRPr lang="es-MX"/>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lnT w="12700" cap="flat" cmpd="sng" algn="ctr">
                      <a:solidFill>
                        <a:srgbClr val="000000"/>
                      </a:solidFill>
                      <a:prstDash val="solid"/>
                      <a:round/>
                      <a:headEnd type="none" w="med" len="med"/>
                      <a:tailEnd type="none" w="med" len="med"/>
                    </a:lnT>
                  </a:tcPr>
                </a:tc>
                <a:tc hMerge="1" vMerge="1">
                  <a:txBody>
                    <a:bodyPr/>
                    <a:lstStyle/>
                    <a:p>
                      <a:endParaRPr lang="es-MX"/>
                    </a:p>
                  </a:txBody>
                  <a:tcPr/>
                </a:tc>
                <a:tc gridSpan="2" vMerge="1">
                  <a:txBody>
                    <a:bodyPr/>
                    <a:lstStyle/>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H</a:t>
                      </a:r>
                    </a:p>
                  </a:txBody>
                  <a:tcPr marL="4738" marR="4738" marT="4738" marB="0"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vMerge="1">
                  <a:txBody>
                    <a:bodyPr/>
                    <a:lstStyle/>
                    <a:p>
                      <a:endParaRPr lang="es-MX"/>
                    </a:p>
                  </a:txBody>
                  <a:tcPr/>
                </a:tc>
                <a:tc gridSpan="2">
                  <a:txBody>
                    <a:bodyPr/>
                    <a:lstStyle/>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M</a:t>
                      </a: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hMerge="1">
                  <a:txBody>
                    <a:bodyPr/>
                    <a:lstStyle/>
                    <a:p>
                      <a:endParaRPr lang="es-MX"/>
                    </a:p>
                  </a:txBody>
                  <a:tcPr/>
                </a:tc>
                <a:tc gridSpan="2" vMerge="1">
                  <a:txBody>
                    <a:bodyPr/>
                    <a:lstStyle/>
                    <a:p>
                      <a:pPr algn="ctr">
                        <a:lnSpc>
                          <a:spcPct val="100000"/>
                        </a:lnSpc>
                      </a:pPr>
                      <a:endParaRPr lang="es-MX" sz="14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12318" marR="12318" marT="1895" marB="0"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vMerge="1">
                  <a:txBody>
                    <a:bodyPr/>
                    <a:lstStyle/>
                    <a:p>
                      <a:endParaRPr lang="es-MX"/>
                    </a:p>
                  </a:txBody>
                  <a:tcPr/>
                </a:tc>
                <a:tc>
                  <a:txBody>
                    <a:bodyPr/>
                    <a:lstStyle/>
                    <a:p>
                      <a:pPr algn="ctr"/>
                      <a:r>
                        <a:rPr lang="es-MX" sz="1400" dirty="0">
                          <a:latin typeface="Arial Narrow" panose="020B0606020202030204" pitchFamily="34" charset="0"/>
                        </a:rPr>
                        <a:t>3</a:t>
                      </a: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3</a:t>
                      </a: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s-MX"/>
                    </a:p>
                  </a:txBody>
                  <a:tcPr/>
                </a:tc>
                <a:tc>
                  <a:txBody>
                    <a:bodyPr/>
                    <a:lstStyle/>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6</a:t>
                      </a: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47146743"/>
                  </a:ext>
                </a:extLst>
              </a:tr>
              <a:tr h="323123">
                <a:tc>
                  <a:txBody>
                    <a:bodyPr/>
                    <a:lstStyle/>
                    <a:p>
                      <a:pPr algn="ctr">
                        <a:lnSpc>
                          <a:spcPct val="100000"/>
                        </a:lnSpc>
                      </a:pPr>
                      <a:r>
                        <a:rPr lang="es-ES_tradnl" sz="14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MORENA*</a:t>
                      </a:r>
                      <a:endParaRPr lang="es-MX" sz="14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M</a:t>
                      </a: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hMerge="1">
                  <a:txBody>
                    <a:bodyPr/>
                    <a:lstStyle/>
                    <a:p>
                      <a:endParaRPr lang="es-MX"/>
                    </a:p>
                  </a:txBody>
                  <a:tcPr/>
                </a:tc>
                <a:tc rowSpan="3" gridSpan="2">
                  <a:txBody>
                    <a:bodyPr/>
                    <a:lstStyle/>
                    <a:p>
                      <a:pPr algn="ctr"/>
                      <a:r>
                        <a:rPr lang="es-MX" sz="1600" dirty="0">
                          <a:latin typeface="Arial Narrow" panose="020B0606020202030204" pitchFamily="34" charset="0"/>
                        </a:rPr>
                        <a:t>M</a:t>
                      </a:r>
                      <a:r>
                        <a:rPr lang="es-MX" sz="1600" baseline="-25000" dirty="0">
                          <a:latin typeface="Arial Narrow" panose="020B0606020202030204" pitchFamily="34" charset="0"/>
                        </a:rPr>
                        <a:t>1</a:t>
                      </a:r>
                    </a:p>
                    <a:p>
                      <a:pPr algn="ctr"/>
                      <a:r>
                        <a:rPr lang="es-MX" sz="1400" dirty="0">
                          <a:latin typeface="Arial Narrow" panose="020B0606020202030204" pitchFamily="34" charset="0"/>
                        </a:rPr>
                        <a:t>COA-RSP Durango</a:t>
                      </a: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rowSpan="3" hMerge="1">
                  <a:txBody>
                    <a:bodyPr/>
                    <a:lstStyle/>
                    <a:p>
                      <a:endParaRPr lang="es-MX"/>
                    </a:p>
                  </a:txBody>
                  <a:tcPr/>
                </a:tc>
                <a:tc rowSpan="2" gridSpan="2">
                  <a:txBody>
                    <a:bodyPr/>
                    <a:lstStyle/>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H</a:t>
                      </a:r>
                    </a:p>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COA-Nueva Alianza Hidalgo</a:t>
                      </a: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hMerge="1">
                  <a:txBody>
                    <a:bodyPr/>
                    <a:lstStyle/>
                    <a:p>
                      <a:endParaRPr lang="es-MX"/>
                    </a:p>
                  </a:txBody>
                  <a:tcPr/>
                </a:tc>
                <a:tc rowSpan="3" gridSpan="2">
                  <a:txBody>
                    <a:bodyPr/>
                    <a:lstStyle/>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H</a:t>
                      </a:r>
                    </a:p>
                    <a:p>
                      <a:pPr algn="ctr">
                        <a:lnSpc>
                          <a:spcPct val="100000"/>
                        </a:lnSpc>
                      </a:pPr>
                      <a:r>
                        <a:rPr lang="es-MX" sz="1200" dirty="0">
                          <a:effectLst/>
                          <a:latin typeface="Arial Narrow" panose="020B0606020202030204" pitchFamily="34" charset="0"/>
                          <a:ea typeface="Calibri" panose="020F0502020204030204" pitchFamily="34" charset="0"/>
                          <a:cs typeface="Times New Roman" panose="02020603050405020304" pitchFamily="18" charset="0"/>
                        </a:rPr>
                        <a:t>COA-Partido Unidad Popular</a:t>
                      </a:r>
                      <a:r>
                        <a:rPr lang="es-MX" sz="1200" b="0" i="0" kern="1200" dirty="0">
                          <a:solidFill>
                            <a:schemeClr val="tx1"/>
                          </a:solidFill>
                          <a:effectLst/>
                          <a:latin typeface="Arial Narrow" panose="020B0606020202030204" pitchFamily="34" charset="0"/>
                          <a:ea typeface="+mn-ea"/>
                          <a:cs typeface="+mn-cs"/>
                        </a:rPr>
                        <a:t> </a:t>
                      </a:r>
                      <a:endParaRPr lang="es-MX"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3" hMerge="1">
                  <a:txBody>
                    <a:bodyPr/>
                    <a:lstStyle/>
                    <a:p>
                      <a:endParaRPr lang="es-MX"/>
                    </a:p>
                  </a:txBody>
                  <a:tcPr/>
                </a:tc>
                <a:tc rowSpan="3" gridSpan="2">
                  <a:txBody>
                    <a:bodyPr/>
                    <a:lstStyle/>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M</a:t>
                      </a:r>
                    </a:p>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H</a:t>
                      </a:r>
                    </a:p>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COA + FXM QR</a:t>
                      </a: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rowSpan="3" hMerge="1">
                  <a:txBody>
                    <a:bodyPr/>
                    <a:lstStyle/>
                    <a:p>
                      <a:endParaRPr lang="es-MX"/>
                    </a:p>
                  </a:txBody>
                  <a:tcPr/>
                </a:tc>
                <a:tc rowSpan="3" gridSpan="2">
                  <a:txBody>
                    <a:bodyPr/>
                    <a:lstStyle/>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H</a:t>
                      </a:r>
                    </a:p>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COA</a:t>
                      </a: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3" hMerge="1">
                  <a:txBody>
                    <a:bodyPr/>
                    <a:lstStyle/>
                    <a:p>
                      <a:endParaRPr lang="es-MX"/>
                    </a:p>
                  </a:txBody>
                  <a:tcPr/>
                </a:tc>
                <a:tc>
                  <a:txBody>
                    <a:bodyPr/>
                    <a:lstStyle/>
                    <a:p>
                      <a:pPr algn="ctr"/>
                      <a:r>
                        <a:rPr lang="es-MX" sz="1400" dirty="0">
                          <a:latin typeface="Arial Narrow" panose="020B0606020202030204" pitchFamily="34" charset="0"/>
                        </a:rPr>
                        <a:t>3</a:t>
                      </a: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3</a:t>
                      </a: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s-MX"/>
                    </a:p>
                  </a:txBody>
                  <a:tcPr/>
                </a:tc>
                <a:tc>
                  <a:txBody>
                    <a:bodyPr/>
                    <a:lstStyle/>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6</a:t>
                      </a: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72282668"/>
                  </a:ext>
                </a:extLst>
              </a:tr>
              <a:tr h="323123">
                <a:tc>
                  <a:txBody>
                    <a:bodyPr/>
                    <a:lstStyle/>
                    <a:p>
                      <a:pPr algn="ctr">
                        <a:lnSpc>
                          <a:spcPct val="100000"/>
                        </a:lnSpc>
                      </a:pPr>
                      <a:r>
                        <a:rPr lang="es-ES_tradnl" sz="14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PT</a:t>
                      </a:r>
                      <a:endParaRPr lang="es-MX" sz="14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gridSpan="2">
                  <a:txBody>
                    <a:bodyPr/>
                    <a:lstStyle/>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M</a:t>
                      </a:r>
                    </a:p>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COA</a:t>
                      </a: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rowSpan="2" h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gridSpan="2" vMerge="1">
                  <a:txBody>
                    <a:bodyPr/>
                    <a:lstStyle/>
                    <a:p>
                      <a:pPr algn="ctr">
                        <a:lnSpc>
                          <a:spcPct val="100000"/>
                        </a:lnSpc>
                      </a:pPr>
                      <a:endParaRPr lang="es-MX" sz="14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vMerge="1">
                  <a:txBody>
                    <a:bodyPr/>
                    <a:lstStyle/>
                    <a:p>
                      <a:endParaRPr lang="es-MX"/>
                    </a:p>
                  </a:txBody>
                  <a:tcPr/>
                </a:tc>
                <a:tc gridSpan="2" vMerge="1">
                  <a:txBody>
                    <a:bodyPr/>
                    <a:lstStyle/>
                    <a:p>
                      <a:pPr algn="ctr">
                        <a:lnSpc>
                          <a:spcPct val="100000"/>
                        </a:lnSpc>
                      </a:pPr>
                      <a:endParaRPr lang="es-MX" sz="14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vMerge="1">
                  <a:txBody>
                    <a:bodyPr/>
                    <a:lstStyle/>
                    <a:p>
                      <a:endParaRPr lang="es-MX"/>
                    </a:p>
                  </a:txBody>
                  <a:tcPr/>
                </a:tc>
                <a:tc>
                  <a:txBody>
                    <a:bodyPr/>
                    <a:lstStyle/>
                    <a:p>
                      <a:pPr algn="ctr"/>
                      <a:r>
                        <a:rPr lang="es-MX" sz="1400" dirty="0">
                          <a:latin typeface="Arial Narrow" panose="020B0606020202030204" pitchFamily="34" charset="0"/>
                        </a:rPr>
                        <a:t>3</a:t>
                      </a: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3</a:t>
                      </a: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s-MX"/>
                    </a:p>
                  </a:txBody>
                  <a:tcPr/>
                </a:tc>
                <a:tc>
                  <a:txBody>
                    <a:bodyPr/>
                    <a:lstStyle/>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6</a:t>
                      </a: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12133147"/>
                  </a:ext>
                </a:extLst>
              </a:tr>
              <a:tr h="323123">
                <a:tc>
                  <a:txBody>
                    <a:bodyPr/>
                    <a:lstStyle/>
                    <a:p>
                      <a:pPr algn="ctr">
                        <a:lnSpc>
                          <a:spcPct val="100000"/>
                        </a:lnSpc>
                      </a:pPr>
                      <a:r>
                        <a:rPr lang="es-ES_tradnl" sz="14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PVEM</a:t>
                      </a:r>
                      <a:endParaRPr lang="es-MX" sz="14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vMerge="1">
                  <a:txBody>
                    <a:bodyPr/>
                    <a:lstStyle/>
                    <a:p>
                      <a:endParaRPr lang="es-MX"/>
                    </a:p>
                  </a:txBody>
                  <a:tcPr/>
                </a:tc>
                <a:tc hMerge="1" vMerge="1">
                  <a:txBody>
                    <a:bodyPr/>
                    <a:lstStyle/>
                    <a:p>
                      <a:endParaRPr lang="es-MX"/>
                    </a:p>
                  </a:txBody>
                  <a:tcPr/>
                </a:tc>
                <a:tc gridSpan="2" vMerge="1">
                  <a:txBody>
                    <a:bodyPr/>
                    <a:lstStyle/>
                    <a:p>
                      <a:endParaRPr lang="es-MX"/>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vMerge="1">
                  <a:txBody>
                    <a:bodyPr/>
                    <a:lstStyle/>
                    <a:p>
                      <a:endParaRPr lang="es-MX"/>
                    </a:p>
                  </a:txBody>
                  <a:tcPr/>
                </a:tc>
                <a:tc gridSpan="2">
                  <a:txBody>
                    <a:bodyPr/>
                    <a:lstStyle/>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H</a:t>
                      </a: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s-MX"/>
                    </a:p>
                  </a:txBody>
                  <a:tcPr/>
                </a:tc>
                <a:tc gridSpan="2" vMerge="1">
                  <a:txBody>
                    <a:bodyPr/>
                    <a:lstStyle/>
                    <a:p>
                      <a:pPr algn="ctr">
                        <a:lnSpc>
                          <a:spcPct val="100000"/>
                        </a:lnSpc>
                      </a:pPr>
                      <a:endParaRPr lang="es-MX" sz="1400">
                        <a:effectLst/>
                        <a:latin typeface="Arial Narrow" panose="020B0606020202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vMerge="1">
                  <a:txBody>
                    <a:bodyPr/>
                    <a:lstStyle/>
                    <a:p>
                      <a:endParaRPr lang="es-MX"/>
                    </a:p>
                  </a:txBody>
                  <a:tcPr/>
                </a:tc>
                <a:tc gridSpan="2" vMerge="1">
                  <a:txBody>
                    <a:bodyPr/>
                    <a:lstStyle/>
                    <a:p>
                      <a:pPr algn="ctr">
                        <a:lnSpc>
                          <a:spcPct val="100000"/>
                        </a:lnSpc>
                      </a:pPr>
                      <a:endParaRPr lang="es-MX" sz="14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tc>
                  <a:txBody>
                    <a:bodyPr/>
                    <a:lstStyle/>
                    <a:p>
                      <a:pPr algn="ctr"/>
                      <a:r>
                        <a:rPr lang="es-MX" sz="1400" dirty="0">
                          <a:latin typeface="Arial Narrow" panose="020B0606020202030204" pitchFamily="34" charset="0"/>
                        </a:rPr>
                        <a:t>3</a:t>
                      </a: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3</a:t>
                      </a: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s-MX"/>
                    </a:p>
                  </a:txBody>
                  <a:tcPr/>
                </a:tc>
                <a:tc>
                  <a:txBody>
                    <a:bodyPr/>
                    <a:lstStyle/>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6</a:t>
                      </a: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61341728"/>
                  </a:ext>
                </a:extLst>
              </a:tr>
              <a:tr h="323123">
                <a:tc>
                  <a:txBody>
                    <a:bodyPr/>
                    <a:lstStyle/>
                    <a:p>
                      <a:pPr algn="ctr">
                        <a:lnSpc>
                          <a:spcPct val="100000"/>
                        </a:lnSpc>
                      </a:pPr>
                      <a:r>
                        <a:rPr lang="es-ES_tradnl" sz="1400" b="1" kern="12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MC</a:t>
                      </a:r>
                      <a:endParaRPr lang="es-MX" sz="1400">
                        <a:effectLst/>
                        <a:latin typeface="Arial Narrow" panose="020B0606020202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M</a:t>
                      </a: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hMerge="1">
                  <a:txBody>
                    <a:bodyPr/>
                    <a:lstStyle/>
                    <a:p>
                      <a:endParaRPr lang="es-MX"/>
                    </a:p>
                  </a:txBody>
                  <a:tcPr/>
                </a:tc>
                <a:tc gridSpan="2">
                  <a:txBody>
                    <a:bodyPr/>
                    <a:lstStyle/>
                    <a:p>
                      <a:pPr algn="ctr"/>
                      <a:r>
                        <a:rPr lang="es-MX" dirty="0">
                          <a:latin typeface="Arial Narrow" panose="020B0606020202030204" pitchFamily="34" charset="0"/>
                        </a:rPr>
                        <a:t>M</a:t>
                      </a: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hMerge="1">
                  <a:txBody>
                    <a:bodyPr/>
                    <a:lstStyle/>
                    <a:p>
                      <a:endParaRPr lang="es-MX"/>
                    </a:p>
                  </a:txBody>
                  <a:tcPr/>
                </a:tc>
                <a:tc gridSpan="2">
                  <a:txBody>
                    <a:bodyPr/>
                    <a:lstStyle/>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H</a:t>
                      </a: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s-MX"/>
                    </a:p>
                  </a:txBody>
                  <a:tcPr/>
                </a:tc>
                <a:tc gridSpan="2">
                  <a:txBody>
                    <a:bodyPr/>
                    <a:lstStyle/>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M</a:t>
                      </a: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hMerge="1">
                  <a:txBody>
                    <a:bodyPr/>
                    <a:lstStyle/>
                    <a:p>
                      <a:endParaRPr lang="es-MX"/>
                    </a:p>
                  </a:txBody>
                  <a:tcPr/>
                </a:tc>
                <a:tc gridSpan="2">
                  <a:txBody>
                    <a:bodyPr/>
                    <a:lstStyle/>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H</a:t>
                      </a: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s-MX"/>
                    </a:p>
                  </a:txBody>
                  <a:tcPr/>
                </a:tc>
                <a:tc gridSpan="2">
                  <a:txBody>
                    <a:bodyPr/>
                    <a:lstStyle/>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H</a:t>
                      </a: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s-MX"/>
                    </a:p>
                  </a:txBody>
                  <a:tcPr/>
                </a:tc>
                <a:tc>
                  <a:txBody>
                    <a:bodyPr/>
                    <a:lstStyle/>
                    <a:p>
                      <a:pPr algn="ctr"/>
                      <a:r>
                        <a:rPr lang="es-MX" sz="1400" dirty="0">
                          <a:latin typeface="Arial Narrow" panose="020B0606020202030204" pitchFamily="34" charset="0"/>
                        </a:rPr>
                        <a:t>3</a:t>
                      </a: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3</a:t>
                      </a: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s-MX"/>
                    </a:p>
                  </a:txBody>
                  <a:tcPr/>
                </a:tc>
                <a:tc>
                  <a:txBody>
                    <a:bodyPr/>
                    <a:lstStyle/>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6</a:t>
                      </a: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34834070"/>
                  </a:ext>
                </a:extLst>
              </a:tr>
              <a:tr h="162394">
                <a:tc gridSpan="13">
                  <a:txBody>
                    <a:bodyPr/>
                    <a:lstStyle/>
                    <a:p>
                      <a:pPr algn="ctr">
                        <a:lnSpc>
                          <a:spcPct val="100000"/>
                        </a:lnSpc>
                      </a:pPr>
                      <a:endParaRPr lang="es-MX" sz="14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s-MX"/>
                    </a:p>
                  </a:txBody>
                  <a:tcPr/>
                </a:tc>
                <a:tc hMerge="1">
                  <a:txBody>
                    <a:bodyPr/>
                    <a:lstStyle/>
                    <a:p>
                      <a:endParaRPr lang="es-MX"/>
                    </a:p>
                  </a:txBody>
                  <a:tcPr/>
                </a:tc>
                <a:tc hMerge="1">
                  <a:txBody>
                    <a:bodyPr/>
                    <a:lstStyle/>
                    <a:p>
                      <a:endParaRPr lang="es-MX"/>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22</a:t>
                      </a: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20</a:t>
                      </a: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s-MX"/>
                    </a:p>
                  </a:txBody>
                  <a:tcPr/>
                </a:tc>
                <a:tc>
                  <a:txBody>
                    <a:bodyPr/>
                    <a:lstStyle/>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42</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72325"/>
                  </a:ext>
                </a:extLst>
              </a:tr>
              <a:tr h="323123">
                <a:tc>
                  <a:txBody>
                    <a:bodyPr/>
                    <a:lstStyle/>
                    <a:p>
                      <a:pPr algn="ctr">
                        <a:lnSpc>
                          <a:spcPct val="100000"/>
                        </a:lnSpc>
                      </a:pPr>
                      <a:r>
                        <a:rPr lang="es-MX" sz="14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Candidatura Independiente</a:t>
                      </a:r>
                      <a:endParaRPr lang="es-MX" sz="14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a:lnSpc>
                          <a:spcPct val="100000"/>
                        </a:lnSpc>
                      </a:pPr>
                      <a:endParaRPr lang="es-MX" sz="1400">
                        <a:effectLst/>
                        <a:latin typeface="Arial Narrow" panose="020B0606020202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s-MX"/>
                    </a:p>
                  </a:txBody>
                  <a:tcPr/>
                </a:tc>
                <a:tc gridSpan="2">
                  <a:txBody>
                    <a:bodyPr/>
                    <a:lstStyle/>
                    <a:p>
                      <a:endParaRPr lang="es-MX">
                        <a:latin typeface="Arial Narrow" panose="020B0606020202030204" pitchFamily="34"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hMerge="1">
                  <a:txBody>
                    <a:bodyPr/>
                    <a:lstStyle/>
                    <a:p>
                      <a:endParaRPr lang="es-MX"/>
                    </a:p>
                  </a:txBody>
                  <a:tcPr/>
                </a:tc>
                <a:tc gridSpan="2">
                  <a:txBody>
                    <a:bodyPr/>
                    <a:lstStyle/>
                    <a:p>
                      <a:pPr algn="ctr">
                        <a:lnSpc>
                          <a:spcPct val="100000"/>
                        </a:lnSpc>
                      </a:pPr>
                      <a:endParaRPr lang="es-MX" sz="14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s-MX"/>
                    </a:p>
                  </a:txBody>
                  <a:tcPr/>
                </a:tc>
                <a:tc gridSpan="2">
                  <a:txBody>
                    <a:bodyPr/>
                    <a:lstStyle/>
                    <a:p>
                      <a:pPr algn="ctr">
                        <a:lnSpc>
                          <a:spcPct val="100000"/>
                        </a:lnSpc>
                      </a:pPr>
                      <a:endParaRPr lang="es-MX" sz="14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s-MX"/>
                    </a:p>
                  </a:txBody>
                  <a:tcPr/>
                </a:tc>
                <a:tc gridSpan="2">
                  <a:txBody>
                    <a:bodyPr/>
                    <a:lstStyle/>
                    <a:p>
                      <a:pPr algn="ctr">
                        <a:lnSpc>
                          <a:spcPct val="100000"/>
                        </a:lnSpc>
                      </a:pPr>
                      <a:endParaRPr lang="es-MX" sz="1400">
                        <a:effectLst/>
                        <a:latin typeface="Arial Narrow" panose="020B0606020202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s-MX"/>
                    </a:p>
                  </a:txBody>
                  <a:tcPr/>
                </a:tc>
                <a:tc gridSpan="2">
                  <a:txBody>
                    <a:bodyPr/>
                    <a:lstStyle/>
                    <a:p>
                      <a:pPr algn="ctr">
                        <a:lnSpc>
                          <a:spcPct val="100000"/>
                        </a:lnSpc>
                      </a:pPr>
                      <a:endParaRPr lang="es-MX" sz="1400">
                        <a:effectLst/>
                        <a:latin typeface="Arial Narrow" panose="020B0606020202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s-MX"/>
                    </a:p>
                  </a:txBody>
                  <a:tcPr/>
                </a:tc>
                <a:tc>
                  <a:txBody>
                    <a:bodyPr/>
                    <a:lstStyle/>
                    <a:p>
                      <a:endParaRPr lang="es-MX" sz="1400">
                        <a:latin typeface="Arial Narrow" panose="020B0606020202030204" pitchFamily="34"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a:lnSpc>
                          <a:spcPct val="100000"/>
                        </a:lnSpc>
                      </a:pPr>
                      <a:endParaRPr lang="es-MX" sz="1400">
                        <a:effectLst/>
                        <a:latin typeface="Arial Narrow" panose="020B0606020202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s-MX"/>
                    </a:p>
                  </a:txBody>
                  <a:tcPr/>
                </a:tc>
                <a:tc>
                  <a:txBody>
                    <a:bodyPr/>
                    <a:lstStyle/>
                    <a:p>
                      <a:pPr algn="ctr">
                        <a:lnSpc>
                          <a:spcPct val="100000"/>
                        </a:lnSpc>
                      </a:pPr>
                      <a:endParaRPr lang="es-MX" sz="14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5622789"/>
                  </a:ext>
                </a:extLst>
              </a:tr>
              <a:tr h="323123">
                <a:tc>
                  <a:txBody>
                    <a:bodyPr/>
                    <a:lstStyle/>
                    <a:p>
                      <a:pPr algn="ctr">
                        <a:lnSpc>
                          <a:spcPct val="100000"/>
                        </a:lnSpc>
                      </a:pPr>
                      <a:r>
                        <a:rPr lang="es-MX" sz="14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Partidos Políticos Locales</a:t>
                      </a:r>
                      <a:endParaRPr lang="es-MX" sz="14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M</a:t>
                      </a:r>
                      <a:endParaRPr lang="es-MX" sz="1200" dirty="0">
                        <a:effectLst/>
                        <a:latin typeface="Arial Narrow" panose="020B0606020202030204" pitchFamily="34" charset="0"/>
                        <a:ea typeface="Calibri" panose="020F0502020204030204" pitchFamily="34" charset="0"/>
                        <a:cs typeface="Times New Roman" panose="02020603050405020304" pitchFamily="18" charset="0"/>
                      </a:endParaRPr>
                    </a:p>
                    <a:p>
                      <a:pPr algn="ctr">
                        <a:lnSpc>
                          <a:spcPct val="100000"/>
                        </a:lnSpc>
                      </a:pPr>
                      <a:r>
                        <a:rPr lang="es-MX" sz="1100" dirty="0">
                          <a:effectLst/>
                          <a:latin typeface="Arial Narrow" panose="020B0606020202030204" pitchFamily="34" charset="0"/>
                          <a:ea typeface="Calibri" panose="020F0502020204030204" pitchFamily="34" charset="0"/>
                          <a:cs typeface="Times New Roman" panose="02020603050405020304" pitchFamily="18" charset="0"/>
                        </a:rPr>
                        <a:t>(FXM Aguascalientes)</a:t>
                      </a: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hMerge="1">
                  <a:txBody>
                    <a:bodyPr/>
                    <a:lstStyle/>
                    <a:p>
                      <a:endParaRPr lang="es-MX"/>
                    </a:p>
                  </a:txBody>
                  <a:tcPr/>
                </a:tc>
                <a:tc gridSpan="2">
                  <a:txBody>
                    <a:bodyPr/>
                    <a:lstStyle/>
                    <a:p>
                      <a:endParaRPr lang="es-MX" dirty="0">
                        <a:latin typeface="Arial Narrow" panose="020B0606020202030204" pitchFamily="34"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s-MX"/>
                    </a:p>
                  </a:txBody>
                  <a:tcPr/>
                </a:tc>
                <a:tc gridSpan="2">
                  <a:txBody>
                    <a:bodyPr/>
                    <a:lstStyle/>
                    <a:p>
                      <a:pPr algn="ctr">
                        <a:lnSpc>
                          <a:spcPct val="100000"/>
                        </a:lnSpc>
                      </a:pPr>
                      <a:endParaRPr lang="es-MX" sz="14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s-MX"/>
                    </a:p>
                  </a:txBody>
                  <a:tcPr/>
                </a:tc>
                <a:tc gridSpan="2">
                  <a:txBody>
                    <a:bodyPr/>
                    <a:lstStyle/>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H</a:t>
                      </a:r>
                    </a:p>
                    <a:p>
                      <a:pPr algn="ctr">
                        <a:lnSpc>
                          <a:spcPct val="100000"/>
                        </a:lnSpc>
                      </a:pPr>
                      <a:r>
                        <a:rPr lang="es-MX" sz="1400" b="0" i="0" kern="1200" dirty="0">
                          <a:solidFill>
                            <a:schemeClr val="tx1"/>
                          </a:solidFill>
                          <a:effectLst/>
                          <a:latin typeface="Arial Narrow" panose="020B0606020202030204" pitchFamily="34" charset="0"/>
                          <a:ea typeface="+mn-ea"/>
                          <a:cs typeface="+mn-cs"/>
                        </a:rPr>
                        <a:t>Nueva Alianza Oaxaca</a:t>
                      </a:r>
                      <a:endParaRPr lang="es-MX" sz="14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s-MX"/>
                    </a:p>
                  </a:txBody>
                  <a:tcPr/>
                </a:tc>
                <a:tc gridSpan="2">
                  <a:txBody>
                    <a:bodyPr/>
                    <a:lstStyle/>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H</a:t>
                      </a:r>
                    </a:p>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Movimiento Auténtico Social</a:t>
                      </a: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s-MX"/>
                    </a:p>
                  </a:txBody>
                  <a:tcPr/>
                </a:tc>
                <a:tc gridSpan="2">
                  <a:txBody>
                    <a:bodyPr/>
                    <a:lstStyle/>
                    <a:p>
                      <a:pPr algn="ctr">
                        <a:lnSpc>
                          <a:spcPct val="100000"/>
                        </a:lnSpc>
                      </a:pPr>
                      <a:endParaRPr lang="es-MX" sz="1400" kern="12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s-MX"/>
                    </a:p>
                  </a:txBody>
                  <a:tcPr/>
                </a:tc>
                <a:tc>
                  <a:txBody>
                    <a:bodyPr/>
                    <a:lstStyle/>
                    <a:p>
                      <a:pPr algn="ctr"/>
                      <a:r>
                        <a:rPr lang="es-MX" sz="1400" dirty="0">
                          <a:latin typeface="Arial Narrow" panose="020B0606020202030204" pitchFamily="34" charset="0"/>
                        </a:rPr>
                        <a:t>1</a:t>
                      </a: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2</a:t>
                      </a: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s-MX"/>
                    </a:p>
                  </a:txBody>
                  <a:tcPr/>
                </a:tc>
                <a:tc>
                  <a:txBody>
                    <a:bodyPr/>
                    <a:lstStyle/>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3</a:t>
                      </a:r>
                    </a:p>
                  </a:txBody>
                  <a:tcPr marL="12318" marR="12318" marT="18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19524761"/>
                  </a:ext>
                </a:extLst>
              </a:tr>
              <a:tr h="325622">
                <a:tc rowSpan="2">
                  <a:txBody>
                    <a:bodyPr/>
                    <a:lstStyle/>
                    <a:p>
                      <a:pPr algn="ctr">
                        <a:lnSpc>
                          <a:spcPct val="100000"/>
                        </a:lnSpc>
                      </a:pPr>
                      <a:r>
                        <a:rPr lang="es-MX" sz="14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Totales </a:t>
                      </a:r>
                      <a:endParaRPr lang="es-MX" sz="1400" dirty="0">
                        <a:effectLst/>
                        <a:latin typeface="Arial Narrow" panose="020B0606020202030204" pitchFamily="34" charset="0"/>
                        <a:ea typeface="Calibri" panose="020F0502020204030204" pitchFamily="34" charset="0"/>
                        <a:cs typeface="Times New Roman" panose="02020603050405020304" pitchFamily="18" charset="0"/>
                      </a:endParaRPr>
                    </a:p>
                    <a:p>
                      <a:pPr algn="ctr">
                        <a:lnSpc>
                          <a:spcPct val="100000"/>
                        </a:lnSpc>
                      </a:pPr>
                      <a:r>
                        <a:rPr lang="es-MX" sz="14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Candidaturas registradas por Estados</a:t>
                      </a:r>
                      <a:endParaRPr lang="es-MX" sz="14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8EEF"/>
                    </a:solidFill>
                  </a:tcPr>
                </a:tc>
                <a:tc>
                  <a:txBody>
                    <a:bodyPr/>
                    <a:lstStyle/>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M=5</a:t>
                      </a: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a:lnSpc>
                          <a:spcPct val="100000"/>
                        </a:lnSpc>
                      </a:pPr>
                      <a:r>
                        <a:rPr lang="es-ES_tradnl" sz="1400" b="1"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H=0</a:t>
                      </a: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M=2</a:t>
                      </a: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H=1</a:t>
                      </a: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M=1</a:t>
                      </a: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H=3</a:t>
                      </a: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M=2</a:t>
                      </a: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H=3</a:t>
                      </a: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M=3</a:t>
                      </a: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H=2</a:t>
                      </a: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M=0</a:t>
                      </a: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lnSpc>
                          <a:spcPct val="100000"/>
                        </a:lnSpc>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M=3</a:t>
                      </a: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lnSpc>
                          <a:spcPct val="100000"/>
                        </a:lnSpc>
                      </a:pPr>
                      <a:r>
                        <a:rPr lang="es-MX" sz="1600" b="1" dirty="0">
                          <a:latin typeface="Arial Narrow" panose="020B0606020202030204" pitchFamily="34" charset="0"/>
                        </a:rPr>
                        <a:t>M=13</a:t>
                      </a:r>
                    </a:p>
                    <a:p>
                      <a:pPr algn="ctr">
                        <a:lnSpc>
                          <a:spcPct val="100000"/>
                        </a:lnSpc>
                      </a:pPr>
                      <a:r>
                        <a:rPr lang="es-MX" sz="1600" b="1" dirty="0">
                          <a:latin typeface="Arial Narrow" panose="020B0606020202030204" pitchFamily="34" charset="0"/>
                        </a:rPr>
                        <a:t>52%</a:t>
                      </a:r>
                    </a:p>
                  </a:txBody>
                  <a:tcPr marL="4738" marR="4738" marT="4738"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hMerge="1">
                  <a:txBody>
                    <a:bodyPr/>
                    <a:lstStyle/>
                    <a:p>
                      <a:endParaRPr lang="es-MX" dirty="0"/>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s-MX" sz="1600" b="1" dirty="0">
                          <a:latin typeface="Arial Narrow" panose="020B0606020202030204" pitchFamily="34" charset="0"/>
                        </a:rPr>
                        <a:t>H=12</a:t>
                      </a:r>
                    </a:p>
                    <a:p>
                      <a:pPr algn="ctr"/>
                      <a:r>
                        <a:rPr lang="es-MX" sz="1600" b="1" dirty="0">
                          <a:latin typeface="Arial Narrow" panose="020B0606020202030204" pitchFamily="34" charset="0"/>
                        </a:rPr>
                        <a:t>48%</a:t>
                      </a:r>
                    </a:p>
                  </a:txBody>
                  <a:tcPr marL="4738" marR="4738" marT="4738"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s-MX" dirty="0"/>
                    </a:p>
                  </a:txBody>
                  <a:tcPr marL="4738" marR="4738" marT="4738"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76589232"/>
                  </a:ext>
                </a:extLst>
              </a:tr>
              <a:tr h="325622">
                <a:tc vMerge="1">
                  <a:txBody>
                    <a:bodyPr/>
                    <a:lstStyle/>
                    <a:p>
                      <a:endParaRPr lang="es-MX"/>
                    </a:p>
                  </a:txBody>
                  <a:tcPr/>
                </a:tc>
                <a:tc gridSpan="2">
                  <a:txBody>
                    <a:bodyPr/>
                    <a:lstStyle/>
                    <a:p>
                      <a:pPr algn="ctr">
                        <a:lnSpc>
                          <a:spcPct val="100000"/>
                        </a:lnSpc>
                      </a:pPr>
                      <a:r>
                        <a:rPr lang="es-MX" sz="1800" dirty="0">
                          <a:effectLst/>
                          <a:latin typeface="Arial Narrow" panose="020B0606020202030204" pitchFamily="34" charset="0"/>
                          <a:ea typeface="Calibri" panose="020F0502020204030204" pitchFamily="34" charset="0"/>
                          <a:cs typeface="Times New Roman" panose="02020603050405020304" pitchFamily="18" charset="0"/>
                        </a:rPr>
                        <a:t>5</a:t>
                      </a: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r>
                        <a:rPr lang="es-MX" sz="1800" dirty="0">
                          <a:latin typeface="Arial Narrow" panose="020B0606020202030204" pitchFamily="34" charset="0"/>
                        </a:rPr>
                        <a:t>3</a:t>
                      </a: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s-MX"/>
                    </a:p>
                  </a:txBody>
                  <a:tcPr/>
                </a:tc>
                <a:tc gridSpan="2">
                  <a:txBody>
                    <a:bodyPr/>
                    <a:lstStyle/>
                    <a:p>
                      <a:pPr algn="ctr">
                        <a:lnSpc>
                          <a:spcPct val="100000"/>
                        </a:lnSpc>
                      </a:pPr>
                      <a:r>
                        <a:rPr lang="es-MX" sz="1800" dirty="0">
                          <a:effectLst/>
                          <a:latin typeface="Arial Narrow" panose="020B0606020202030204" pitchFamily="34" charset="0"/>
                          <a:ea typeface="Calibri" panose="020F0502020204030204" pitchFamily="34" charset="0"/>
                          <a:cs typeface="Times New Roman" panose="02020603050405020304" pitchFamily="18" charset="0"/>
                        </a:rPr>
                        <a:t>4</a:t>
                      </a: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s-MX"/>
                    </a:p>
                  </a:txBody>
                  <a:tcPr/>
                </a:tc>
                <a:tc gridSpan="2">
                  <a:txBody>
                    <a:bodyPr/>
                    <a:lstStyle/>
                    <a:p>
                      <a:pPr algn="ctr">
                        <a:lnSpc>
                          <a:spcPct val="100000"/>
                        </a:lnSpc>
                      </a:pPr>
                      <a:r>
                        <a:rPr lang="es-MX" sz="1800" dirty="0">
                          <a:effectLst/>
                          <a:latin typeface="Arial Narrow" panose="020B0606020202030204" pitchFamily="34" charset="0"/>
                          <a:ea typeface="Calibri" panose="020F0502020204030204" pitchFamily="34" charset="0"/>
                          <a:cs typeface="Times New Roman" panose="02020603050405020304" pitchFamily="18" charset="0"/>
                        </a:rPr>
                        <a:t>5</a:t>
                      </a: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s-MX"/>
                    </a:p>
                  </a:txBody>
                  <a:tcPr/>
                </a:tc>
                <a:tc gridSpan="2">
                  <a:txBody>
                    <a:bodyPr/>
                    <a:lstStyle/>
                    <a:p>
                      <a:pPr algn="ctr">
                        <a:lnSpc>
                          <a:spcPct val="100000"/>
                        </a:lnSpc>
                      </a:pPr>
                      <a:r>
                        <a:rPr lang="es-MX" sz="1800" dirty="0">
                          <a:effectLst/>
                          <a:latin typeface="Arial Narrow" panose="020B0606020202030204" pitchFamily="34" charset="0"/>
                          <a:ea typeface="Calibri" panose="020F0502020204030204" pitchFamily="34" charset="0"/>
                          <a:cs typeface="Times New Roman" panose="02020603050405020304" pitchFamily="18" charset="0"/>
                        </a:rPr>
                        <a:t>5</a:t>
                      </a: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s-MX"/>
                    </a:p>
                  </a:txBody>
                  <a:tcPr/>
                </a:tc>
                <a:tc gridSpan="2">
                  <a:txBody>
                    <a:bodyPr/>
                    <a:lstStyle/>
                    <a:p>
                      <a:pPr algn="ctr">
                        <a:lnSpc>
                          <a:spcPct val="100000"/>
                        </a:lnSpc>
                      </a:pPr>
                      <a:r>
                        <a:rPr lang="es-MX" sz="1800" dirty="0">
                          <a:effectLst/>
                          <a:latin typeface="Arial Narrow" panose="020B0606020202030204" pitchFamily="34" charset="0"/>
                          <a:ea typeface="Calibri" panose="020F0502020204030204" pitchFamily="34" charset="0"/>
                          <a:cs typeface="Times New Roman" panose="02020603050405020304" pitchFamily="18" charset="0"/>
                        </a:rPr>
                        <a:t>3</a:t>
                      </a: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s-MX"/>
                    </a:p>
                  </a:txBody>
                  <a:tcPr/>
                </a:tc>
                <a:tc gridSpan="4">
                  <a:txBody>
                    <a:bodyPr/>
                    <a:lstStyle/>
                    <a:p>
                      <a:pPr algn="ctr"/>
                      <a:r>
                        <a:rPr lang="es-MX" sz="1800" b="1" dirty="0">
                          <a:latin typeface="Arial Narrow" panose="020B0606020202030204" pitchFamily="34" charset="0"/>
                        </a:rPr>
                        <a:t>25</a:t>
                      </a: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702877307"/>
                  </a:ext>
                </a:extLst>
              </a:tr>
              <a:tr h="260868">
                <a:tc gridSpan="17">
                  <a:txBody>
                    <a:bodyPr/>
                    <a:lstStyle/>
                    <a:p>
                      <a:pPr marL="0" indent="0" algn="just">
                        <a:lnSpc>
                          <a:spcPct val="100000"/>
                        </a:lnSpc>
                        <a:buFont typeface="+mj-lt"/>
                        <a:buNone/>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NOTA: Aguascalientes aprobó las candidaturas a la gubernatura el 25 marzo 2022</a:t>
                      </a:r>
                    </a:p>
                    <a:p>
                      <a:pPr marL="342900" indent="-342900" algn="just">
                        <a:lnSpc>
                          <a:spcPct val="100000"/>
                        </a:lnSpc>
                        <a:buFont typeface="+mj-lt"/>
                        <a:buAutoNum type="arabicPeriod"/>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Durango la </a:t>
                      </a:r>
                      <a:r>
                        <a:rPr lang="es-MX" sz="1400" dirty="0">
                          <a:latin typeface="Arial Narrow" panose="020B0606020202030204" pitchFamily="34" charset="0"/>
                        </a:rPr>
                        <a:t>postulación de Morena de una mujer fue impugnada por el aspirante Senador José Ramón Enríquez Herrera.</a:t>
                      </a:r>
                    </a:p>
                    <a:p>
                      <a:pPr marL="342900" indent="-342900" algn="just">
                        <a:lnSpc>
                          <a:spcPct val="100000"/>
                        </a:lnSpc>
                        <a:buFont typeface="+mj-lt"/>
                        <a:buAutoNum type="arabicPeriod"/>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OPL Hidalgo tiene hasta el 2 abril para aprobar las candidaturas..</a:t>
                      </a:r>
                    </a:p>
                  </a:txBody>
                  <a:tcPr marL="4738" marR="4738" marT="47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s-MX"/>
                    </a:p>
                  </a:txBody>
                  <a:tcPr/>
                </a:tc>
                <a:tc hMerge="1">
                  <a:txBody>
                    <a:bodyPr/>
                    <a:lstStyle/>
                    <a:p>
                      <a:endParaRPr lang="es-MX"/>
                    </a:p>
                  </a:txBody>
                  <a:tcPr/>
                </a:tc>
                <a:tc hMerge="1">
                  <a:txBody>
                    <a:bodyPr/>
                    <a:lstStyle/>
                    <a:p>
                      <a:endParaRPr lang="es-MX"/>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703709176"/>
                  </a:ext>
                </a:extLst>
              </a:tr>
            </a:tbl>
          </a:graphicData>
        </a:graphic>
      </p:graphicFrame>
    </p:spTree>
    <p:extLst>
      <p:ext uri="{BB962C8B-B14F-4D97-AF65-F5344CB8AC3E}">
        <p14:creationId xmlns:p14="http://schemas.microsoft.com/office/powerpoint/2010/main" val="1342260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p:cNvGraphicFramePr>
            <a:graphicFrameLocks noGrp="1"/>
          </p:cNvGraphicFramePr>
          <p:nvPr>
            <p:extLst>
              <p:ext uri="{D42A27DB-BD31-4B8C-83A1-F6EECF244321}">
                <p14:modId xmlns:p14="http://schemas.microsoft.com/office/powerpoint/2010/main" val="1047572774"/>
              </p:ext>
            </p:extLst>
          </p:nvPr>
        </p:nvGraphicFramePr>
        <p:xfrm>
          <a:off x="214604" y="0"/>
          <a:ext cx="11699233" cy="6873027"/>
        </p:xfrm>
        <a:graphic>
          <a:graphicData uri="http://schemas.openxmlformats.org/drawingml/2006/table">
            <a:tbl>
              <a:tblPr firstRow="1" bandRow="1"/>
              <a:tblGrid>
                <a:gridCol w="1064544">
                  <a:extLst>
                    <a:ext uri="{9D8B030D-6E8A-4147-A177-3AD203B41FA5}">
                      <a16:colId xmlns:a16="http://schemas.microsoft.com/office/drawing/2014/main" val="1353522435"/>
                    </a:ext>
                  </a:extLst>
                </a:gridCol>
                <a:gridCol w="1595633">
                  <a:extLst>
                    <a:ext uri="{9D8B030D-6E8A-4147-A177-3AD203B41FA5}">
                      <a16:colId xmlns:a16="http://schemas.microsoft.com/office/drawing/2014/main" val="2990506910"/>
                    </a:ext>
                  </a:extLst>
                </a:gridCol>
                <a:gridCol w="1281345">
                  <a:extLst>
                    <a:ext uri="{9D8B030D-6E8A-4147-A177-3AD203B41FA5}">
                      <a16:colId xmlns:a16="http://schemas.microsoft.com/office/drawing/2014/main" val="876478302"/>
                    </a:ext>
                  </a:extLst>
                </a:gridCol>
                <a:gridCol w="1239565">
                  <a:extLst>
                    <a:ext uri="{9D8B030D-6E8A-4147-A177-3AD203B41FA5}">
                      <a16:colId xmlns:a16="http://schemas.microsoft.com/office/drawing/2014/main" val="977330570"/>
                    </a:ext>
                  </a:extLst>
                </a:gridCol>
                <a:gridCol w="1295273">
                  <a:extLst>
                    <a:ext uri="{9D8B030D-6E8A-4147-A177-3AD203B41FA5}">
                      <a16:colId xmlns:a16="http://schemas.microsoft.com/office/drawing/2014/main" val="2367658673"/>
                    </a:ext>
                  </a:extLst>
                </a:gridCol>
                <a:gridCol w="1392767">
                  <a:extLst>
                    <a:ext uri="{9D8B030D-6E8A-4147-A177-3AD203B41FA5}">
                      <a16:colId xmlns:a16="http://schemas.microsoft.com/office/drawing/2014/main" val="1614206909"/>
                    </a:ext>
                  </a:extLst>
                </a:gridCol>
                <a:gridCol w="1225633">
                  <a:extLst>
                    <a:ext uri="{9D8B030D-6E8A-4147-A177-3AD203B41FA5}">
                      <a16:colId xmlns:a16="http://schemas.microsoft.com/office/drawing/2014/main" val="53865623"/>
                    </a:ext>
                  </a:extLst>
                </a:gridCol>
                <a:gridCol w="1699176">
                  <a:extLst>
                    <a:ext uri="{9D8B030D-6E8A-4147-A177-3AD203B41FA5}">
                      <a16:colId xmlns:a16="http://schemas.microsoft.com/office/drawing/2014/main" val="1383002887"/>
                    </a:ext>
                  </a:extLst>
                </a:gridCol>
                <a:gridCol w="905297">
                  <a:extLst>
                    <a:ext uri="{9D8B030D-6E8A-4147-A177-3AD203B41FA5}">
                      <a16:colId xmlns:a16="http://schemas.microsoft.com/office/drawing/2014/main" val="4157791759"/>
                    </a:ext>
                  </a:extLst>
                </a:gridCol>
              </a:tblGrid>
              <a:tr h="261405">
                <a:tc gridSpan="9">
                  <a:txBody>
                    <a:bodyPr/>
                    <a:lstStyle/>
                    <a:p>
                      <a:pPr algn="ctr">
                        <a:lnSpc>
                          <a:spcPts val="1000"/>
                        </a:lnSpc>
                        <a:spcBef>
                          <a:spcPts val="0"/>
                        </a:spcBef>
                        <a:spcAft>
                          <a:spcPts val="0"/>
                        </a:spcAft>
                      </a:pPr>
                      <a:r>
                        <a:rPr lang="es-MX" sz="1100" b="1" dirty="0">
                          <a:effectLst/>
                          <a:latin typeface="Arial Narrow" panose="020B0606020202030204" pitchFamily="34" charset="0"/>
                          <a:ea typeface="Times New Roman" panose="02020603050405020304" pitchFamily="18" charset="0"/>
                          <a:cs typeface="Arial" panose="020B0604020202020204" pitchFamily="34" charset="0"/>
                        </a:rPr>
                        <a:t>Porcentaje de Mujeres Electas Diputadas Locales </a:t>
                      </a:r>
                      <a:r>
                        <a:rPr kumimoji="0" lang="es-MX" sz="1500" b="1" i="0" u="none" strike="noStrike" kern="1200" cap="none" spc="0" normalizeH="0" baseline="0" noProof="0" dirty="0">
                          <a:ln>
                            <a:noFill/>
                          </a:ln>
                          <a:solidFill>
                            <a:srgbClr val="000000"/>
                          </a:solidFill>
                          <a:effectLst/>
                          <a:uLnTx/>
                          <a:uFillTx/>
                          <a:latin typeface="Arial Narrow" panose="020B0606020202030204" pitchFamily="34" charset="0"/>
                          <a:ea typeface="Times New Roman" panose="02020603050405020304" pitchFamily="18" charset="0"/>
                          <a:cs typeface="Arial" panose="020B0604020202020204" pitchFamily="34" charset="0"/>
                        </a:rPr>
                        <a:t>*</a:t>
                      </a:r>
                      <a:r>
                        <a:rPr lang="es-MX" sz="1100" dirty="0">
                          <a:effectLst/>
                          <a:latin typeface="Arial Narrow" panose="020B0606020202030204" pitchFamily="34" charset="0"/>
                          <a:ea typeface="Calibri" panose="020F0502020204030204" pitchFamily="34" charset="0"/>
                          <a:cs typeface="Times New Roman" panose="02020603050405020304" pitchFamily="18" charset="0"/>
                        </a:rPr>
                        <a:t>Actualizado 3 diciembre 2021</a:t>
                      </a:r>
                    </a:p>
                  </a:txBody>
                  <a:tcPr marL="45404" marR="45404" marT="22703" marB="227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2995939792"/>
                  </a:ext>
                </a:extLst>
              </a:tr>
              <a:tr h="203248">
                <a:tc>
                  <a:txBody>
                    <a:bodyPr/>
                    <a:lstStyle/>
                    <a:p>
                      <a:pPr algn="ctr">
                        <a:lnSpc>
                          <a:spcPts val="1000"/>
                        </a:lnSpc>
                        <a:spcBef>
                          <a:spcPts val="0"/>
                        </a:spcBef>
                        <a:spcAft>
                          <a:spcPts val="0"/>
                        </a:spcAft>
                      </a:pPr>
                      <a:r>
                        <a:rPr lang="es-MX" sz="1100" b="1"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Rangos</a:t>
                      </a:r>
                      <a:endParaRPr lang="es-MX"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5404" marR="45404" marT="22703" marB="227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a:lnSpc>
                          <a:spcPts val="1000"/>
                        </a:lnSpc>
                        <a:spcBef>
                          <a:spcPts val="0"/>
                        </a:spcBef>
                        <a:spcAft>
                          <a:spcPts val="0"/>
                        </a:spcAft>
                      </a:pPr>
                      <a:r>
                        <a:rPr lang="es-MX" sz="800" b="1"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2015  (17 entidades)</a:t>
                      </a:r>
                      <a:endParaRPr lang="es-MX" sz="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5404" marR="45404" marT="22703" marB="227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a:lnSpc>
                          <a:spcPts val="1000"/>
                        </a:lnSpc>
                        <a:spcBef>
                          <a:spcPts val="0"/>
                        </a:spcBef>
                        <a:spcAft>
                          <a:spcPts val="0"/>
                        </a:spcAft>
                      </a:pPr>
                      <a:r>
                        <a:rPr lang="es-MX" sz="800" b="1"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2016  (12 entidades)</a:t>
                      </a:r>
                      <a:endParaRPr lang="es-MX" sz="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5404" marR="45404" marT="22703" marB="227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a:lnSpc>
                          <a:spcPts val="1000"/>
                        </a:lnSpc>
                        <a:spcBef>
                          <a:spcPts val="0"/>
                        </a:spcBef>
                        <a:spcAft>
                          <a:spcPts val="0"/>
                        </a:spcAft>
                      </a:pPr>
                      <a:r>
                        <a:rPr lang="es-MX" sz="800" b="1"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2017 (2 entidades)</a:t>
                      </a:r>
                      <a:endParaRPr lang="es-MX" sz="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5404" marR="45404" marT="22703" marB="227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a:lnSpc>
                          <a:spcPts val="1000"/>
                        </a:lnSpc>
                        <a:spcBef>
                          <a:spcPts val="0"/>
                        </a:spcBef>
                        <a:spcAft>
                          <a:spcPts val="0"/>
                        </a:spcAft>
                      </a:pPr>
                      <a:r>
                        <a:rPr lang="es-MX" sz="800" b="1"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2018 (27 entidades)</a:t>
                      </a:r>
                      <a:endParaRPr lang="es-MX" sz="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5629"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marL="0" marR="0" lvl="0" indent="0" algn="ctr" defTabSz="457146" rtl="0" eaLnBrk="1" fontAlgn="auto" latinLnBrk="0" hangingPunct="1">
                        <a:lnSpc>
                          <a:spcPts val="1000"/>
                        </a:lnSpc>
                        <a:spcBef>
                          <a:spcPts val="0"/>
                        </a:spcBef>
                        <a:spcAft>
                          <a:spcPts val="0"/>
                        </a:spcAft>
                        <a:buClrTx/>
                        <a:buSzTx/>
                        <a:buFontTx/>
                        <a:buNone/>
                        <a:tabLst/>
                        <a:defRPr/>
                      </a:pPr>
                      <a:r>
                        <a:rPr lang="es-MX" sz="1100" b="1"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2019 (3  entidades)</a:t>
                      </a:r>
                      <a:endParaRPr lang="es-MX"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5629"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marL="0" marR="0" lvl="0" indent="0" algn="ctr" defTabSz="457146" rtl="0" eaLnBrk="1" fontAlgn="auto" latinLnBrk="0" hangingPunct="1">
                        <a:lnSpc>
                          <a:spcPts val="1000"/>
                        </a:lnSpc>
                        <a:spcBef>
                          <a:spcPts val="0"/>
                        </a:spcBef>
                        <a:spcAft>
                          <a:spcPts val="0"/>
                        </a:spcAft>
                        <a:buClrTx/>
                        <a:buSzTx/>
                        <a:buFontTx/>
                        <a:buNone/>
                        <a:tabLst/>
                        <a:defRPr/>
                      </a:pPr>
                      <a:r>
                        <a:rPr lang="es-MX" sz="1100" b="1" dirty="0">
                          <a:effectLst/>
                          <a:latin typeface="Arial Narrow" panose="020B0606020202030204" pitchFamily="34" charset="0"/>
                          <a:ea typeface="Calibri" panose="020F0502020204030204" pitchFamily="34" charset="0"/>
                          <a:cs typeface="Times New Roman" panose="02020603050405020304" pitchFamily="18" charset="0"/>
                        </a:rPr>
                        <a:t>2020  (1 entidad)</a:t>
                      </a:r>
                    </a:p>
                  </a:txBody>
                  <a:tcPr marL="35629"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marL="0" marR="0" lvl="0" indent="0" algn="ctr" defTabSz="457146" rtl="0" eaLnBrk="1" fontAlgn="auto" latinLnBrk="0" hangingPunct="1">
                        <a:lnSpc>
                          <a:spcPts val="1000"/>
                        </a:lnSpc>
                        <a:spcBef>
                          <a:spcPts val="0"/>
                        </a:spcBef>
                        <a:spcAft>
                          <a:spcPts val="0"/>
                        </a:spcAft>
                        <a:buClrTx/>
                        <a:buSzTx/>
                        <a:buFontTx/>
                        <a:buNone/>
                        <a:tabLst/>
                        <a:defRPr/>
                      </a:pPr>
                      <a:r>
                        <a:rPr lang="es-MX" sz="1100" b="1" dirty="0">
                          <a:effectLst/>
                          <a:latin typeface="Arial Narrow" panose="020B0606020202030204" pitchFamily="34" charset="0"/>
                          <a:ea typeface="Calibri" panose="020F0502020204030204" pitchFamily="34" charset="0"/>
                          <a:cs typeface="Times New Roman" panose="02020603050405020304" pitchFamily="18" charset="0"/>
                        </a:rPr>
                        <a:t>2021(30 entidades)</a:t>
                      </a:r>
                    </a:p>
                  </a:txBody>
                  <a:tcPr marL="35629"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a:lnSpc>
                          <a:spcPts val="1000"/>
                        </a:lnSpc>
                        <a:spcBef>
                          <a:spcPts val="0"/>
                        </a:spcBef>
                        <a:spcAft>
                          <a:spcPts val="0"/>
                        </a:spcAft>
                      </a:pPr>
                      <a:r>
                        <a:rPr lang="es-MX" sz="1100" b="1"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Total</a:t>
                      </a:r>
                      <a:endParaRPr lang="es-MX"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5404" marR="45404" marT="22703" marB="227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517865738"/>
                  </a:ext>
                </a:extLst>
              </a:tr>
              <a:tr h="203248">
                <a:tc>
                  <a:txBody>
                    <a:bodyPr/>
                    <a:lstStyle/>
                    <a:p>
                      <a:pPr>
                        <a:lnSpc>
                          <a:spcPts val="1000"/>
                        </a:lnSpc>
                        <a:spcBef>
                          <a:spcPts val="0"/>
                        </a:spcBef>
                        <a:spcAft>
                          <a:spcPts val="0"/>
                        </a:spcAft>
                      </a:pPr>
                      <a:r>
                        <a:rPr lang="es-MX" sz="11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Rango 20-29%</a:t>
                      </a:r>
                      <a:endParaRPr lang="es-MX"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5404" marR="45404" marT="22703" marB="227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000"/>
                        </a:lnSpc>
                        <a:spcBef>
                          <a:spcPts val="0"/>
                        </a:spcBef>
                        <a:spcAft>
                          <a:spcPts val="0"/>
                        </a:spcAft>
                      </a:pPr>
                      <a:r>
                        <a:rPr lang="es-MX" sz="8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1 = Morelos 20%</a:t>
                      </a:r>
                      <a:endParaRPr lang="es-MX" sz="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5404" marR="45404" marT="22703" marB="227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000"/>
                        </a:lnSpc>
                        <a:spcBef>
                          <a:spcPts val="0"/>
                        </a:spcBef>
                        <a:spcAft>
                          <a:spcPts val="0"/>
                        </a:spcAft>
                      </a:pPr>
                      <a:r>
                        <a:rPr lang="es-MX" sz="8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1 = Tlaxcala 28%</a:t>
                      </a:r>
                      <a:endParaRPr lang="es-MX" sz="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5404" marR="45404" marT="22703" marB="227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000"/>
                        </a:lnSpc>
                        <a:spcBef>
                          <a:spcPts val="0"/>
                        </a:spcBef>
                        <a:spcAft>
                          <a:spcPts val="0"/>
                        </a:spcAft>
                      </a:pPr>
                      <a:r>
                        <a:rPr lang="es-MX" sz="8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Ninguna</a:t>
                      </a:r>
                      <a:endParaRPr lang="es-MX" sz="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5404" marR="45404" marT="22703" marB="227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000"/>
                        </a:lnSpc>
                        <a:spcBef>
                          <a:spcPts val="0"/>
                        </a:spcBef>
                        <a:spcAft>
                          <a:spcPts val="0"/>
                        </a:spcAft>
                      </a:pPr>
                      <a:r>
                        <a:rPr lang="es-MX" sz="8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Ninguna</a:t>
                      </a:r>
                      <a:endParaRPr lang="es-MX" sz="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5629"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457146" rtl="0" eaLnBrk="1" fontAlgn="auto" latinLnBrk="0" hangingPunct="1">
                        <a:lnSpc>
                          <a:spcPts val="1000"/>
                        </a:lnSpc>
                        <a:spcBef>
                          <a:spcPts val="0"/>
                        </a:spcBef>
                        <a:spcAft>
                          <a:spcPts val="0"/>
                        </a:spcAft>
                        <a:buClrTx/>
                        <a:buSzTx/>
                        <a:buFontTx/>
                        <a:buNone/>
                        <a:tabLst/>
                        <a:defRPr/>
                      </a:pPr>
                      <a:r>
                        <a:rPr lang="es-MX" sz="800" kern="12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Ninguna</a:t>
                      </a:r>
                      <a:endParaRPr lang="es-MX" sz="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5629"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457146" rtl="0" eaLnBrk="1" fontAlgn="auto" latinLnBrk="0" hangingPunct="1">
                        <a:lnSpc>
                          <a:spcPts val="1000"/>
                        </a:lnSpc>
                        <a:spcBef>
                          <a:spcPts val="0"/>
                        </a:spcBef>
                        <a:spcAft>
                          <a:spcPts val="0"/>
                        </a:spcAft>
                        <a:buClrTx/>
                        <a:buSzTx/>
                        <a:buFontTx/>
                        <a:buNone/>
                        <a:tabLst/>
                        <a:defRPr/>
                      </a:pPr>
                      <a:r>
                        <a:rPr kumimoji="0" lang="es-MX" sz="8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Arial" panose="020B0604020202020204" pitchFamily="34" charset="0"/>
                        </a:rPr>
                        <a:t>Ninguna</a:t>
                      </a:r>
                      <a:endParaRPr lang="es-MX"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5629"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457146" rtl="0" eaLnBrk="1" fontAlgn="auto" latinLnBrk="0" hangingPunct="1">
                        <a:lnSpc>
                          <a:spcPts val="1000"/>
                        </a:lnSpc>
                        <a:spcBef>
                          <a:spcPts val="0"/>
                        </a:spcBef>
                        <a:spcAft>
                          <a:spcPts val="0"/>
                        </a:spcAft>
                        <a:buClrTx/>
                        <a:buSzTx/>
                        <a:buFontTx/>
                        <a:buNone/>
                        <a:tabLst/>
                        <a:defRPr/>
                      </a:pPr>
                      <a:endParaRPr lang="es-MX"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5629"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000"/>
                        </a:lnSpc>
                        <a:spcBef>
                          <a:spcPts val="0"/>
                        </a:spcBef>
                        <a:spcAft>
                          <a:spcPts val="0"/>
                        </a:spcAft>
                      </a:pPr>
                      <a:r>
                        <a:rPr lang="es-MX" sz="11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0</a:t>
                      </a:r>
                      <a:endParaRPr lang="es-MX"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5404" marR="45404" marT="22703" marB="227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38401818"/>
                  </a:ext>
                </a:extLst>
              </a:tr>
              <a:tr h="1042658">
                <a:tc>
                  <a:txBody>
                    <a:bodyPr/>
                    <a:lstStyle/>
                    <a:p>
                      <a:pPr>
                        <a:lnSpc>
                          <a:spcPts val="1000"/>
                        </a:lnSpc>
                        <a:spcBef>
                          <a:spcPts val="0"/>
                        </a:spcBef>
                        <a:spcAft>
                          <a:spcPts val="0"/>
                        </a:spcAft>
                      </a:pPr>
                      <a:r>
                        <a:rPr lang="es-MX" sz="11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Rango 30-39%</a:t>
                      </a:r>
                      <a:endParaRPr lang="es-MX"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5404" marR="45404" marT="22703" marB="227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0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8 = Colima 32%</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0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San Luis Potosí 33.33%</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0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Yucatán 36%</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0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Estado de México 37%</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000"/>
                        </a:lnSpc>
                        <a:spcBef>
                          <a:spcPts val="0"/>
                        </a:spcBef>
                        <a:spcAft>
                          <a:spcPts val="0"/>
                        </a:spcAft>
                      </a:pPr>
                      <a:r>
                        <a:rPr lang="es-MX" sz="9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Tabasco 37.14%</a:t>
                      </a:r>
                      <a:endParaRPr lang="es-MX" sz="900" b="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0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Nuevo León 38.1%</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0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Guerrero 39.13%</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0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Sonora 39.4%</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5404" marR="45404" marT="22703" marB="227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0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2 </a:t>
                      </a:r>
                      <a:r>
                        <a:rPr lang="es-MX" sz="800" b="0" u="none"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 Baja California 36%</a:t>
                      </a:r>
                      <a:endParaRPr lang="es-MX" sz="800" b="0" u="none"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000"/>
                        </a:lnSpc>
                        <a:spcBef>
                          <a:spcPts val="0"/>
                        </a:spcBef>
                        <a:spcAft>
                          <a:spcPts val="0"/>
                        </a:spcAft>
                      </a:pPr>
                      <a:r>
                        <a:rPr lang="es-MX" sz="800" b="0" u="none"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Veracruz 38%</a:t>
                      </a:r>
                      <a:endParaRPr lang="es-MX" sz="800" b="0" u="none" dirty="0">
                        <a:effectLst/>
                        <a:latin typeface="Arial Narrow" panose="020B0606020202030204" pitchFamily="34" charset="0"/>
                        <a:ea typeface="Calibri" panose="020F0502020204030204" pitchFamily="34" charset="0"/>
                        <a:cs typeface="Times New Roman" panose="02020603050405020304" pitchFamily="18" charset="0"/>
                      </a:endParaRPr>
                    </a:p>
                  </a:txBody>
                  <a:tcPr marL="45404" marR="45404" marT="22703" marB="227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0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1 </a:t>
                      </a:r>
                      <a:r>
                        <a:rPr lang="es-MX" sz="800" b="0" u="none"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 Nayarit 36.67</a:t>
                      </a: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5404" marR="45404" marT="22703" marB="227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000"/>
                        </a:lnSpc>
                        <a:spcBef>
                          <a:spcPts val="0"/>
                        </a:spcBef>
                        <a:spcAft>
                          <a:spcPts val="0"/>
                        </a:spcAft>
                      </a:pPr>
                      <a:r>
                        <a:rPr lang="es-MX" sz="800" b="0" kern="12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Ninguna</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5629"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457146" rtl="0" eaLnBrk="1" fontAlgn="auto" latinLnBrk="0" hangingPunct="1">
                        <a:lnSpc>
                          <a:spcPts val="1000"/>
                        </a:lnSpc>
                        <a:spcBef>
                          <a:spcPts val="0"/>
                        </a:spcBef>
                        <a:spcAft>
                          <a:spcPts val="0"/>
                        </a:spcAft>
                        <a:buClrTx/>
                        <a:buSzTx/>
                        <a:buFontTx/>
                        <a:buNone/>
                        <a:tabLst/>
                        <a:defRPr/>
                      </a:pPr>
                      <a:r>
                        <a:rPr lang="es-MX" sz="800" b="0" kern="12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Ninguna</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000"/>
                        </a:lnSpc>
                        <a:spcBef>
                          <a:spcPts val="0"/>
                        </a:spcBef>
                        <a:spcAft>
                          <a:spcPts val="0"/>
                        </a:spcAft>
                      </a:pP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5629"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000"/>
                        </a:lnSpc>
                        <a:spcBef>
                          <a:spcPts val="0"/>
                        </a:spcBef>
                        <a:spcAft>
                          <a:spcPts val="0"/>
                        </a:spcAft>
                      </a:pPr>
                      <a:r>
                        <a:rPr kumimoji="0" lang="es-MX" sz="8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Arial" panose="020B0604020202020204" pitchFamily="34" charset="0"/>
                        </a:rPr>
                        <a:t>Ninguna</a:t>
                      </a:r>
                      <a:endParaRPr lang="es-MX" sz="11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5629"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000"/>
                        </a:lnSpc>
                        <a:spcBef>
                          <a:spcPts val="0"/>
                        </a:spcBef>
                        <a:spcAft>
                          <a:spcPts val="0"/>
                        </a:spcAft>
                      </a:pPr>
                      <a:r>
                        <a:rPr kumimoji="0" lang="es-MX" sz="11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Arial" panose="020B0604020202020204" pitchFamily="34" charset="0"/>
                        </a:rPr>
                        <a:t>Ninguna</a:t>
                      </a:r>
                      <a:endParaRPr lang="es-MX" sz="1100" b="0" dirty="0">
                        <a:solidFill>
                          <a:srgbClr val="FF0000"/>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35629"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000"/>
                        </a:lnSpc>
                        <a:spcBef>
                          <a:spcPts val="0"/>
                        </a:spcBef>
                        <a:spcAft>
                          <a:spcPts val="0"/>
                        </a:spcAft>
                      </a:pPr>
                      <a:r>
                        <a:rPr lang="es-MX" sz="1100" kern="1200" dirty="0">
                          <a:solidFill>
                            <a:schemeClr val="tx1"/>
                          </a:solidFill>
                          <a:effectLst/>
                          <a:latin typeface="Arial Narrow" panose="020B0606020202030204" pitchFamily="34" charset="0"/>
                          <a:ea typeface="Calibri" panose="020F0502020204030204" pitchFamily="34" charset="0"/>
                          <a:cs typeface="Arial" panose="020B0604020202020204" pitchFamily="34" charset="0"/>
                        </a:rPr>
                        <a:t>0</a:t>
                      </a:r>
                      <a:endParaRPr lang="es-MX" sz="11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45404" marR="45404" marT="22703" marB="227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24425624"/>
                  </a:ext>
                </a:extLst>
              </a:tr>
              <a:tr h="1501002">
                <a:tc>
                  <a:txBody>
                    <a:bodyPr/>
                    <a:lstStyle/>
                    <a:p>
                      <a:pPr>
                        <a:lnSpc>
                          <a:spcPts val="1000"/>
                        </a:lnSpc>
                        <a:spcBef>
                          <a:spcPts val="0"/>
                        </a:spcBef>
                        <a:spcAft>
                          <a:spcPts val="0"/>
                        </a:spcAft>
                      </a:pPr>
                      <a:r>
                        <a:rPr lang="es-MX" sz="11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Rango 40-49%</a:t>
                      </a:r>
                      <a:endParaRPr lang="es-MX"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5404" marR="45404" marT="22703" marB="227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0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5 = Jalisco 41%</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0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Michoacán 42.5%</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0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Guanajuato 44.44%</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0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Distrito Federal 45.45%</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0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Baja California Sur 47.6%</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5404" marR="45404" marT="22703" marB="227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0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7 = Hidalgo 40%</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0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Oaxaca 42.86%</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0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Durango 44%</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000"/>
                        </a:lnSpc>
                        <a:spcBef>
                          <a:spcPts val="0"/>
                        </a:spcBef>
                        <a:spcAft>
                          <a:spcPts val="0"/>
                        </a:spcAft>
                      </a:pPr>
                      <a:r>
                        <a:rPr lang="es-MX" sz="800" b="0" u="none"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Quintana Roo 44%</a:t>
                      </a:r>
                      <a:endParaRPr lang="es-MX" sz="800" b="0" u="none"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000"/>
                        </a:lnSpc>
                        <a:spcBef>
                          <a:spcPts val="0"/>
                        </a:spcBef>
                        <a:spcAft>
                          <a:spcPts val="0"/>
                        </a:spcAft>
                      </a:pPr>
                      <a:r>
                        <a:rPr lang="es-MX" sz="800" b="0" u="none"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Tamaulipas 44.45%</a:t>
                      </a:r>
                      <a:endParaRPr lang="es-MX" sz="800" b="0" u="none"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000"/>
                        </a:lnSpc>
                        <a:spcBef>
                          <a:spcPts val="0"/>
                        </a:spcBef>
                        <a:spcAft>
                          <a:spcPts val="0"/>
                        </a:spcAft>
                      </a:pPr>
                      <a:r>
                        <a:rPr lang="es-MX" sz="800" b="0" u="none"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Sinaloa 45%</a:t>
                      </a:r>
                      <a:endParaRPr lang="es-MX" sz="800" b="0" u="none"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0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Aguascalientes 48.15%</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5404" marR="45404" marT="22703" marB="227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0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Ninguna</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5404" marR="45404" marT="22703" marB="227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0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12= Durango 40%</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0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Michoacán 40%</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000"/>
                        </a:lnSpc>
                        <a:spcBef>
                          <a:spcPts val="0"/>
                        </a:spcBef>
                        <a:spcAft>
                          <a:spcPts val="0"/>
                        </a:spcAft>
                      </a:pPr>
                      <a:r>
                        <a:rPr lang="es-MX" sz="800" b="0" kern="1200" dirty="0">
                          <a:solidFill>
                            <a:schemeClr val="tx1"/>
                          </a:solidFill>
                          <a:effectLst/>
                          <a:latin typeface="Arial Narrow" panose="020B0606020202030204" pitchFamily="34" charset="0"/>
                          <a:ea typeface="Times New Roman" panose="02020603050405020304" pitchFamily="18" charset="0"/>
                          <a:cs typeface="Arial" panose="020B0604020202020204" pitchFamily="34" charset="0"/>
                        </a:rPr>
                        <a:t>Guerrero 41.30%</a:t>
                      </a:r>
                    </a:p>
                    <a:p>
                      <a:pPr>
                        <a:lnSpc>
                          <a:spcPts val="1000"/>
                        </a:lnSpc>
                        <a:spcBef>
                          <a:spcPts val="0"/>
                        </a:spcBef>
                        <a:spcAft>
                          <a:spcPts val="0"/>
                        </a:spcAft>
                      </a:pPr>
                      <a:r>
                        <a:rPr lang="es-MX" sz="800" b="0" kern="12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Jalisco 42.10%</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0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Sonora 42.42%</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0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Chihuahua 45.45%</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0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Puebla 46.34%</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000"/>
                        </a:lnSpc>
                        <a:spcBef>
                          <a:spcPts val="0"/>
                        </a:spcBef>
                        <a:spcAft>
                          <a:spcPts val="0"/>
                        </a:spcAft>
                      </a:pPr>
                      <a:r>
                        <a:rPr lang="es-MX" sz="1000" b="1" kern="1200" dirty="0">
                          <a:solidFill>
                            <a:srgbClr val="000000"/>
                          </a:solidFill>
                          <a:effectLst/>
                          <a:highlight>
                            <a:srgbClr val="FFFF00"/>
                          </a:highlight>
                          <a:latin typeface="Arial Narrow" panose="020B0606020202030204" pitchFamily="34" charset="0"/>
                          <a:ea typeface="Times New Roman" panose="02020603050405020304" pitchFamily="18" charset="0"/>
                          <a:cs typeface="Arial" panose="020B0604020202020204" pitchFamily="34" charset="0"/>
                        </a:rPr>
                        <a:t>Zacatecas 46.66%</a:t>
                      </a:r>
                      <a:endParaRPr lang="es-MX" sz="1000" b="1" dirty="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endParaRPr>
                    </a:p>
                    <a:p>
                      <a:pPr>
                        <a:lnSpc>
                          <a:spcPts val="10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Sinaloa 47.5%</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lvl="0" indent="0" algn="l" defTabSz="457146" rtl="0" eaLnBrk="1" fontAlgn="auto" latinLnBrk="0" hangingPunct="1">
                        <a:lnSpc>
                          <a:spcPts val="1000"/>
                        </a:lnSpc>
                        <a:spcBef>
                          <a:spcPts val="0"/>
                        </a:spcBef>
                        <a:spcAft>
                          <a:spcPts val="0"/>
                        </a:spcAft>
                        <a:buClrTx/>
                        <a:buSzTx/>
                        <a:buFontTx/>
                        <a:buNone/>
                        <a:tabLst/>
                        <a:defRPr/>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Yucatán 48%</a:t>
                      </a:r>
                    </a:p>
                    <a:p>
                      <a:pPr marL="0" marR="0" lvl="0" indent="0" algn="l" defTabSz="457146" rtl="0" eaLnBrk="1" fontAlgn="auto" latinLnBrk="0" hangingPunct="1">
                        <a:lnSpc>
                          <a:spcPts val="1000"/>
                        </a:lnSpc>
                        <a:spcBef>
                          <a:spcPts val="0"/>
                        </a:spcBef>
                        <a:spcAft>
                          <a:spcPts val="0"/>
                        </a:spcAft>
                        <a:buClrTx/>
                        <a:buSzTx/>
                        <a:buFontTx/>
                        <a:buNone/>
                        <a:tabLst/>
                        <a:defRPr/>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San Luis Potosí </a:t>
                      </a:r>
                      <a:r>
                        <a:rPr lang="es-MX" sz="800" b="0" dirty="0">
                          <a:effectLst/>
                          <a:latin typeface="Arial Narrow" panose="020B0606020202030204" pitchFamily="34" charset="0"/>
                          <a:ea typeface="Calibri" panose="020F0502020204030204" pitchFamily="34" charset="0"/>
                          <a:cs typeface="Times New Roman" panose="02020603050405020304" pitchFamily="18" charset="0"/>
                        </a:rPr>
                        <a:t>48.15%</a:t>
                      </a:r>
                    </a:p>
                    <a:p>
                      <a:pPr>
                        <a:lnSpc>
                          <a:spcPts val="10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Estado de México 49.33%</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5629"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000"/>
                        </a:lnSpc>
                        <a:spcBef>
                          <a:spcPts val="0"/>
                        </a:spcBef>
                        <a:spcAft>
                          <a:spcPts val="0"/>
                        </a:spcAft>
                      </a:pPr>
                      <a:r>
                        <a:rPr lang="es-MX" sz="800" b="0" kern="12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1=</a:t>
                      </a:r>
                      <a:r>
                        <a:rPr lang="es-MX" sz="800" b="0" dirty="0">
                          <a:effectLst/>
                          <a:latin typeface="Arial Narrow" panose="020B0606020202030204" pitchFamily="34" charset="0"/>
                          <a:ea typeface="Calibri" panose="020F0502020204030204" pitchFamily="34" charset="0"/>
                          <a:cs typeface="Times New Roman" panose="02020603050405020304" pitchFamily="18" charset="0"/>
                        </a:rPr>
                        <a:t>Baja California 48%</a:t>
                      </a:r>
                    </a:p>
                    <a:p>
                      <a:pPr>
                        <a:lnSpc>
                          <a:spcPts val="1000"/>
                        </a:lnSpc>
                        <a:spcBef>
                          <a:spcPts val="0"/>
                        </a:spcBef>
                        <a:spcAft>
                          <a:spcPts val="0"/>
                        </a:spcAft>
                      </a:pP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lvl="0" indent="0" algn="l" defTabSz="457146" rtl="0" eaLnBrk="1" fontAlgn="auto" latinLnBrk="0" hangingPunct="1">
                        <a:lnSpc>
                          <a:spcPts val="1000"/>
                        </a:lnSpc>
                        <a:spcBef>
                          <a:spcPts val="0"/>
                        </a:spcBef>
                        <a:spcAft>
                          <a:spcPts val="0"/>
                        </a:spcAft>
                        <a:buClrTx/>
                        <a:buSzTx/>
                        <a:buFontTx/>
                        <a:buNone/>
                        <a:tabLst/>
                        <a:defRPr/>
                      </a:pP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000"/>
                        </a:lnSpc>
                        <a:spcBef>
                          <a:spcPts val="0"/>
                        </a:spcBef>
                        <a:spcAft>
                          <a:spcPts val="0"/>
                        </a:spcAft>
                      </a:pP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5629"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000"/>
                        </a:lnSpc>
                        <a:spcBef>
                          <a:spcPts val="0"/>
                        </a:spcBef>
                        <a:spcAft>
                          <a:spcPts val="0"/>
                        </a:spcAft>
                      </a:pPr>
                      <a:r>
                        <a:rPr kumimoji="0" lang="es-MX" sz="8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Arial" panose="020B0604020202020204" pitchFamily="34" charset="0"/>
                        </a:rPr>
                        <a:t>Ninguna</a:t>
                      </a:r>
                      <a:endParaRPr lang="es-MX" sz="11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5629"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000"/>
                        </a:lnSpc>
                        <a:spcBef>
                          <a:spcPts val="0"/>
                        </a:spcBef>
                        <a:spcAft>
                          <a:spcPts val="0"/>
                        </a:spcAft>
                      </a:pPr>
                      <a:r>
                        <a:rPr lang="es-MX" sz="900" b="0" dirty="0">
                          <a:effectLst/>
                          <a:latin typeface="Arial Narrow" panose="020B0606020202030204" pitchFamily="34" charset="0"/>
                          <a:ea typeface="Calibri" panose="020F0502020204030204" pitchFamily="34" charset="0"/>
                          <a:cs typeface="Times New Roman" panose="02020603050405020304" pitchFamily="18" charset="0"/>
                        </a:rPr>
                        <a:t>5=Durango 48%</a:t>
                      </a:r>
                    </a:p>
                    <a:p>
                      <a:pPr>
                        <a:lnSpc>
                          <a:spcPts val="1000"/>
                        </a:lnSpc>
                        <a:spcBef>
                          <a:spcPts val="0"/>
                        </a:spcBef>
                        <a:spcAft>
                          <a:spcPts val="0"/>
                        </a:spcAft>
                      </a:pPr>
                      <a:r>
                        <a:rPr lang="es-MX" sz="900" b="0" dirty="0">
                          <a:effectLst/>
                          <a:latin typeface="Arial Narrow" panose="020B0606020202030204" pitchFamily="34" charset="0"/>
                          <a:ea typeface="Calibri" panose="020F0502020204030204" pitchFamily="34" charset="0"/>
                          <a:cs typeface="Times New Roman" panose="02020603050405020304" pitchFamily="18" charset="0"/>
                        </a:rPr>
                        <a:t>Querétaro	48%</a:t>
                      </a:r>
                    </a:p>
                    <a:p>
                      <a:pPr>
                        <a:lnSpc>
                          <a:spcPts val="1000"/>
                        </a:lnSpc>
                        <a:spcBef>
                          <a:spcPts val="0"/>
                        </a:spcBef>
                        <a:spcAft>
                          <a:spcPts val="0"/>
                        </a:spcAft>
                      </a:pPr>
                      <a:r>
                        <a:rPr lang="es-MX" sz="900" b="0" dirty="0">
                          <a:effectLst/>
                          <a:latin typeface="Arial Narrow" panose="020B0606020202030204" pitchFamily="34" charset="0"/>
                          <a:ea typeface="Calibri" panose="020F0502020204030204" pitchFamily="34" charset="0"/>
                          <a:cs typeface="Times New Roman" panose="02020603050405020304" pitchFamily="18" charset="0"/>
                        </a:rPr>
                        <a:t>San Luis Potosí   48.15%</a:t>
                      </a:r>
                    </a:p>
                    <a:p>
                      <a:pPr>
                        <a:lnSpc>
                          <a:spcPts val="1000"/>
                        </a:lnSpc>
                        <a:spcBef>
                          <a:spcPts val="0"/>
                        </a:spcBef>
                        <a:spcAft>
                          <a:spcPts val="0"/>
                        </a:spcAft>
                      </a:pPr>
                      <a:r>
                        <a:rPr lang="es-MX" sz="900" b="0" dirty="0">
                          <a:effectLst/>
                          <a:latin typeface="Arial Narrow" panose="020B0606020202030204" pitchFamily="34" charset="0"/>
                          <a:ea typeface="Calibri" panose="020F0502020204030204" pitchFamily="34" charset="0"/>
                          <a:cs typeface="Times New Roman" panose="02020603050405020304" pitchFamily="18" charset="0"/>
                        </a:rPr>
                        <a:t>Chihuahua 48.48%</a:t>
                      </a:r>
                    </a:p>
                    <a:p>
                      <a:pPr>
                        <a:lnSpc>
                          <a:spcPts val="1000"/>
                        </a:lnSpc>
                        <a:spcBef>
                          <a:spcPts val="0"/>
                        </a:spcBef>
                        <a:spcAft>
                          <a:spcPts val="0"/>
                        </a:spcAft>
                      </a:pPr>
                      <a:r>
                        <a:rPr lang="es-MX" sz="900" b="0" dirty="0">
                          <a:effectLst/>
                          <a:latin typeface="Arial Narrow" panose="020B0606020202030204" pitchFamily="34" charset="0"/>
                          <a:ea typeface="Calibri" panose="020F0502020204030204" pitchFamily="34" charset="0"/>
                          <a:cs typeface="Times New Roman" panose="02020603050405020304" pitchFamily="18" charset="0"/>
                        </a:rPr>
                        <a:t>Estado de México*	49.33%</a:t>
                      </a:r>
                    </a:p>
                    <a:p>
                      <a:pPr>
                        <a:lnSpc>
                          <a:spcPts val="1000"/>
                        </a:lnSpc>
                        <a:spcBef>
                          <a:spcPts val="0"/>
                        </a:spcBef>
                        <a:spcAft>
                          <a:spcPts val="0"/>
                        </a:spcAft>
                      </a:pPr>
                      <a:r>
                        <a:rPr lang="es-MX" sz="900" b="0" dirty="0">
                          <a:effectLst/>
                          <a:latin typeface="Arial Narrow" panose="020B0606020202030204" pitchFamily="34" charset="0"/>
                          <a:ea typeface="Calibri" panose="020F0502020204030204" pitchFamily="34" charset="0"/>
                          <a:cs typeface="Times New Roman" panose="02020603050405020304" pitchFamily="18" charset="0"/>
                        </a:rPr>
                        <a:t> </a:t>
                      </a:r>
                    </a:p>
                  </a:txBody>
                  <a:tcPr marL="35629"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000"/>
                        </a:lnSpc>
                        <a:spcBef>
                          <a:spcPts val="0"/>
                        </a:spcBef>
                        <a:spcAft>
                          <a:spcPts val="0"/>
                        </a:spcAft>
                      </a:pPr>
                      <a:r>
                        <a:rPr lang="es-MX" sz="1100" kern="12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5</a:t>
                      </a:r>
                      <a:endParaRPr lang="es-MX" sz="11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45404" marR="45404" marT="22703" marB="227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12374714"/>
                  </a:ext>
                </a:extLst>
              </a:tr>
              <a:tr h="1046818">
                <a:tc>
                  <a:txBody>
                    <a:bodyPr/>
                    <a:lstStyle/>
                    <a:p>
                      <a:pPr>
                        <a:lnSpc>
                          <a:spcPts val="1000"/>
                        </a:lnSpc>
                        <a:spcBef>
                          <a:spcPts val="0"/>
                        </a:spcBef>
                        <a:spcAft>
                          <a:spcPts val="0"/>
                        </a:spcAft>
                      </a:pPr>
                      <a:r>
                        <a:rPr lang="es-MX" sz="11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Rango 50%</a:t>
                      </a:r>
                      <a:endParaRPr lang="es-MX"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5404" marR="45404" marT="22703" marB="227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0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Ninguna</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5404" marR="45404" marT="22703" marB="227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0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Ninguna</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5404" marR="45404" marT="22703" marB="227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000"/>
                        </a:lnSpc>
                        <a:spcBef>
                          <a:spcPts val="0"/>
                        </a:spcBef>
                      </a:pPr>
                      <a:r>
                        <a:rPr lang="es-MX" sz="800" b="0" dirty="0">
                          <a:effectLst/>
                          <a:latin typeface="Arial Narrow" panose="020B0606020202030204" pitchFamily="34" charset="0"/>
                          <a:cs typeface="Times New Roman" panose="02020603050405020304" pitchFamily="18" charset="0"/>
                        </a:rPr>
                        <a:t>Ninguna</a:t>
                      </a:r>
                    </a:p>
                  </a:txBody>
                  <a:tcPr marL="45404" marR="45404" marT="22703" marB="227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0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4= Ciudad de México 50%</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0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Guanajuato 50%</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0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Nuevo León 50%</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000"/>
                        </a:lnSpc>
                        <a:spcBef>
                          <a:spcPts val="0"/>
                        </a:spcBef>
                        <a:spcAft>
                          <a:spcPts val="0"/>
                        </a:spcAft>
                      </a:pPr>
                      <a:r>
                        <a:rPr lang="es-MX" sz="800" b="0" kern="12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Veracruz 50%</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5629"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000"/>
                        </a:lnSpc>
                        <a:spcBef>
                          <a:spcPts val="0"/>
                        </a:spcBef>
                        <a:spcAft>
                          <a:spcPts val="0"/>
                        </a:spcAft>
                      </a:pPr>
                      <a:r>
                        <a:rPr lang="es-MX" sz="800" b="0" dirty="0">
                          <a:effectLst/>
                          <a:latin typeface="Arial Narrow" panose="020B0606020202030204" pitchFamily="34" charset="0"/>
                          <a:ea typeface="Calibri" panose="020F0502020204030204" pitchFamily="34" charset="0"/>
                          <a:cs typeface="Times New Roman" panose="02020603050405020304" pitchFamily="18" charset="0"/>
                        </a:rPr>
                        <a:t>Ninguna</a:t>
                      </a:r>
                    </a:p>
                  </a:txBody>
                  <a:tcPr marL="35629"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000"/>
                        </a:lnSpc>
                        <a:spcBef>
                          <a:spcPts val="0"/>
                        </a:spcBef>
                        <a:spcAft>
                          <a:spcPts val="0"/>
                        </a:spcAft>
                      </a:pPr>
                      <a:r>
                        <a:rPr kumimoji="0" lang="es-MX" sz="8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Arial" panose="020B0604020202020204" pitchFamily="34" charset="0"/>
                        </a:rPr>
                        <a:t>Ninguna</a:t>
                      </a:r>
                      <a:endParaRPr lang="es-MX" sz="11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5629"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000"/>
                        </a:lnSpc>
                        <a:spcBef>
                          <a:spcPts val="0"/>
                        </a:spcBef>
                        <a:spcAft>
                          <a:spcPts val="0"/>
                        </a:spcAft>
                      </a:pPr>
                      <a:r>
                        <a:rPr lang="es-MX" sz="900" b="0" dirty="0">
                          <a:effectLst/>
                          <a:latin typeface="Arial Narrow" panose="020B0606020202030204" pitchFamily="34" charset="0"/>
                          <a:ea typeface="Calibri" panose="020F0502020204030204" pitchFamily="34" charset="0"/>
                          <a:cs typeface="Times New Roman" panose="02020603050405020304" pitchFamily="18" charset="0"/>
                        </a:rPr>
                        <a:t>8= Guanajuato 50%</a:t>
                      </a:r>
                    </a:p>
                    <a:p>
                      <a:pPr>
                        <a:lnSpc>
                          <a:spcPts val="1000"/>
                        </a:lnSpc>
                        <a:spcBef>
                          <a:spcPts val="0"/>
                        </a:spcBef>
                        <a:spcAft>
                          <a:spcPts val="0"/>
                        </a:spcAft>
                      </a:pPr>
                      <a:r>
                        <a:rPr lang="es-MX" sz="900" b="0" dirty="0">
                          <a:effectLst/>
                          <a:latin typeface="Arial Narrow" panose="020B0606020202030204" pitchFamily="34" charset="0"/>
                          <a:ea typeface="Calibri" panose="020F0502020204030204" pitchFamily="34" charset="0"/>
                          <a:cs typeface="Times New Roman" panose="02020603050405020304" pitchFamily="18" charset="0"/>
                        </a:rPr>
                        <a:t>Guerrero	50%</a:t>
                      </a:r>
                    </a:p>
                    <a:p>
                      <a:pPr>
                        <a:lnSpc>
                          <a:spcPts val="1000"/>
                        </a:lnSpc>
                        <a:spcBef>
                          <a:spcPts val="0"/>
                        </a:spcBef>
                        <a:spcAft>
                          <a:spcPts val="0"/>
                        </a:spcAft>
                      </a:pPr>
                      <a:r>
                        <a:rPr lang="es-MX" sz="900" b="0" dirty="0">
                          <a:effectLst/>
                          <a:latin typeface="Arial Narrow" panose="020B0606020202030204" pitchFamily="34" charset="0"/>
                          <a:ea typeface="Calibri" panose="020F0502020204030204" pitchFamily="34" charset="0"/>
                          <a:cs typeface="Times New Roman" panose="02020603050405020304" pitchFamily="18" charset="0"/>
                        </a:rPr>
                        <a:t>Hidalgo	50%</a:t>
                      </a:r>
                    </a:p>
                    <a:p>
                      <a:pPr>
                        <a:lnSpc>
                          <a:spcPts val="1000"/>
                        </a:lnSpc>
                        <a:spcBef>
                          <a:spcPts val="0"/>
                        </a:spcBef>
                        <a:spcAft>
                          <a:spcPts val="0"/>
                        </a:spcAft>
                      </a:pPr>
                      <a:r>
                        <a:rPr lang="es-MX" sz="900" b="0" dirty="0">
                          <a:effectLst/>
                          <a:latin typeface="Arial Narrow" panose="020B0606020202030204" pitchFamily="34" charset="0"/>
                          <a:ea typeface="Calibri" panose="020F0502020204030204" pitchFamily="34" charset="0"/>
                          <a:cs typeface="Times New Roman" panose="02020603050405020304" pitchFamily="18" charset="0"/>
                        </a:rPr>
                        <a:t>Morelos 	50%</a:t>
                      </a:r>
                    </a:p>
                    <a:p>
                      <a:pPr>
                        <a:lnSpc>
                          <a:spcPts val="1000"/>
                        </a:lnSpc>
                        <a:spcBef>
                          <a:spcPts val="0"/>
                        </a:spcBef>
                        <a:spcAft>
                          <a:spcPts val="0"/>
                        </a:spcAft>
                      </a:pPr>
                      <a:r>
                        <a:rPr lang="es-MX" sz="900" b="0" dirty="0">
                          <a:effectLst/>
                          <a:latin typeface="Arial Narrow" panose="020B0606020202030204" pitchFamily="34" charset="0"/>
                          <a:ea typeface="Calibri" panose="020F0502020204030204" pitchFamily="34" charset="0"/>
                          <a:cs typeface="Times New Roman" panose="02020603050405020304" pitchFamily="18" charset="0"/>
                        </a:rPr>
                        <a:t>Nuevo León 50%</a:t>
                      </a:r>
                    </a:p>
                    <a:p>
                      <a:pPr>
                        <a:lnSpc>
                          <a:spcPts val="1000"/>
                        </a:lnSpc>
                        <a:spcBef>
                          <a:spcPts val="0"/>
                        </a:spcBef>
                        <a:spcAft>
                          <a:spcPts val="0"/>
                        </a:spcAft>
                      </a:pPr>
                      <a:r>
                        <a:rPr lang="es-MX" sz="900" b="0" dirty="0">
                          <a:effectLst/>
                          <a:latin typeface="Arial Narrow" panose="020B0606020202030204" pitchFamily="34" charset="0"/>
                          <a:ea typeface="Calibri" panose="020F0502020204030204" pitchFamily="34" charset="0"/>
                          <a:cs typeface="Times New Roman" panose="02020603050405020304" pitchFamily="18" charset="0"/>
                        </a:rPr>
                        <a:t>Tamaulipas 50%</a:t>
                      </a:r>
                    </a:p>
                    <a:p>
                      <a:pPr>
                        <a:lnSpc>
                          <a:spcPts val="1000"/>
                        </a:lnSpc>
                        <a:spcBef>
                          <a:spcPts val="0"/>
                        </a:spcBef>
                        <a:spcAft>
                          <a:spcPts val="0"/>
                        </a:spcAft>
                      </a:pPr>
                      <a:r>
                        <a:rPr lang="es-MX" sz="900" b="0" dirty="0">
                          <a:effectLst/>
                          <a:latin typeface="Arial Narrow" panose="020B0606020202030204" pitchFamily="34" charset="0"/>
                          <a:ea typeface="Calibri" panose="020F0502020204030204" pitchFamily="34" charset="0"/>
                          <a:cs typeface="Times New Roman" panose="02020603050405020304" pitchFamily="18" charset="0"/>
                        </a:rPr>
                        <a:t>Veracruz	50%</a:t>
                      </a:r>
                    </a:p>
                    <a:p>
                      <a:pPr>
                        <a:lnSpc>
                          <a:spcPts val="1000"/>
                        </a:lnSpc>
                        <a:spcBef>
                          <a:spcPts val="0"/>
                        </a:spcBef>
                        <a:spcAft>
                          <a:spcPts val="0"/>
                        </a:spcAft>
                      </a:pPr>
                      <a:r>
                        <a:rPr lang="es-MX" sz="1050" b="1" dirty="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Zacatecas 50%</a:t>
                      </a:r>
                    </a:p>
                  </a:txBody>
                  <a:tcPr marL="35629"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000"/>
                        </a:lnSpc>
                        <a:spcBef>
                          <a:spcPts val="0"/>
                        </a:spcBef>
                        <a:spcAft>
                          <a:spcPts val="0"/>
                        </a:spcAft>
                      </a:pPr>
                      <a:r>
                        <a:rPr lang="es-MX" sz="1100" kern="1200" dirty="0">
                          <a:solidFill>
                            <a:schemeClr val="tx1"/>
                          </a:solidFill>
                          <a:effectLst/>
                          <a:latin typeface="Arial Narrow" panose="020B0606020202030204" pitchFamily="34" charset="0"/>
                          <a:ea typeface="Times New Roman" panose="02020603050405020304" pitchFamily="18" charset="0"/>
                          <a:cs typeface="Arial" panose="020B0604020202020204" pitchFamily="34" charset="0"/>
                        </a:rPr>
                        <a:t>8</a:t>
                      </a:r>
                    </a:p>
                  </a:txBody>
                  <a:tcPr marL="45404" marR="45404" marT="22703" marB="227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66716935"/>
                  </a:ext>
                </a:extLst>
              </a:tr>
              <a:tr h="1701079">
                <a:tc>
                  <a:txBody>
                    <a:bodyPr/>
                    <a:lstStyle/>
                    <a:p>
                      <a:pPr>
                        <a:lnSpc>
                          <a:spcPts val="1000"/>
                        </a:lnSpc>
                        <a:spcBef>
                          <a:spcPts val="0"/>
                        </a:spcBef>
                        <a:spcAft>
                          <a:spcPts val="0"/>
                        </a:spcAft>
                      </a:pPr>
                      <a:r>
                        <a:rPr lang="es-MX" sz="11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Rango 51-59%</a:t>
                      </a:r>
                      <a:endParaRPr lang="es-MX"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5404" marR="45404" marT="22703" marB="227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0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3 = Querétaro 52%</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0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Campeche 54.3%</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0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Chiapas 58.54%</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5404" marR="45404" marT="22703" marB="227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0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2 = Chihuahua 51.52%</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000"/>
                        </a:lnSpc>
                        <a:spcBef>
                          <a:spcPts val="0"/>
                        </a:spcBef>
                        <a:spcAft>
                          <a:spcPts val="0"/>
                        </a:spcAft>
                      </a:pPr>
                      <a:r>
                        <a:rPr lang="es-MX" sz="1000" b="1" kern="1200" dirty="0">
                          <a:solidFill>
                            <a:srgbClr val="000000"/>
                          </a:solidFill>
                          <a:effectLst/>
                          <a:highlight>
                            <a:srgbClr val="FFFF00"/>
                          </a:highlight>
                          <a:latin typeface="Arial Narrow" panose="020B0606020202030204" pitchFamily="34" charset="0"/>
                          <a:ea typeface="Times New Roman" panose="02020603050405020304" pitchFamily="18" charset="0"/>
                          <a:cs typeface="Arial" panose="020B0604020202020204" pitchFamily="34" charset="0"/>
                        </a:rPr>
                        <a:t>Zacatecas 53.33%</a:t>
                      </a:r>
                      <a:endParaRPr lang="es-MX" sz="1000" b="1" dirty="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endParaRPr>
                    </a:p>
                  </a:txBody>
                  <a:tcPr marL="45404" marR="45404" marT="22703" marB="227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000"/>
                        </a:lnSpc>
                        <a:spcBef>
                          <a:spcPts val="0"/>
                        </a:spcBef>
                        <a:spcAft>
                          <a:spcPts val="0"/>
                        </a:spcAft>
                      </a:pPr>
                      <a:r>
                        <a:rPr lang="es-MX" sz="800" b="0" u="none"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1 = Coahuila 56%</a:t>
                      </a:r>
                      <a:endParaRPr lang="es-MX" sz="800" b="0" u="none" dirty="0">
                        <a:effectLst/>
                        <a:latin typeface="Arial Narrow" panose="020B0606020202030204" pitchFamily="34" charset="0"/>
                        <a:ea typeface="Calibri" panose="020F0502020204030204" pitchFamily="34" charset="0"/>
                        <a:cs typeface="Times New Roman" panose="02020603050405020304" pitchFamily="18" charset="0"/>
                      </a:endParaRPr>
                    </a:p>
                  </a:txBody>
                  <a:tcPr marL="45404" marR="45404" marT="22703" marB="227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0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8= Aguascalientes 51.85%</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0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Querétaro 52% </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0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Campeche 51.43%</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0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Colima 56%</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000"/>
                        </a:lnSpc>
                        <a:spcBef>
                          <a:spcPts val="0"/>
                        </a:spcBef>
                        <a:spcAft>
                          <a:spcPts val="0"/>
                        </a:spcAft>
                      </a:pPr>
                      <a:r>
                        <a:rPr lang="es-MX" sz="800" b="0" u="none"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Hidalgo 53.33%</a:t>
                      </a:r>
                    </a:p>
                    <a:p>
                      <a:pPr marL="0" marR="0" lvl="0" indent="0" algn="l" defTabSz="457146" rtl="0" eaLnBrk="1" fontAlgn="auto" latinLnBrk="0" hangingPunct="1">
                        <a:lnSpc>
                          <a:spcPts val="1000"/>
                        </a:lnSpc>
                        <a:spcBef>
                          <a:spcPts val="0"/>
                        </a:spcBef>
                        <a:spcAft>
                          <a:spcPts val="0"/>
                        </a:spcAft>
                        <a:buClrTx/>
                        <a:buSzTx/>
                        <a:buFontTx/>
                        <a:buNone/>
                        <a:tabLst/>
                        <a:defRPr/>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Oaxaca 54.76%</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0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Tabasco 51.43% </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0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Baja California Sur 57.14%</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5629"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000"/>
                        </a:lnSpc>
                        <a:spcBef>
                          <a:spcPts val="0"/>
                        </a:spcBef>
                        <a:spcAft>
                          <a:spcPts val="0"/>
                        </a:spcAft>
                      </a:pPr>
                      <a:r>
                        <a:rPr lang="es-MX" sz="1100" b="0" dirty="0">
                          <a:effectLst/>
                          <a:latin typeface="Arial Narrow" panose="020B0606020202030204" pitchFamily="34" charset="0"/>
                          <a:ea typeface="Calibri" panose="020F0502020204030204" pitchFamily="34" charset="0"/>
                          <a:cs typeface="Times New Roman" panose="02020603050405020304" pitchFamily="18" charset="0"/>
                        </a:rPr>
                        <a:t>2= </a:t>
                      </a:r>
                      <a:r>
                        <a:rPr lang="es-MX" sz="1100" b="0" u="sng" dirty="0">
                          <a:effectLst/>
                          <a:latin typeface="Arial Narrow" panose="020B0606020202030204" pitchFamily="34" charset="0"/>
                          <a:ea typeface="Calibri" panose="020F0502020204030204" pitchFamily="34" charset="0"/>
                          <a:cs typeface="Times New Roman" panose="02020603050405020304" pitchFamily="18" charset="0"/>
                        </a:rPr>
                        <a:t>Quintana Roo </a:t>
                      </a:r>
                      <a:r>
                        <a:rPr lang="es-MX" sz="1100" b="0" dirty="0">
                          <a:effectLst/>
                          <a:latin typeface="Arial Narrow" panose="020B0606020202030204" pitchFamily="34" charset="0"/>
                          <a:ea typeface="Calibri" panose="020F0502020204030204" pitchFamily="34" charset="0"/>
                          <a:cs typeface="Times New Roman" panose="02020603050405020304" pitchFamily="18" charset="0"/>
                        </a:rPr>
                        <a:t>52%</a:t>
                      </a:r>
                    </a:p>
                    <a:p>
                      <a:pPr>
                        <a:lnSpc>
                          <a:spcPts val="1000"/>
                        </a:lnSpc>
                        <a:spcBef>
                          <a:spcPts val="0"/>
                        </a:spcBef>
                        <a:spcAft>
                          <a:spcPts val="0"/>
                        </a:spcAft>
                      </a:pPr>
                      <a:r>
                        <a:rPr lang="es-MX" sz="800" b="0" dirty="0">
                          <a:effectLst/>
                          <a:latin typeface="Arial Narrow" panose="020B0606020202030204" pitchFamily="34" charset="0"/>
                          <a:ea typeface="Calibri" panose="020F0502020204030204" pitchFamily="34" charset="0"/>
                          <a:cs typeface="Times New Roman" panose="02020603050405020304" pitchFamily="18" charset="0"/>
                        </a:rPr>
                        <a:t>Tamaulipas 52.78%</a:t>
                      </a:r>
                    </a:p>
                  </a:txBody>
                  <a:tcPr marL="35629"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000"/>
                        </a:lnSpc>
                        <a:spcBef>
                          <a:spcPts val="0"/>
                        </a:spcBef>
                        <a:spcAft>
                          <a:spcPts val="0"/>
                        </a:spcAft>
                      </a:pPr>
                      <a:r>
                        <a:rPr kumimoji="0" lang="es-MX" sz="8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Arial" panose="020B0604020202020204" pitchFamily="34" charset="0"/>
                        </a:rPr>
                        <a:t>Ninguna</a:t>
                      </a:r>
                      <a:endParaRPr lang="es-MX" sz="11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5629"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000"/>
                        </a:lnSpc>
                        <a:spcBef>
                          <a:spcPts val="0"/>
                        </a:spcBef>
                        <a:spcAft>
                          <a:spcPts val="0"/>
                        </a:spcAft>
                      </a:pPr>
                      <a:r>
                        <a:rPr lang="es-MX" sz="900" b="0" dirty="0">
                          <a:effectLst/>
                          <a:latin typeface="Arial Narrow" panose="020B0606020202030204" pitchFamily="34" charset="0"/>
                          <a:ea typeface="Calibri" panose="020F0502020204030204" pitchFamily="34" charset="0"/>
                          <a:cs typeface="Times New Roman" panose="02020603050405020304" pitchFamily="18" charset="0"/>
                        </a:rPr>
                        <a:t>13= Puebla  51.22%</a:t>
                      </a:r>
                    </a:p>
                    <a:p>
                      <a:pPr>
                        <a:lnSpc>
                          <a:spcPts val="1000"/>
                        </a:lnSpc>
                        <a:spcBef>
                          <a:spcPts val="0"/>
                        </a:spcBef>
                        <a:spcAft>
                          <a:spcPts val="0"/>
                        </a:spcAft>
                      </a:pPr>
                      <a:r>
                        <a:rPr lang="es-MX" sz="900" b="0" dirty="0">
                          <a:effectLst/>
                          <a:latin typeface="Arial Narrow" panose="020B0606020202030204" pitchFamily="34" charset="0"/>
                          <a:ea typeface="Calibri" panose="020F0502020204030204" pitchFamily="34" charset="0"/>
                          <a:cs typeface="Times New Roman" panose="02020603050405020304" pitchFamily="18" charset="0"/>
                        </a:rPr>
                        <a:t>Aguascalientes 51.85%</a:t>
                      </a:r>
                    </a:p>
                    <a:p>
                      <a:pPr>
                        <a:lnSpc>
                          <a:spcPts val="1000"/>
                        </a:lnSpc>
                        <a:spcBef>
                          <a:spcPts val="0"/>
                        </a:spcBef>
                        <a:spcAft>
                          <a:spcPts val="0"/>
                        </a:spcAft>
                      </a:pPr>
                      <a:r>
                        <a:rPr lang="es-MX" sz="900" b="0" dirty="0">
                          <a:effectLst/>
                          <a:latin typeface="Arial Narrow" panose="020B0606020202030204" pitchFamily="34" charset="0"/>
                          <a:ea typeface="Calibri" panose="020F0502020204030204" pitchFamily="34" charset="0"/>
                          <a:cs typeface="Times New Roman" panose="02020603050405020304" pitchFamily="18" charset="0"/>
                        </a:rPr>
                        <a:t>Colima 52%</a:t>
                      </a:r>
                    </a:p>
                    <a:p>
                      <a:pPr>
                        <a:lnSpc>
                          <a:spcPts val="1000"/>
                        </a:lnSpc>
                        <a:spcBef>
                          <a:spcPts val="0"/>
                        </a:spcBef>
                        <a:spcAft>
                          <a:spcPts val="0"/>
                        </a:spcAft>
                      </a:pPr>
                      <a:r>
                        <a:rPr lang="es-MX" sz="900" b="0" dirty="0">
                          <a:effectLst/>
                          <a:latin typeface="Arial Narrow" panose="020B0606020202030204" pitchFamily="34" charset="0"/>
                          <a:ea typeface="Calibri" panose="020F0502020204030204" pitchFamily="34" charset="0"/>
                          <a:cs typeface="Times New Roman" panose="02020603050405020304" pitchFamily="18" charset="0"/>
                        </a:rPr>
                        <a:t>Tlaxcala 52%</a:t>
                      </a:r>
                    </a:p>
                    <a:p>
                      <a:pPr>
                        <a:lnSpc>
                          <a:spcPts val="1000"/>
                        </a:lnSpc>
                        <a:spcBef>
                          <a:spcPts val="0"/>
                        </a:spcBef>
                        <a:spcAft>
                          <a:spcPts val="0"/>
                        </a:spcAft>
                      </a:pPr>
                      <a:r>
                        <a:rPr lang="es-MX" sz="900" b="0" dirty="0">
                          <a:effectLst/>
                          <a:latin typeface="Arial Narrow" panose="020B0606020202030204" pitchFamily="34" charset="0"/>
                          <a:ea typeface="Calibri" panose="020F0502020204030204" pitchFamily="34" charset="0"/>
                          <a:cs typeface="Times New Roman" panose="02020603050405020304" pitchFamily="18" charset="0"/>
                        </a:rPr>
                        <a:t>Ciudad de México 53.03%</a:t>
                      </a:r>
                    </a:p>
                    <a:p>
                      <a:pPr>
                        <a:lnSpc>
                          <a:spcPts val="1000"/>
                        </a:lnSpc>
                        <a:spcBef>
                          <a:spcPts val="0"/>
                        </a:spcBef>
                        <a:spcAft>
                          <a:spcPts val="0"/>
                        </a:spcAft>
                      </a:pPr>
                      <a:r>
                        <a:rPr lang="es-MX" sz="900" b="0" dirty="0">
                          <a:effectLst/>
                          <a:latin typeface="Arial Narrow" panose="020B0606020202030204" pitchFamily="34" charset="0"/>
                          <a:ea typeface="Calibri" panose="020F0502020204030204" pitchFamily="34" charset="0"/>
                          <a:cs typeface="Times New Roman" panose="02020603050405020304" pitchFamily="18" charset="0"/>
                        </a:rPr>
                        <a:t>Tabasco	54.29%</a:t>
                      </a:r>
                    </a:p>
                    <a:p>
                      <a:pPr>
                        <a:lnSpc>
                          <a:spcPts val="1000"/>
                        </a:lnSpc>
                        <a:spcBef>
                          <a:spcPts val="0"/>
                        </a:spcBef>
                        <a:spcAft>
                          <a:spcPts val="0"/>
                        </a:spcAft>
                      </a:pPr>
                      <a:r>
                        <a:rPr lang="es-MX" sz="900" b="0" dirty="0">
                          <a:effectLst/>
                          <a:latin typeface="Arial Narrow" panose="020B0606020202030204" pitchFamily="34" charset="0"/>
                          <a:ea typeface="Calibri" panose="020F0502020204030204" pitchFamily="34" charset="0"/>
                          <a:cs typeface="Times New Roman" panose="02020603050405020304" pitchFamily="18" charset="0"/>
                        </a:rPr>
                        <a:t>Baja California 56%</a:t>
                      </a:r>
                    </a:p>
                    <a:p>
                      <a:pPr>
                        <a:lnSpc>
                          <a:spcPts val="1000"/>
                        </a:lnSpc>
                        <a:spcBef>
                          <a:spcPts val="0"/>
                        </a:spcBef>
                        <a:spcAft>
                          <a:spcPts val="0"/>
                        </a:spcAft>
                      </a:pPr>
                      <a:r>
                        <a:rPr lang="es-MX" sz="900" b="0" dirty="0">
                          <a:effectLst/>
                          <a:latin typeface="Arial Narrow" panose="020B0606020202030204" pitchFamily="34" charset="0"/>
                          <a:ea typeface="Calibri" panose="020F0502020204030204" pitchFamily="34" charset="0"/>
                          <a:cs typeface="Times New Roman" panose="02020603050405020304" pitchFamily="18" charset="0"/>
                        </a:rPr>
                        <a:t>Yucatán	56%</a:t>
                      </a:r>
                    </a:p>
                    <a:p>
                      <a:pPr>
                        <a:lnSpc>
                          <a:spcPts val="1000"/>
                        </a:lnSpc>
                        <a:spcBef>
                          <a:spcPts val="0"/>
                        </a:spcBef>
                        <a:spcAft>
                          <a:spcPts val="0"/>
                        </a:spcAft>
                      </a:pPr>
                      <a:r>
                        <a:rPr lang="es-MX" sz="900" b="0" dirty="0">
                          <a:effectLst/>
                          <a:latin typeface="Arial Narrow" panose="020B0606020202030204" pitchFamily="34" charset="0"/>
                          <a:ea typeface="Calibri" panose="020F0502020204030204" pitchFamily="34" charset="0"/>
                          <a:cs typeface="Times New Roman" panose="02020603050405020304" pitchFamily="18" charset="0"/>
                        </a:rPr>
                        <a:t>Baja California Sur	57.14%</a:t>
                      </a:r>
                    </a:p>
                    <a:p>
                      <a:pPr>
                        <a:lnSpc>
                          <a:spcPts val="1000"/>
                        </a:lnSpc>
                        <a:spcBef>
                          <a:spcPts val="0"/>
                        </a:spcBef>
                        <a:spcAft>
                          <a:spcPts val="0"/>
                        </a:spcAft>
                      </a:pPr>
                      <a:r>
                        <a:rPr lang="es-MX" sz="900" b="0" dirty="0">
                          <a:effectLst/>
                          <a:latin typeface="Arial Narrow" panose="020B0606020202030204" pitchFamily="34" charset="0"/>
                          <a:ea typeface="Calibri" panose="020F0502020204030204" pitchFamily="34" charset="0"/>
                          <a:cs typeface="Times New Roman" panose="02020603050405020304" pitchFamily="18" charset="0"/>
                        </a:rPr>
                        <a:t>Campeche 57.14%</a:t>
                      </a:r>
                    </a:p>
                    <a:p>
                      <a:pPr>
                        <a:lnSpc>
                          <a:spcPts val="1000"/>
                        </a:lnSpc>
                        <a:spcBef>
                          <a:spcPts val="0"/>
                        </a:spcBef>
                        <a:spcAft>
                          <a:spcPts val="0"/>
                        </a:spcAft>
                      </a:pPr>
                      <a:r>
                        <a:rPr lang="es-MX" sz="1000" b="0" dirty="0">
                          <a:effectLst/>
                          <a:latin typeface="Arial Narrow" panose="020B0606020202030204" pitchFamily="34" charset="0"/>
                          <a:ea typeface="Calibri" panose="020F0502020204030204" pitchFamily="34" charset="0"/>
                          <a:cs typeface="Times New Roman" panose="02020603050405020304" pitchFamily="18" charset="0"/>
                        </a:rPr>
                        <a:t>Sinaloa	57.5%</a:t>
                      </a:r>
                    </a:p>
                    <a:p>
                      <a:pPr>
                        <a:lnSpc>
                          <a:spcPts val="1000"/>
                        </a:lnSpc>
                        <a:spcBef>
                          <a:spcPts val="0"/>
                        </a:spcBef>
                        <a:spcAft>
                          <a:spcPts val="0"/>
                        </a:spcAft>
                      </a:pPr>
                      <a:r>
                        <a:rPr lang="es-MX" sz="900" b="0" dirty="0">
                          <a:effectLst/>
                          <a:latin typeface="Arial Narrow" panose="020B0606020202030204" pitchFamily="34" charset="0"/>
                          <a:ea typeface="Calibri" panose="020F0502020204030204" pitchFamily="34" charset="0"/>
                          <a:cs typeface="Times New Roman" panose="02020603050405020304" pitchFamily="18" charset="0"/>
                        </a:rPr>
                        <a:t>Sonora	57.58%</a:t>
                      </a:r>
                    </a:p>
                    <a:p>
                      <a:pPr>
                        <a:lnSpc>
                          <a:spcPts val="1000"/>
                        </a:lnSpc>
                        <a:spcBef>
                          <a:spcPts val="0"/>
                        </a:spcBef>
                        <a:spcAft>
                          <a:spcPts val="0"/>
                        </a:spcAft>
                      </a:pPr>
                      <a:r>
                        <a:rPr lang="es-MX" sz="900" b="0" dirty="0">
                          <a:effectLst/>
                          <a:latin typeface="Arial Narrow" panose="020B0606020202030204" pitchFamily="34" charset="0"/>
                          <a:ea typeface="Calibri" panose="020F0502020204030204" pitchFamily="34" charset="0"/>
                          <a:cs typeface="Times New Roman" panose="02020603050405020304" pitchFamily="18" charset="0"/>
                        </a:rPr>
                        <a:t>Oaxaca*	59.52%</a:t>
                      </a:r>
                    </a:p>
                  </a:txBody>
                  <a:tcPr marL="35629"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000"/>
                        </a:lnSpc>
                        <a:spcBef>
                          <a:spcPts val="0"/>
                        </a:spcBef>
                        <a:spcAft>
                          <a:spcPts val="0"/>
                        </a:spcAft>
                      </a:pPr>
                      <a:r>
                        <a:rPr lang="es-MX" sz="11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14</a:t>
                      </a:r>
                    </a:p>
                  </a:txBody>
                  <a:tcPr marL="45404" marR="45404" marT="22703" marB="227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7735786"/>
                  </a:ext>
                </a:extLst>
              </a:tr>
              <a:tr h="523409">
                <a:tc>
                  <a:txBody>
                    <a:bodyPr/>
                    <a:lstStyle/>
                    <a:p>
                      <a:pPr>
                        <a:lnSpc>
                          <a:spcPts val="1000"/>
                        </a:lnSpc>
                        <a:spcBef>
                          <a:spcPts val="0"/>
                        </a:spcBef>
                        <a:spcAft>
                          <a:spcPts val="0"/>
                        </a:spcAft>
                      </a:pPr>
                      <a:r>
                        <a:rPr lang="es-MX" sz="11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Rango 60-69%</a:t>
                      </a:r>
                      <a:endParaRPr lang="es-MX"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5404" marR="45404" marT="22703" marB="227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000"/>
                        </a:lnSpc>
                        <a:spcBef>
                          <a:spcPts val="0"/>
                        </a:spcBef>
                        <a:spcAft>
                          <a:spcPts val="0"/>
                        </a:spcAft>
                      </a:pPr>
                      <a:r>
                        <a:rPr lang="es-MX" sz="8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Ninguna</a:t>
                      </a:r>
                      <a:endParaRPr lang="es-MX" sz="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5404" marR="45404" marT="22703" marB="227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000"/>
                        </a:lnSpc>
                        <a:spcBef>
                          <a:spcPts val="0"/>
                        </a:spcBef>
                        <a:spcAft>
                          <a:spcPts val="0"/>
                        </a:spcAft>
                      </a:pPr>
                      <a:r>
                        <a:rPr lang="es-MX" sz="8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Ninguna</a:t>
                      </a:r>
                      <a:endParaRPr lang="es-MX" sz="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5404" marR="45404" marT="22703" marB="227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000"/>
                        </a:lnSpc>
                        <a:spcBef>
                          <a:spcPts val="0"/>
                        </a:spcBef>
                        <a:spcAft>
                          <a:spcPts val="0"/>
                        </a:spcAft>
                      </a:pPr>
                      <a:r>
                        <a:rPr lang="es-MX" sz="8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Ninguna</a:t>
                      </a:r>
                      <a:endParaRPr lang="es-MX" sz="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5404" marR="45404" marT="22703" marB="227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000"/>
                        </a:lnSpc>
                        <a:spcBef>
                          <a:spcPts val="0"/>
                        </a:spcBef>
                        <a:spcAft>
                          <a:spcPts val="0"/>
                        </a:spcAft>
                      </a:pPr>
                      <a:r>
                        <a:rPr lang="es-MX" sz="8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2= Tlaxcala 60%</a:t>
                      </a:r>
                      <a:endParaRPr lang="es-MX" sz="80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000"/>
                        </a:lnSpc>
                        <a:spcBef>
                          <a:spcPts val="0"/>
                        </a:spcBef>
                        <a:spcAft>
                          <a:spcPts val="0"/>
                        </a:spcAft>
                      </a:pPr>
                      <a:r>
                        <a:rPr lang="es-MX" sz="8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Chiapas 65%</a:t>
                      </a:r>
                      <a:endParaRPr lang="es-MX" sz="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5629"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457146" rtl="0" eaLnBrk="1" fontAlgn="auto" latinLnBrk="0" hangingPunct="1">
                        <a:lnSpc>
                          <a:spcPts val="1000"/>
                        </a:lnSpc>
                        <a:spcBef>
                          <a:spcPts val="0"/>
                        </a:spcBef>
                        <a:spcAft>
                          <a:spcPts val="0"/>
                        </a:spcAft>
                        <a:buClrTx/>
                        <a:buSzTx/>
                        <a:buFontTx/>
                        <a:buNone/>
                        <a:tabLst/>
                        <a:defRPr/>
                      </a:pPr>
                      <a:r>
                        <a:rPr lang="es-MX" sz="800" kern="12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Ninguna</a:t>
                      </a:r>
                      <a:endParaRPr lang="es-MX" sz="80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000"/>
                        </a:lnSpc>
                        <a:spcBef>
                          <a:spcPts val="0"/>
                        </a:spcBef>
                        <a:spcAft>
                          <a:spcPts val="0"/>
                        </a:spcAft>
                      </a:pPr>
                      <a:endParaRPr lang="es-MX" sz="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5629"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457146" rtl="0" eaLnBrk="1" fontAlgn="auto" latinLnBrk="0" hangingPunct="1">
                        <a:lnSpc>
                          <a:spcPts val="1000"/>
                        </a:lnSpc>
                        <a:spcBef>
                          <a:spcPts val="0"/>
                        </a:spcBef>
                        <a:spcAft>
                          <a:spcPts val="0"/>
                        </a:spcAft>
                        <a:buClrTx/>
                        <a:buSzTx/>
                        <a:buFontTx/>
                        <a:buNone/>
                        <a:tabLst/>
                        <a:defRPr/>
                      </a:pPr>
                      <a:r>
                        <a:rPr lang="es-MX" sz="1100" u="sng"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1 = Coahuila 60%</a:t>
                      </a:r>
                      <a:endParaRPr lang="es-MX" sz="1100" u="sng" dirty="0">
                        <a:effectLst/>
                        <a:latin typeface="Arial Narrow" panose="020B0606020202030204" pitchFamily="34" charset="0"/>
                        <a:ea typeface="Calibri" panose="020F0502020204030204" pitchFamily="34" charset="0"/>
                        <a:cs typeface="Times New Roman" panose="02020603050405020304" pitchFamily="18" charset="0"/>
                      </a:endParaRPr>
                    </a:p>
                  </a:txBody>
                  <a:tcPr marL="35629"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457146" rtl="0" eaLnBrk="1" fontAlgn="auto" latinLnBrk="0" hangingPunct="1">
                        <a:lnSpc>
                          <a:spcPts val="1000"/>
                        </a:lnSpc>
                        <a:spcBef>
                          <a:spcPts val="0"/>
                        </a:spcBef>
                        <a:spcAft>
                          <a:spcPts val="0"/>
                        </a:spcAft>
                        <a:buClrTx/>
                        <a:buSzTx/>
                        <a:buFontTx/>
                        <a:buNone/>
                        <a:tabLst/>
                        <a:defRPr/>
                      </a:pPr>
                      <a:r>
                        <a:rPr lang="es-MX" sz="900" u="none" dirty="0">
                          <a:effectLst/>
                          <a:latin typeface="Arial Narrow" panose="020B0606020202030204" pitchFamily="34" charset="0"/>
                          <a:ea typeface="Calibri" panose="020F0502020204030204" pitchFamily="34" charset="0"/>
                          <a:cs typeface="Times New Roman" panose="02020603050405020304" pitchFamily="18" charset="0"/>
                        </a:rPr>
                        <a:t>4=Nayarit	60%</a:t>
                      </a:r>
                    </a:p>
                    <a:p>
                      <a:pPr marL="0" marR="0" lvl="0" indent="0" algn="l" defTabSz="457146" rtl="0" eaLnBrk="1" fontAlgn="auto" latinLnBrk="0" hangingPunct="1">
                        <a:lnSpc>
                          <a:spcPts val="1000"/>
                        </a:lnSpc>
                        <a:spcBef>
                          <a:spcPts val="0"/>
                        </a:spcBef>
                        <a:spcAft>
                          <a:spcPts val="0"/>
                        </a:spcAft>
                        <a:buClrTx/>
                        <a:buSzTx/>
                        <a:buFontTx/>
                        <a:buNone/>
                        <a:tabLst/>
                        <a:defRPr/>
                      </a:pPr>
                      <a:r>
                        <a:rPr lang="es-MX" sz="900" u="none" dirty="0">
                          <a:effectLst/>
                          <a:latin typeface="Arial Narrow" panose="020B0606020202030204" pitchFamily="34" charset="0"/>
                          <a:ea typeface="Calibri" panose="020F0502020204030204" pitchFamily="34" charset="0"/>
                          <a:cs typeface="Times New Roman" panose="02020603050405020304" pitchFamily="18" charset="0"/>
                        </a:rPr>
                        <a:t>Chiapas	62.5%</a:t>
                      </a:r>
                    </a:p>
                    <a:p>
                      <a:pPr marL="0" marR="0" lvl="0" indent="0" algn="l" defTabSz="457146" rtl="0" eaLnBrk="1" fontAlgn="auto" latinLnBrk="0" hangingPunct="1">
                        <a:lnSpc>
                          <a:spcPts val="1000"/>
                        </a:lnSpc>
                        <a:spcBef>
                          <a:spcPts val="0"/>
                        </a:spcBef>
                        <a:spcAft>
                          <a:spcPts val="0"/>
                        </a:spcAft>
                        <a:buClrTx/>
                        <a:buSzTx/>
                        <a:buFontTx/>
                        <a:buNone/>
                        <a:tabLst/>
                        <a:defRPr/>
                      </a:pPr>
                      <a:r>
                        <a:rPr lang="es-MX" sz="900" u="none" dirty="0">
                          <a:effectLst/>
                          <a:latin typeface="Arial Narrow" panose="020B0606020202030204" pitchFamily="34" charset="0"/>
                          <a:ea typeface="Calibri" panose="020F0502020204030204" pitchFamily="34" charset="0"/>
                          <a:cs typeface="Times New Roman" panose="02020603050405020304" pitchFamily="18" charset="0"/>
                        </a:rPr>
                        <a:t>Michoacán 62.5%</a:t>
                      </a:r>
                    </a:p>
                    <a:p>
                      <a:pPr marL="0" marR="0" lvl="0" indent="0" algn="l" defTabSz="457146" rtl="0" eaLnBrk="1" fontAlgn="auto" latinLnBrk="0" hangingPunct="1">
                        <a:lnSpc>
                          <a:spcPts val="1000"/>
                        </a:lnSpc>
                        <a:spcBef>
                          <a:spcPts val="0"/>
                        </a:spcBef>
                        <a:spcAft>
                          <a:spcPts val="0"/>
                        </a:spcAft>
                        <a:buClrTx/>
                        <a:buSzTx/>
                        <a:buFontTx/>
                        <a:buNone/>
                        <a:tabLst/>
                        <a:defRPr/>
                      </a:pPr>
                      <a:r>
                        <a:rPr lang="es-MX" sz="900" u="none" dirty="0">
                          <a:effectLst/>
                          <a:latin typeface="Arial Narrow" panose="020B0606020202030204" pitchFamily="34" charset="0"/>
                          <a:ea typeface="Calibri" panose="020F0502020204030204" pitchFamily="34" charset="0"/>
                          <a:cs typeface="Times New Roman" panose="02020603050405020304" pitchFamily="18" charset="0"/>
                        </a:rPr>
                        <a:t>Jalisco	63.16%</a:t>
                      </a:r>
                    </a:p>
                  </a:txBody>
                  <a:tcPr marL="35629"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000"/>
                        </a:lnSpc>
                        <a:spcBef>
                          <a:spcPts val="0"/>
                        </a:spcBef>
                        <a:spcAft>
                          <a:spcPts val="0"/>
                        </a:spcAft>
                      </a:pPr>
                      <a:r>
                        <a:rPr lang="es-MX" sz="1100" kern="12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5</a:t>
                      </a:r>
                      <a:endParaRPr lang="es-MX"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5404" marR="45404" marT="22703" marB="227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50310402"/>
                  </a:ext>
                </a:extLst>
              </a:tr>
              <a:tr h="161825">
                <a:tc>
                  <a:txBody>
                    <a:bodyPr/>
                    <a:lstStyle/>
                    <a:p>
                      <a:pPr>
                        <a:lnSpc>
                          <a:spcPts val="1000"/>
                        </a:lnSpc>
                        <a:spcBef>
                          <a:spcPts val="0"/>
                        </a:spcBef>
                        <a:spcAft>
                          <a:spcPts val="0"/>
                        </a:spcAft>
                      </a:pPr>
                      <a:r>
                        <a:rPr lang="es-MX" sz="8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Rango 70%</a:t>
                      </a:r>
                      <a:endParaRPr lang="es-MX" sz="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5404" marR="45404" marT="22703" marB="227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000"/>
                        </a:lnSpc>
                        <a:spcBef>
                          <a:spcPts val="0"/>
                        </a:spcBef>
                        <a:spcAft>
                          <a:spcPts val="0"/>
                        </a:spcAft>
                      </a:pPr>
                      <a:r>
                        <a:rPr lang="es-MX" sz="8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Ninguna</a:t>
                      </a:r>
                      <a:endParaRPr lang="es-MX" sz="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5404" marR="45404" marT="22703" marB="227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000"/>
                        </a:lnSpc>
                        <a:spcBef>
                          <a:spcPts val="0"/>
                        </a:spcBef>
                        <a:spcAft>
                          <a:spcPts val="0"/>
                        </a:spcAft>
                      </a:pPr>
                      <a:r>
                        <a:rPr lang="es-MX" sz="8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Ninguna</a:t>
                      </a:r>
                      <a:endParaRPr lang="es-MX" sz="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5404" marR="45404" marT="22703" marB="227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000"/>
                        </a:lnSpc>
                        <a:spcBef>
                          <a:spcPts val="0"/>
                        </a:spcBef>
                        <a:spcAft>
                          <a:spcPts val="0"/>
                        </a:spcAft>
                      </a:pPr>
                      <a:r>
                        <a:rPr lang="es-MX" sz="8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Ninguna</a:t>
                      </a:r>
                      <a:endParaRPr lang="es-MX" sz="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5404" marR="45404" marT="22703" marB="227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000"/>
                        </a:lnSpc>
                        <a:spcBef>
                          <a:spcPts val="0"/>
                        </a:spcBef>
                        <a:spcAft>
                          <a:spcPts val="0"/>
                        </a:spcAft>
                      </a:pPr>
                      <a:r>
                        <a:rPr lang="es-MX" sz="8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1= Morelos 70%</a:t>
                      </a:r>
                      <a:endParaRPr lang="es-MX" sz="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5629"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457146" rtl="0" eaLnBrk="1" fontAlgn="auto" latinLnBrk="0" hangingPunct="1">
                        <a:lnSpc>
                          <a:spcPts val="1000"/>
                        </a:lnSpc>
                        <a:spcBef>
                          <a:spcPts val="0"/>
                        </a:spcBef>
                        <a:spcAft>
                          <a:spcPts val="0"/>
                        </a:spcAft>
                        <a:buClrTx/>
                        <a:buSzTx/>
                        <a:buFontTx/>
                        <a:buNone/>
                        <a:tabLst/>
                        <a:defRPr/>
                      </a:pPr>
                      <a:r>
                        <a:rPr lang="es-MX" sz="800" kern="12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Ninguna</a:t>
                      </a:r>
                      <a:endParaRPr lang="es-MX" sz="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5629"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457146" rtl="0" eaLnBrk="1" fontAlgn="auto" latinLnBrk="0" hangingPunct="1">
                        <a:lnSpc>
                          <a:spcPts val="1000"/>
                        </a:lnSpc>
                        <a:spcBef>
                          <a:spcPts val="0"/>
                        </a:spcBef>
                        <a:spcAft>
                          <a:spcPts val="0"/>
                        </a:spcAft>
                        <a:buClrTx/>
                        <a:buSzTx/>
                        <a:buFontTx/>
                        <a:buNone/>
                        <a:tabLst/>
                        <a:defRPr/>
                      </a:pPr>
                      <a:r>
                        <a:rPr lang="es-MX" sz="800" kern="12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Ninguna</a:t>
                      </a:r>
                      <a:endParaRPr lang="es-MX" sz="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5629"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457146" rtl="0" eaLnBrk="1" fontAlgn="auto" latinLnBrk="0" hangingPunct="1">
                        <a:lnSpc>
                          <a:spcPts val="1000"/>
                        </a:lnSpc>
                        <a:spcBef>
                          <a:spcPts val="0"/>
                        </a:spcBef>
                        <a:spcAft>
                          <a:spcPts val="0"/>
                        </a:spcAft>
                        <a:buClrTx/>
                        <a:buSzTx/>
                        <a:buFontTx/>
                        <a:buNone/>
                        <a:tabLst/>
                        <a:defRPr/>
                      </a:pPr>
                      <a:r>
                        <a:rPr lang="es-MX" sz="800" kern="12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Ninguna</a:t>
                      </a:r>
                      <a:endParaRPr lang="es-MX" sz="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5629"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000"/>
                        </a:lnSpc>
                        <a:spcBef>
                          <a:spcPts val="0"/>
                        </a:spcBef>
                        <a:spcAft>
                          <a:spcPts val="0"/>
                        </a:spcAft>
                      </a:pPr>
                      <a:r>
                        <a:rPr lang="es-MX" sz="800" kern="12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0</a:t>
                      </a:r>
                      <a:endParaRPr lang="es-MX" sz="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5404" marR="45404" marT="22703" marB="227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50103111"/>
                  </a:ext>
                </a:extLst>
              </a:tr>
              <a:tr h="203248">
                <a:tc>
                  <a:txBody>
                    <a:bodyPr/>
                    <a:lstStyle/>
                    <a:p>
                      <a:pPr>
                        <a:lnSpc>
                          <a:spcPts val="1000"/>
                        </a:lnSpc>
                        <a:spcBef>
                          <a:spcPts val="0"/>
                        </a:spcBef>
                        <a:spcAft>
                          <a:spcPts val="0"/>
                        </a:spcAft>
                      </a:pPr>
                      <a:r>
                        <a:rPr lang="es-MX" sz="11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Total</a:t>
                      </a:r>
                      <a:endParaRPr lang="es-MX"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5404" marR="45404" marT="22703" marB="227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000"/>
                        </a:lnSpc>
                        <a:spcBef>
                          <a:spcPts val="0"/>
                        </a:spcBef>
                        <a:spcAft>
                          <a:spcPts val="0"/>
                        </a:spcAft>
                      </a:pPr>
                      <a:r>
                        <a:rPr lang="es-MX" sz="8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17</a:t>
                      </a:r>
                      <a:endParaRPr lang="es-MX" sz="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5404" marR="45404" marT="22703" marB="227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000"/>
                        </a:lnSpc>
                        <a:spcBef>
                          <a:spcPts val="0"/>
                        </a:spcBef>
                        <a:spcAft>
                          <a:spcPts val="0"/>
                        </a:spcAft>
                      </a:pPr>
                      <a:r>
                        <a:rPr lang="es-MX" sz="8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12</a:t>
                      </a:r>
                      <a:endParaRPr lang="es-MX" sz="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5404" marR="45404" marT="22703" marB="227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000"/>
                        </a:lnSpc>
                        <a:spcBef>
                          <a:spcPts val="0"/>
                        </a:spcBef>
                        <a:spcAft>
                          <a:spcPts val="0"/>
                        </a:spcAft>
                      </a:pPr>
                      <a:r>
                        <a:rPr lang="es-MX" sz="8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2</a:t>
                      </a:r>
                      <a:endParaRPr lang="es-MX" sz="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5404" marR="45404" marT="22703" marB="227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000"/>
                        </a:lnSpc>
                        <a:spcBef>
                          <a:spcPts val="0"/>
                        </a:spcBef>
                        <a:spcAft>
                          <a:spcPts val="0"/>
                        </a:spcAft>
                      </a:pPr>
                      <a:r>
                        <a:rPr lang="es-MX" sz="8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27</a:t>
                      </a:r>
                      <a:endParaRPr lang="es-MX" sz="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5629"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000"/>
                        </a:lnSpc>
                        <a:spcBef>
                          <a:spcPts val="0"/>
                        </a:spcBef>
                        <a:spcAft>
                          <a:spcPts val="0"/>
                        </a:spcAft>
                      </a:pPr>
                      <a:r>
                        <a:rPr lang="es-MX" sz="900" dirty="0">
                          <a:effectLst/>
                          <a:latin typeface="Arial Narrow" panose="020B0606020202030204" pitchFamily="34" charset="0"/>
                          <a:ea typeface="Calibri" panose="020F0502020204030204" pitchFamily="34" charset="0"/>
                          <a:cs typeface="Times New Roman" panose="02020603050405020304" pitchFamily="18" charset="0"/>
                        </a:rPr>
                        <a:t>3</a:t>
                      </a:r>
                    </a:p>
                  </a:txBody>
                  <a:tcPr marL="35629"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000"/>
                        </a:lnSpc>
                        <a:spcBef>
                          <a:spcPts val="0"/>
                        </a:spcBef>
                        <a:spcAft>
                          <a:spcPts val="0"/>
                        </a:spcAft>
                      </a:pPr>
                      <a:r>
                        <a:rPr lang="es-MX" sz="1100" dirty="0">
                          <a:effectLst/>
                          <a:latin typeface="Arial Narrow" panose="020B0606020202030204" pitchFamily="34" charset="0"/>
                          <a:ea typeface="Calibri" panose="020F0502020204030204" pitchFamily="34" charset="0"/>
                          <a:cs typeface="Times New Roman" panose="02020603050405020304" pitchFamily="18" charset="0"/>
                        </a:rPr>
                        <a:t>1</a:t>
                      </a:r>
                    </a:p>
                  </a:txBody>
                  <a:tcPr marL="35629"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000"/>
                        </a:lnSpc>
                        <a:spcBef>
                          <a:spcPts val="0"/>
                        </a:spcBef>
                        <a:spcAft>
                          <a:spcPts val="0"/>
                        </a:spcAft>
                      </a:pPr>
                      <a:r>
                        <a:rPr lang="es-MX" sz="1100" dirty="0">
                          <a:effectLst/>
                          <a:latin typeface="Arial Narrow" panose="020B0606020202030204" pitchFamily="34" charset="0"/>
                          <a:ea typeface="Calibri" panose="020F0502020204030204" pitchFamily="34" charset="0"/>
                          <a:cs typeface="Times New Roman" panose="02020603050405020304" pitchFamily="18" charset="0"/>
                        </a:rPr>
                        <a:t>30</a:t>
                      </a:r>
                    </a:p>
                  </a:txBody>
                  <a:tcPr marL="35629"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000"/>
                        </a:lnSpc>
                        <a:spcBef>
                          <a:spcPts val="0"/>
                        </a:spcBef>
                        <a:spcAft>
                          <a:spcPts val="0"/>
                        </a:spcAft>
                      </a:pPr>
                      <a:r>
                        <a:rPr lang="es-MX" sz="11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32 (53.4%)</a:t>
                      </a:r>
                      <a:endParaRPr lang="es-MX"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5404" marR="45404" marT="22703" marB="227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32855940"/>
                  </a:ext>
                </a:extLst>
              </a:tr>
            </a:tbl>
          </a:graphicData>
        </a:graphic>
      </p:graphicFrame>
    </p:spTree>
    <p:extLst>
      <p:ext uri="{BB962C8B-B14F-4D97-AF65-F5344CB8AC3E}">
        <p14:creationId xmlns:p14="http://schemas.microsoft.com/office/powerpoint/2010/main" val="24791226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p:cNvGraphicFramePr>
            <a:graphicFrameLocks noGrp="1"/>
          </p:cNvGraphicFramePr>
          <p:nvPr>
            <p:ph idx="1"/>
            <p:extLst>
              <p:ext uri="{D42A27DB-BD31-4B8C-83A1-F6EECF244321}">
                <p14:modId xmlns:p14="http://schemas.microsoft.com/office/powerpoint/2010/main" val="1876247380"/>
              </p:ext>
            </p:extLst>
          </p:nvPr>
        </p:nvGraphicFramePr>
        <p:xfrm>
          <a:off x="149290" y="-12207"/>
          <a:ext cx="11879962" cy="6889069"/>
        </p:xfrm>
        <a:graphic>
          <a:graphicData uri="http://schemas.openxmlformats.org/drawingml/2006/table">
            <a:tbl>
              <a:tblPr firstRow="1" bandRow="1"/>
              <a:tblGrid>
                <a:gridCol w="1125203">
                  <a:extLst>
                    <a:ext uri="{9D8B030D-6E8A-4147-A177-3AD203B41FA5}">
                      <a16:colId xmlns:a16="http://schemas.microsoft.com/office/drawing/2014/main" val="4091198292"/>
                    </a:ext>
                  </a:extLst>
                </a:gridCol>
                <a:gridCol w="1212787">
                  <a:extLst>
                    <a:ext uri="{9D8B030D-6E8A-4147-A177-3AD203B41FA5}">
                      <a16:colId xmlns:a16="http://schemas.microsoft.com/office/drawing/2014/main" val="1552950094"/>
                    </a:ext>
                  </a:extLst>
                </a:gridCol>
                <a:gridCol w="1212787">
                  <a:extLst>
                    <a:ext uri="{9D8B030D-6E8A-4147-A177-3AD203B41FA5}">
                      <a16:colId xmlns:a16="http://schemas.microsoft.com/office/drawing/2014/main" val="1027091390"/>
                    </a:ext>
                  </a:extLst>
                </a:gridCol>
                <a:gridCol w="1212787">
                  <a:extLst>
                    <a:ext uri="{9D8B030D-6E8A-4147-A177-3AD203B41FA5}">
                      <a16:colId xmlns:a16="http://schemas.microsoft.com/office/drawing/2014/main" val="2388607177"/>
                    </a:ext>
                  </a:extLst>
                </a:gridCol>
                <a:gridCol w="1212787">
                  <a:extLst>
                    <a:ext uri="{9D8B030D-6E8A-4147-A177-3AD203B41FA5}">
                      <a16:colId xmlns:a16="http://schemas.microsoft.com/office/drawing/2014/main" val="2965383850"/>
                    </a:ext>
                  </a:extLst>
                </a:gridCol>
                <a:gridCol w="1633276">
                  <a:extLst>
                    <a:ext uri="{9D8B030D-6E8A-4147-A177-3AD203B41FA5}">
                      <a16:colId xmlns:a16="http://schemas.microsoft.com/office/drawing/2014/main" val="1587197960"/>
                    </a:ext>
                  </a:extLst>
                </a:gridCol>
                <a:gridCol w="1633276">
                  <a:extLst>
                    <a:ext uri="{9D8B030D-6E8A-4147-A177-3AD203B41FA5}">
                      <a16:colId xmlns:a16="http://schemas.microsoft.com/office/drawing/2014/main" val="1361035496"/>
                    </a:ext>
                  </a:extLst>
                </a:gridCol>
                <a:gridCol w="1633276">
                  <a:extLst>
                    <a:ext uri="{9D8B030D-6E8A-4147-A177-3AD203B41FA5}">
                      <a16:colId xmlns:a16="http://schemas.microsoft.com/office/drawing/2014/main" val="1045280212"/>
                    </a:ext>
                  </a:extLst>
                </a:gridCol>
                <a:gridCol w="1003783">
                  <a:extLst>
                    <a:ext uri="{9D8B030D-6E8A-4147-A177-3AD203B41FA5}">
                      <a16:colId xmlns:a16="http://schemas.microsoft.com/office/drawing/2014/main" val="4097038188"/>
                    </a:ext>
                  </a:extLst>
                </a:gridCol>
              </a:tblGrid>
              <a:tr h="187416">
                <a:tc gridSpan="9">
                  <a:txBody>
                    <a:bodyPr/>
                    <a:lstStyle/>
                    <a:p>
                      <a:pPr marL="0" marR="0" lvl="0" indent="0" algn="ctr" defTabSz="457146" rtl="0" eaLnBrk="1" fontAlgn="auto" latinLnBrk="0" hangingPunct="1">
                        <a:lnSpc>
                          <a:spcPts val="1100"/>
                        </a:lnSpc>
                        <a:spcBef>
                          <a:spcPts val="0"/>
                        </a:spcBef>
                        <a:spcAft>
                          <a:spcPts val="0"/>
                        </a:spcAft>
                        <a:buClrTx/>
                        <a:buSzTx/>
                        <a:buFontTx/>
                        <a:buNone/>
                        <a:tabLst/>
                        <a:defRPr/>
                      </a:pPr>
                      <a:r>
                        <a:rPr lang="es-MX" sz="1100" b="1" dirty="0">
                          <a:effectLst/>
                          <a:latin typeface="Arial Narrow" panose="020B0606020202030204" pitchFamily="34" charset="0"/>
                          <a:ea typeface="Times New Roman" panose="02020603050405020304" pitchFamily="18" charset="0"/>
                          <a:cs typeface="Arial" panose="020B0604020202020204" pitchFamily="34" charset="0"/>
                        </a:rPr>
                        <a:t>* Porcentaje de Mujeres como Presidentas Municipales y Alcaldesas de Ciudad de México Actualizado al 3 diciembre 2021</a:t>
                      </a:r>
                      <a:endParaRPr lang="es-MX"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8469" marR="48469" marT="24235" marB="242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A2C5"/>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3458094987"/>
                  </a:ext>
                </a:extLst>
              </a:tr>
              <a:tr h="335611">
                <a:tc>
                  <a:txBody>
                    <a:bodyPr/>
                    <a:lstStyle/>
                    <a:p>
                      <a:pPr algn="ctr">
                        <a:lnSpc>
                          <a:spcPts val="1100"/>
                        </a:lnSpc>
                        <a:spcBef>
                          <a:spcPts val="0"/>
                        </a:spcBef>
                        <a:spcAft>
                          <a:spcPts val="0"/>
                        </a:spcAft>
                      </a:pPr>
                      <a:r>
                        <a:rPr lang="es-MX" sz="1100" b="1"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Rangos</a:t>
                      </a:r>
                      <a:endParaRPr lang="es-MX"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8469" marR="48469" marT="24235" marB="242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A2C5"/>
                    </a:solidFill>
                  </a:tcPr>
                </a:tc>
                <a:tc>
                  <a:txBody>
                    <a:bodyPr/>
                    <a:lstStyle/>
                    <a:p>
                      <a:pPr algn="ctr">
                        <a:lnSpc>
                          <a:spcPts val="1100"/>
                        </a:lnSpc>
                        <a:spcBef>
                          <a:spcPts val="0"/>
                        </a:spcBef>
                        <a:spcAft>
                          <a:spcPts val="0"/>
                        </a:spcAft>
                      </a:pPr>
                      <a:r>
                        <a:rPr lang="es-MX" sz="1100" b="1"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2015</a:t>
                      </a:r>
                      <a:endParaRPr lang="es-MX" sz="1100" dirty="0">
                        <a:effectLst/>
                        <a:latin typeface="Arial Narrow" panose="020B0606020202030204" pitchFamily="34" charset="0"/>
                        <a:ea typeface="Calibri" panose="020F0502020204030204" pitchFamily="34" charset="0"/>
                        <a:cs typeface="Times New Roman" panose="02020603050405020304" pitchFamily="18" charset="0"/>
                      </a:endParaRPr>
                    </a:p>
                    <a:p>
                      <a:pPr algn="ctr">
                        <a:lnSpc>
                          <a:spcPts val="1100"/>
                        </a:lnSpc>
                        <a:spcBef>
                          <a:spcPts val="0"/>
                        </a:spcBef>
                        <a:spcAft>
                          <a:spcPts val="0"/>
                        </a:spcAft>
                      </a:pPr>
                      <a:r>
                        <a:rPr lang="es-MX" sz="1100" b="1"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17 entidades</a:t>
                      </a:r>
                      <a:endParaRPr lang="es-MX"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8469" marR="48469" marT="24235" marB="242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A2C5"/>
                    </a:solidFill>
                  </a:tcPr>
                </a:tc>
                <a:tc>
                  <a:txBody>
                    <a:bodyPr/>
                    <a:lstStyle/>
                    <a:p>
                      <a:pPr algn="ctr">
                        <a:lnSpc>
                          <a:spcPts val="1100"/>
                        </a:lnSpc>
                        <a:spcBef>
                          <a:spcPts val="0"/>
                        </a:spcBef>
                        <a:spcAft>
                          <a:spcPts val="0"/>
                        </a:spcAft>
                      </a:pPr>
                      <a:r>
                        <a:rPr lang="es-MX" sz="1100" b="1"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2016</a:t>
                      </a:r>
                      <a:endParaRPr lang="es-MX" sz="1100" dirty="0">
                        <a:effectLst/>
                        <a:latin typeface="Arial Narrow" panose="020B0606020202030204" pitchFamily="34" charset="0"/>
                        <a:ea typeface="Calibri" panose="020F0502020204030204" pitchFamily="34" charset="0"/>
                        <a:cs typeface="Times New Roman" panose="02020603050405020304" pitchFamily="18" charset="0"/>
                      </a:endParaRPr>
                    </a:p>
                    <a:p>
                      <a:pPr algn="ctr">
                        <a:lnSpc>
                          <a:spcPts val="1100"/>
                        </a:lnSpc>
                        <a:spcBef>
                          <a:spcPts val="0"/>
                        </a:spcBef>
                        <a:spcAft>
                          <a:spcPts val="0"/>
                        </a:spcAft>
                      </a:pPr>
                      <a:r>
                        <a:rPr lang="es-MX" sz="1100" b="1"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11 entidades</a:t>
                      </a:r>
                      <a:endParaRPr lang="es-MX"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8469" marR="48469" marT="24235" marB="242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A2C5"/>
                    </a:solidFill>
                  </a:tcPr>
                </a:tc>
                <a:tc>
                  <a:txBody>
                    <a:bodyPr/>
                    <a:lstStyle/>
                    <a:p>
                      <a:pPr algn="ctr">
                        <a:lnSpc>
                          <a:spcPts val="1100"/>
                        </a:lnSpc>
                        <a:spcBef>
                          <a:spcPts val="0"/>
                        </a:spcBef>
                        <a:spcAft>
                          <a:spcPts val="0"/>
                        </a:spcAft>
                      </a:pPr>
                      <a:r>
                        <a:rPr lang="es-MX" sz="1100" b="1"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2017</a:t>
                      </a:r>
                      <a:endParaRPr lang="es-MX" sz="1100" dirty="0">
                        <a:effectLst/>
                        <a:latin typeface="Arial Narrow" panose="020B0606020202030204" pitchFamily="34" charset="0"/>
                        <a:ea typeface="Calibri" panose="020F0502020204030204" pitchFamily="34" charset="0"/>
                        <a:cs typeface="Times New Roman" panose="02020603050405020304" pitchFamily="18" charset="0"/>
                      </a:endParaRPr>
                    </a:p>
                    <a:p>
                      <a:pPr algn="ctr">
                        <a:lnSpc>
                          <a:spcPts val="1100"/>
                        </a:lnSpc>
                        <a:spcBef>
                          <a:spcPts val="0"/>
                        </a:spcBef>
                        <a:spcAft>
                          <a:spcPts val="0"/>
                        </a:spcAft>
                      </a:pPr>
                      <a:r>
                        <a:rPr lang="es-MX" sz="1100" b="1"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3 entidades</a:t>
                      </a:r>
                      <a:endParaRPr lang="es-MX"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8469" marR="48469" marT="24235" marB="242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A2C5"/>
                    </a:solidFill>
                  </a:tcPr>
                </a:tc>
                <a:tc>
                  <a:txBody>
                    <a:bodyPr/>
                    <a:lstStyle/>
                    <a:p>
                      <a:pPr algn="ctr">
                        <a:lnSpc>
                          <a:spcPts val="1100"/>
                        </a:lnSpc>
                        <a:spcBef>
                          <a:spcPts val="0"/>
                        </a:spcBef>
                        <a:spcAft>
                          <a:spcPts val="0"/>
                        </a:spcAft>
                      </a:pPr>
                      <a:r>
                        <a:rPr lang="es-MX" sz="1100" b="1"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2018</a:t>
                      </a:r>
                      <a:endParaRPr lang="es-MX" sz="1100" dirty="0">
                        <a:effectLst/>
                        <a:latin typeface="Arial Narrow" panose="020B0606020202030204" pitchFamily="34" charset="0"/>
                        <a:ea typeface="Calibri" panose="020F0502020204030204" pitchFamily="34" charset="0"/>
                        <a:cs typeface="Times New Roman" panose="02020603050405020304" pitchFamily="18" charset="0"/>
                      </a:endParaRPr>
                    </a:p>
                    <a:p>
                      <a:pPr algn="ctr">
                        <a:lnSpc>
                          <a:spcPts val="1100"/>
                        </a:lnSpc>
                        <a:spcBef>
                          <a:spcPts val="0"/>
                        </a:spcBef>
                        <a:spcAft>
                          <a:spcPts val="0"/>
                        </a:spcAft>
                      </a:pPr>
                      <a:r>
                        <a:rPr lang="es-MX" sz="1100" b="1"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25 entidades</a:t>
                      </a:r>
                      <a:endParaRPr lang="es-MX"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803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A2C5"/>
                    </a:solidFill>
                  </a:tcPr>
                </a:tc>
                <a:tc>
                  <a:txBody>
                    <a:bodyPr/>
                    <a:lstStyle/>
                    <a:p>
                      <a:pPr algn="ctr">
                        <a:lnSpc>
                          <a:spcPts val="1100"/>
                        </a:lnSpc>
                        <a:spcBef>
                          <a:spcPts val="0"/>
                        </a:spcBef>
                        <a:spcAft>
                          <a:spcPts val="0"/>
                        </a:spcAft>
                      </a:pPr>
                      <a:r>
                        <a:rPr lang="es-MX" sz="1100" b="1" dirty="0">
                          <a:effectLst/>
                          <a:latin typeface="Arial Narrow" panose="020B0606020202030204" pitchFamily="34" charset="0"/>
                          <a:ea typeface="Calibri" panose="020F0502020204030204" pitchFamily="34" charset="0"/>
                          <a:cs typeface="Times New Roman" panose="02020603050405020304" pitchFamily="18" charset="0"/>
                        </a:rPr>
                        <a:t>2019</a:t>
                      </a:r>
                    </a:p>
                    <a:p>
                      <a:pPr algn="ctr">
                        <a:lnSpc>
                          <a:spcPts val="1100"/>
                        </a:lnSpc>
                        <a:spcBef>
                          <a:spcPts val="0"/>
                        </a:spcBef>
                        <a:spcAft>
                          <a:spcPts val="0"/>
                        </a:spcAft>
                      </a:pPr>
                      <a:r>
                        <a:rPr lang="es-MX" sz="1100" b="1" dirty="0">
                          <a:effectLst/>
                          <a:latin typeface="Arial Narrow" panose="020B0606020202030204" pitchFamily="34" charset="0"/>
                          <a:ea typeface="Calibri" panose="020F0502020204030204" pitchFamily="34" charset="0"/>
                          <a:cs typeface="Times New Roman" panose="02020603050405020304" pitchFamily="18" charset="0"/>
                        </a:rPr>
                        <a:t>3 entidades</a:t>
                      </a:r>
                    </a:p>
                  </a:txBody>
                  <a:tcPr marL="3803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A2C5"/>
                    </a:solidFill>
                  </a:tcPr>
                </a:tc>
                <a:tc>
                  <a:txBody>
                    <a:bodyPr/>
                    <a:lstStyle/>
                    <a:p>
                      <a:pPr algn="ctr">
                        <a:lnSpc>
                          <a:spcPts val="1100"/>
                        </a:lnSpc>
                        <a:spcBef>
                          <a:spcPts val="0"/>
                        </a:spcBef>
                        <a:spcAft>
                          <a:spcPts val="0"/>
                        </a:spcAft>
                      </a:pPr>
                      <a:r>
                        <a:rPr lang="es-MX" sz="1100" b="1" dirty="0">
                          <a:effectLst/>
                          <a:latin typeface="Arial Narrow" panose="020B0606020202030204" pitchFamily="34" charset="0"/>
                          <a:ea typeface="Calibri" panose="020F0502020204030204" pitchFamily="34" charset="0"/>
                          <a:cs typeface="Times New Roman" panose="02020603050405020304" pitchFamily="18" charset="0"/>
                        </a:rPr>
                        <a:t>2020</a:t>
                      </a:r>
                    </a:p>
                    <a:p>
                      <a:pPr algn="ctr">
                        <a:lnSpc>
                          <a:spcPts val="1100"/>
                        </a:lnSpc>
                        <a:spcBef>
                          <a:spcPts val="0"/>
                        </a:spcBef>
                        <a:spcAft>
                          <a:spcPts val="0"/>
                        </a:spcAft>
                      </a:pPr>
                      <a:r>
                        <a:rPr lang="es-MX" sz="1100" b="1" dirty="0">
                          <a:effectLst/>
                          <a:latin typeface="Arial Narrow" panose="020B0606020202030204" pitchFamily="34" charset="0"/>
                          <a:ea typeface="Calibri" panose="020F0502020204030204" pitchFamily="34" charset="0"/>
                          <a:cs typeface="Times New Roman" panose="02020603050405020304" pitchFamily="18" charset="0"/>
                        </a:rPr>
                        <a:t>1 entidades</a:t>
                      </a:r>
                    </a:p>
                  </a:txBody>
                  <a:tcPr marL="3803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A2C5"/>
                    </a:solidFill>
                  </a:tcPr>
                </a:tc>
                <a:tc>
                  <a:txBody>
                    <a:bodyPr/>
                    <a:lstStyle/>
                    <a:p>
                      <a:pPr algn="ctr">
                        <a:lnSpc>
                          <a:spcPts val="1100"/>
                        </a:lnSpc>
                        <a:spcBef>
                          <a:spcPts val="0"/>
                        </a:spcBef>
                        <a:spcAft>
                          <a:spcPts val="0"/>
                        </a:spcAft>
                      </a:pPr>
                      <a:r>
                        <a:rPr lang="es-MX" sz="1100" b="1" dirty="0">
                          <a:effectLst/>
                          <a:latin typeface="Arial Narrow" panose="020B0606020202030204" pitchFamily="34" charset="0"/>
                          <a:ea typeface="Calibri" panose="020F0502020204030204" pitchFamily="34" charset="0"/>
                          <a:cs typeface="Times New Roman" panose="02020603050405020304" pitchFamily="18" charset="0"/>
                        </a:rPr>
                        <a:t>2021</a:t>
                      </a:r>
                    </a:p>
                    <a:p>
                      <a:pPr algn="ctr">
                        <a:lnSpc>
                          <a:spcPts val="1100"/>
                        </a:lnSpc>
                        <a:spcBef>
                          <a:spcPts val="0"/>
                        </a:spcBef>
                        <a:spcAft>
                          <a:spcPts val="0"/>
                        </a:spcAft>
                      </a:pPr>
                      <a:r>
                        <a:rPr lang="es-MX" sz="1100" b="1" dirty="0">
                          <a:effectLst/>
                          <a:latin typeface="Arial Narrow" panose="020B0606020202030204" pitchFamily="34" charset="0"/>
                          <a:ea typeface="Calibri" panose="020F0502020204030204" pitchFamily="34" charset="0"/>
                          <a:cs typeface="Times New Roman" panose="02020603050405020304" pitchFamily="18" charset="0"/>
                        </a:rPr>
                        <a:t>30 entidades</a:t>
                      </a:r>
                    </a:p>
                  </a:txBody>
                  <a:tcPr marL="3803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A2C5"/>
                    </a:solidFill>
                  </a:tcPr>
                </a:tc>
                <a:tc>
                  <a:txBody>
                    <a:bodyPr/>
                    <a:lstStyle/>
                    <a:p>
                      <a:pPr algn="ctr">
                        <a:lnSpc>
                          <a:spcPts val="1100"/>
                        </a:lnSpc>
                        <a:spcBef>
                          <a:spcPts val="0"/>
                        </a:spcBef>
                        <a:spcAft>
                          <a:spcPts val="0"/>
                        </a:spcAft>
                      </a:pPr>
                      <a:r>
                        <a:rPr lang="es-MX" sz="1100" b="1"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Total por rango</a:t>
                      </a:r>
                      <a:endParaRPr lang="es-MX"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8469" marR="48469" marT="24235" marB="242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A2C5"/>
                    </a:solidFill>
                  </a:tcPr>
                </a:tc>
                <a:extLst>
                  <a:ext uri="{0D108BD9-81ED-4DB2-BD59-A6C34878D82A}">
                    <a16:rowId xmlns:a16="http://schemas.microsoft.com/office/drawing/2014/main" val="61628397"/>
                  </a:ext>
                </a:extLst>
              </a:tr>
              <a:tr h="178056">
                <a:tc>
                  <a:txBody>
                    <a:bodyPr/>
                    <a:lstStyle/>
                    <a:p>
                      <a:pPr>
                        <a:lnSpc>
                          <a:spcPts val="1100"/>
                        </a:lnSpc>
                        <a:spcBef>
                          <a:spcPts val="0"/>
                        </a:spcBef>
                        <a:spcAft>
                          <a:spcPts val="0"/>
                        </a:spcAft>
                      </a:pPr>
                      <a:r>
                        <a:rPr lang="es-MX" sz="9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Rango 0%</a:t>
                      </a:r>
                      <a:endParaRPr lang="es-MX" sz="9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8469" marR="48469" marT="24235" marB="242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100"/>
                        </a:lnSpc>
                        <a:spcBef>
                          <a:spcPts val="0"/>
                        </a:spcBef>
                        <a:spcAft>
                          <a:spcPts val="0"/>
                        </a:spcAft>
                      </a:pPr>
                      <a:r>
                        <a:rPr lang="es-MX" sz="7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1 = Campeche 0%</a:t>
                      </a:r>
                      <a:endParaRPr lang="es-MX" sz="7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8469" marR="48469" marT="24235" marB="242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100"/>
                        </a:lnSpc>
                        <a:spcBef>
                          <a:spcPts val="0"/>
                        </a:spcBef>
                        <a:spcAft>
                          <a:spcPts val="0"/>
                        </a:spcAft>
                      </a:pPr>
                      <a:r>
                        <a:rPr lang="es-MX" sz="7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Ninguna</a:t>
                      </a:r>
                      <a:endParaRPr lang="es-MX" sz="7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8469" marR="48469" marT="24235" marB="242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100"/>
                        </a:lnSpc>
                        <a:spcBef>
                          <a:spcPts val="0"/>
                        </a:spcBef>
                        <a:spcAft>
                          <a:spcPts val="0"/>
                        </a:spcAft>
                      </a:pPr>
                      <a:r>
                        <a:rPr lang="es-MX" sz="7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Ninguna</a:t>
                      </a:r>
                      <a:endParaRPr lang="es-MX" sz="7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8469" marR="48469" marT="24235" marB="242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100"/>
                        </a:lnSpc>
                        <a:spcBef>
                          <a:spcPts val="0"/>
                        </a:spcBef>
                        <a:spcAft>
                          <a:spcPts val="0"/>
                        </a:spcAft>
                      </a:pPr>
                      <a:r>
                        <a:rPr lang="es-MX" sz="7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Ninguna</a:t>
                      </a:r>
                      <a:endParaRPr lang="es-MX" sz="7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803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100"/>
                        </a:lnSpc>
                        <a:spcBef>
                          <a:spcPts val="0"/>
                        </a:spcBef>
                        <a:spcAft>
                          <a:spcPts val="0"/>
                        </a:spcAft>
                      </a:pPr>
                      <a:r>
                        <a:rPr lang="es-MX" sz="800" dirty="0">
                          <a:effectLst/>
                          <a:latin typeface="Arial Narrow" panose="020B0606020202030204" pitchFamily="34" charset="0"/>
                          <a:ea typeface="Calibri" panose="020F0502020204030204" pitchFamily="34" charset="0"/>
                          <a:cs typeface="Times New Roman" panose="02020603050405020304" pitchFamily="18" charset="0"/>
                        </a:rPr>
                        <a:t>Ninguna</a:t>
                      </a:r>
                    </a:p>
                  </a:txBody>
                  <a:tcPr marL="3803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457146" rtl="0" eaLnBrk="1" fontAlgn="auto" latinLnBrk="0" hangingPunct="1">
                        <a:lnSpc>
                          <a:spcPts val="1100"/>
                        </a:lnSpc>
                        <a:spcBef>
                          <a:spcPts val="0"/>
                        </a:spcBef>
                        <a:spcAft>
                          <a:spcPts val="0"/>
                        </a:spcAft>
                        <a:buClrTx/>
                        <a:buSzTx/>
                        <a:buFontTx/>
                        <a:buNone/>
                        <a:tabLst/>
                        <a:defRPr/>
                      </a:pPr>
                      <a:r>
                        <a:rPr kumimoji="0" lang="es-MX" sz="8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Ninguna</a:t>
                      </a:r>
                    </a:p>
                  </a:txBody>
                  <a:tcPr marL="3803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457146" rtl="0" eaLnBrk="1" fontAlgn="auto" latinLnBrk="0" hangingPunct="1">
                        <a:lnSpc>
                          <a:spcPts val="1100"/>
                        </a:lnSpc>
                        <a:spcBef>
                          <a:spcPts val="0"/>
                        </a:spcBef>
                        <a:spcAft>
                          <a:spcPts val="0"/>
                        </a:spcAft>
                        <a:buClrTx/>
                        <a:buSzTx/>
                        <a:buFontTx/>
                        <a:buNone/>
                        <a:tabLst/>
                        <a:defRPr/>
                      </a:pPr>
                      <a:r>
                        <a:rPr kumimoji="0" lang="es-MX" sz="8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Ninguna</a:t>
                      </a:r>
                    </a:p>
                  </a:txBody>
                  <a:tcPr marL="3803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100"/>
                        </a:lnSpc>
                        <a:spcBef>
                          <a:spcPts val="0"/>
                        </a:spcBef>
                        <a:spcAft>
                          <a:spcPts val="0"/>
                        </a:spcAft>
                      </a:pPr>
                      <a:r>
                        <a:rPr lang="es-MX" sz="9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0</a:t>
                      </a:r>
                      <a:endParaRPr lang="es-MX" sz="9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8469" marR="48469" marT="24235" marB="242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89420480"/>
                  </a:ext>
                </a:extLst>
              </a:tr>
              <a:tr h="870913">
                <a:tc>
                  <a:txBody>
                    <a:bodyPr/>
                    <a:lstStyle/>
                    <a:p>
                      <a:pPr>
                        <a:lnSpc>
                          <a:spcPts val="1100"/>
                        </a:lnSpc>
                        <a:spcBef>
                          <a:spcPts val="0"/>
                        </a:spcBef>
                        <a:spcAft>
                          <a:spcPts val="0"/>
                        </a:spcAft>
                      </a:pPr>
                      <a:r>
                        <a:rPr lang="es-MX" sz="8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Rango 1-9%</a:t>
                      </a:r>
                      <a:endParaRPr lang="es-MX" sz="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8469" marR="48469" marT="24235" marB="242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100"/>
                        </a:lnSpc>
                        <a:spcBef>
                          <a:spcPts val="0"/>
                        </a:spcBef>
                        <a:spcAft>
                          <a:spcPts val="0"/>
                        </a:spcAft>
                      </a:pPr>
                      <a:r>
                        <a:rPr lang="es-MX" sz="8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6 = Guanajuato 4.3%</a:t>
                      </a:r>
                      <a:endParaRPr lang="es-MX" sz="80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100"/>
                        </a:lnSpc>
                        <a:spcBef>
                          <a:spcPts val="0"/>
                        </a:spcBef>
                        <a:spcAft>
                          <a:spcPts val="0"/>
                        </a:spcAft>
                      </a:pPr>
                      <a:r>
                        <a:rPr lang="es-MX" sz="8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Jalisco 4%</a:t>
                      </a:r>
                      <a:endParaRPr lang="es-MX" sz="80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1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Michoacán 3.57%</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100"/>
                        </a:lnSpc>
                        <a:spcBef>
                          <a:spcPts val="0"/>
                        </a:spcBef>
                        <a:spcAft>
                          <a:spcPts val="0"/>
                        </a:spcAft>
                      </a:pPr>
                      <a:r>
                        <a:rPr lang="es-MX" sz="8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Nuevo León 7.84%</a:t>
                      </a:r>
                      <a:endParaRPr lang="es-MX" sz="80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100"/>
                        </a:lnSpc>
                        <a:spcBef>
                          <a:spcPts val="0"/>
                        </a:spcBef>
                        <a:spcAft>
                          <a:spcPts val="0"/>
                        </a:spcAft>
                      </a:pPr>
                      <a:r>
                        <a:rPr lang="es-MX" sz="8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San Luis Potosí5.17%</a:t>
                      </a:r>
                      <a:endParaRPr lang="es-MX" sz="80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100"/>
                        </a:lnSpc>
                        <a:spcBef>
                          <a:spcPts val="0"/>
                        </a:spcBef>
                        <a:spcAft>
                          <a:spcPts val="0"/>
                        </a:spcAft>
                      </a:pPr>
                      <a:r>
                        <a:rPr lang="es-MX" sz="8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Yucatán 7.55%</a:t>
                      </a:r>
                      <a:endParaRPr lang="es-MX" sz="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8469" marR="48469" marT="24235" marB="242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100"/>
                        </a:lnSpc>
                        <a:spcBef>
                          <a:spcPts val="0"/>
                        </a:spcBef>
                        <a:spcAft>
                          <a:spcPts val="0"/>
                        </a:spcAft>
                      </a:pPr>
                      <a:r>
                        <a:rPr lang="es-MX" sz="8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Ninguna</a:t>
                      </a:r>
                      <a:endParaRPr lang="es-MX" sz="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8469" marR="48469" marT="24235" marB="242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100"/>
                        </a:lnSpc>
                        <a:spcBef>
                          <a:spcPts val="0"/>
                        </a:spcBef>
                        <a:spcAft>
                          <a:spcPts val="0"/>
                        </a:spcAft>
                      </a:pPr>
                      <a:r>
                        <a:rPr lang="es-MX" sz="8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Ninguna</a:t>
                      </a:r>
                      <a:endParaRPr lang="es-MX" sz="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8469" marR="48469" marT="24235" marB="242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100"/>
                        </a:lnSpc>
                        <a:spcBef>
                          <a:spcPts val="0"/>
                        </a:spcBef>
                        <a:spcAft>
                          <a:spcPts val="0"/>
                        </a:spcAft>
                      </a:pPr>
                      <a:r>
                        <a:rPr lang="es-MX" sz="8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Ninguna</a:t>
                      </a:r>
                      <a:endParaRPr lang="es-MX" sz="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803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457146" rtl="0" eaLnBrk="1" fontAlgn="auto" latinLnBrk="0" hangingPunct="1">
                        <a:lnSpc>
                          <a:spcPts val="1100"/>
                        </a:lnSpc>
                        <a:spcBef>
                          <a:spcPts val="0"/>
                        </a:spcBef>
                        <a:spcAft>
                          <a:spcPts val="0"/>
                        </a:spcAft>
                        <a:buClrTx/>
                        <a:buSzTx/>
                        <a:buFontTx/>
                        <a:buNone/>
                        <a:tabLst/>
                        <a:defRPr/>
                      </a:pPr>
                      <a:r>
                        <a:rPr lang="es-MX" sz="800" dirty="0">
                          <a:effectLst/>
                          <a:latin typeface="Arial Narrow" panose="020B0606020202030204" pitchFamily="34" charset="0"/>
                          <a:ea typeface="Calibri" panose="020F0502020204030204" pitchFamily="34" charset="0"/>
                          <a:cs typeface="Times New Roman" panose="02020603050405020304" pitchFamily="18" charset="0"/>
                        </a:rPr>
                        <a:t>Ninguna</a:t>
                      </a:r>
                    </a:p>
                    <a:p>
                      <a:pPr>
                        <a:lnSpc>
                          <a:spcPts val="1100"/>
                        </a:lnSpc>
                        <a:spcBef>
                          <a:spcPts val="0"/>
                        </a:spcBef>
                        <a:spcAft>
                          <a:spcPts val="0"/>
                        </a:spcAft>
                      </a:pPr>
                      <a:endParaRPr lang="es-MX" sz="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803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457146" rtl="0" eaLnBrk="1" fontAlgn="auto" latinLnBrk="0" hangingPunct="1">
                        <a:lnSpc>
                          <a:spcPts val="1100"/>
                        </a:lnSpc>
                        <a:spcBef>
                          <a:spcPts val="0"/>
                        </a:spcBef>
                        <a:spcAft>
                          <a:spcPts val="0"/>
                        </a:spcAft>
                        <a:buClrTx/>
                        <a:buSzTx/>
                        <a:buFontTx/>
                        <a:buNone/>
                        <a:tabLst/>
                        <a:defRPr/>
                      </a:pPr>
                      <a:r>
                        <a:rPr kumimoji="0" lang="es-MX" sz="8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Ninguna</a:t>
                      </a:r>
                    </a:p>
                  </a:txBody>
                  <a:tcPr marL="3803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457146" rtl="0" eaLnBrk="1" fontAlgn="auto" latinLnBrk="0" hangingPunct="1">
                        <a:lnSpc>
                          <a:spcPts val="1100"/>
                        </a:lnSpc>
                        <a:spcBef>
                          <a:spcPts val="0"/>
                        </a:spcBef>
                        <a:spcAft>
                          <a:spcPts val="0"/>
                        </a:spcAft>
                        <a:buClrTx/>
                        <a:buSzTx/>
                        <a:buFontTx/>
                        <a:buNone/>
                        <a:tabLst/>
                        <a:defRPr/>
                      </a:pPr>
                      <a:r>
                        <a:rPr kumimoji="0" lang="es-MX" sz="8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Ninguna</a:t>
                      </a:r>
                    </a:p>
                  </a:txBody>
                  <a:tcPr marL="3803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100"/>
                        </a:lnSpc>
                        <a:spcBef>
                          <a:spcPts val="0"/>
                        </a:spcBef>
                        <a:spcAft>
                          <a:spcPts val="0"/>
                        </a:spcAft>
                      </a:pPr>
                      <a:r>
                        <a:rPr lang="es-MX" sz="8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0</a:t>
                      </a:r>
                      <a:endParaRPr lang="es-MX" sz="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8469" marR="48469" marT="24235" marB="242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26115953"/>
                  </a:ext>
                </a:extLst>
              </a:tr>
              <a:tr h="879666">
                <a:tc>
                  <a:txBody>
                    <a:bodyPr/>
                    <a:lstStyle/>
                    <a:p>
                      <a:pPr>
                        <a:lnSpc>
                          <a:spcPts val="1100"/>
                        </a:lnSpc>
                        <a:spcBef>
                          <a:spcPts val="0"/>
                        </a:spcBef>
                        <a:spcAft>
                          <a:spcPts val="0"/>
                        </a:spcAft>
                      </a:pPr>
                      <a:r>
                        <a:rPr lang="es-MX" sz="11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Rango 10-19%</a:t>
                      </a:r>
                      <a:endParaRPr lang="es-MX"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8469" marR="48469" marT="24235" marB="242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1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3 = Estado de México 16%</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1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Morelos 18.18%</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1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Sonora 12.5%</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8469" marR="48469" marT="24235" marB="242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100"/>
                        </a:lnSpc>
                        <a:spcBef>
                          <a:spcPts val="0"/>
                        </a:spcBef>
                        <a:spcAft>
                          <a:spcPts val="0"/>
                        </a:spcAft>
                      </a:pPr>
                      <a:r>
                        <a:rPr lang="es-MX" sz="800" b="0" u="none"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1 = Tlaxcala 10%</a:t>
                      </a:r>
                      <a:endParaRPr lang="es-MX" sz="800" b="0" u="none" dirty="0">
                        <a:effectLst/>
                        <a:latin typeface="Arial Narrow" panose="020B0606020202030204" pitchFamily="34" charset="0"/>
                        <a:ea typeface="Calibri" panose="020F0502020204030204" pitchFamily="34" charset="0"/>
                        <a:cs typeface="Times New Roman" panose="02020603050405020304" pitchFamily="18" charset="0"/>
                      </a:endParaRPr>
                    </a:p>
                  </a:txBody>
                  <a:tcPr marL="48469" marR="48469" marT="24235" marB="242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1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Ninguna</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8469" marR="48469" marT="24235" marB="242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1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2= Morelos 15.15%</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1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Nuevo León 19.61%</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1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 </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803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100"/>
                        </a:lnSpc>
                        <a:spcBef>
                          <a:spcPts val="0"/>
                        </a:spcBef>
                        <a:spcAft>
                          <a:spcPts val="0"/>
                        </a:spcAft>
                      </a:pPr>
                      <a:r>
                        <a:rPr lang="es-MX" sz="900" b="0" dirty="0">
                          <a:effectLst/>
                          <a:latin typeface="Arial Narrow" panose="020B0606020202030204" pitchFamily="34" charset="0"/>
                          <a:ea typeface="Calibri" panose="020F0502020204030204" pitchFamily="34" charset="0"/>
                          <a:cs typeface="Times New Roman" panose="02020603050405020304" pitchFamily="18" charset="0"/>
                        </a:rPr>
                        <a:t>1= Aguascalientes 18.18%</a:t>
                      </a:r>
                    </a:p>
                  </a:txBody>
                  <a:tcPr marL="3803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457146" rtl="0" eaLnBrk="1" fontAlgn="auto" latinLnBrk="0" hangingPunct="1">
                        <a:lnSpc>
                          <a:spcPts val="1100"/>
                        </a:lnSpc>
                        <a:spcBef>
                          <a:spcPts val="0"/>
                        </a:spcBef>
                        <a:spcAft>
                          <a:spcPts val="0"/>
                        </a:spcAft>
                        <a:buClrTx/>
                        <a:buSzTx/>
                        <a:buFontTx/>
                        <a:buNone/>
                        <a:tabLst/>
                        <a:defRPr/>
                      </a:pPr>
                      <a:r>
                        <a:rPr lang="es-MX" sz="1100" b="0" u="sng"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1= Hidalgo 17.86% (+2021)</a:t>
                      </a:r>
                      <a:endParaRPr lang="es-MX" sz="11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803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100"/>
                        </a:lnSpc>
                        <a:spcBef>
                          <a:spcPts val="0"/>
                        </a:spcBef>
                        <a:spcAft>
                          <a:spcPts val="0"/>
                        </a:spcAft>
                      </a:pPr>
                      <a:r>
                        <a:rPr lang="es-MX" sz="1100" b="0" dirty="0">
                          <a:effectLst/>
                          <a:latin typeface="Arial Narrow" panose="020B0606020202030204" pitchFamily="34" charset="0"/>
                          <a:ea typeface="Calibri" panose="020F0502020204030204" pitchFamily="34" charset="0"/>
                          <a:cs typeface="Times New Roman" panose="02020603050405020304" pitchFamily="18" charset="0"/>
                        </a:rPr>
                        <a:t>6= Chiapas*13.82%</a:t>
                      </a:r>
                    </a:p>
                    <a:p>
                      <a:pPr>
                        <a:lnSpc>
                          <a:spcPts val="1100"/>
                        </a:lnSpc>
                        <a:spcBef>
                          <a:spcPts val="0"/>
                        </a:spcBef>
                        <a:spcAft>
                          <a:spcPts val="0"/>
                        </a:spcAft>
                      </a:pPr>
                      <a:r>
                        <a:rPr lang="es-MX" sz="1100" b="0" dirty="0">
                          <a:effectLst/>
                          <a:latin typeface="Arial Narrow" panose="020B0606020202030204" pitchFamily="34" charset="0"/>
                          <a:ea typeface="Calibri" panose="020F0502020204030204" pitchFamily="34" charset="0"/>
                          <a:cs typeface="Times New Roman" panose="02020603050405020304" pitchFamily="18" charset="0"/>
                        </a:rPr>
                        <a:t>Tlaxcala	15.00%</a:t>
                      </a:r>
                    </a:p>
                    <a:p>
                      <a:pPr>
                        <a:lnSpc>
                          <a:spcPts val="1100"/>
                        </a:lnSpc>
                        <a:spcBef>
                          <a:spcPts val="0"/>
                        </a:spcBef>
                        <a:spcAft>
                          <a:spcPts val="0"/>
                        </a:spcAft>
                      </a:pPr>
                      <a:r>
                        <a:rPr lang="es-MX" sz="1100" b="0" dirty="0">
                          <a:effectLst/>
                          <a:latin typeface="Arial Narrow" panose="020B0606020202030204" pitchFamily="34" charset="0"/>
                          <a:ea typeface="Calibri" panose="020F0502020204030204" pitchFamily="34" charset="0"/>
                          <a:cs typeface="Times New Roman" panose="02020603050405020304" pitchFamily="18" charset="0"/>
                        </a:rPr>
                        <a:t>Morelos 	15.15%</a:t>
                      </a:r>
                    </a:p>
                    <a:p>
                      <a:pPr>
                        <a:lnSpc>
                          <a:spcPts val="1100"/>
                        </a:lnSpc>
                        <a:spcBef>
                          <a:spcPts val="0"/>
                        </a:spcBef>
                        <a:spcAft>
                          <a:spcPts val="0"/>
                        </a:spcAft>
                      </a:pPr>
                      <a:r>
                        <a:rPr lang="es-MX" sz="1100" b="0" dirty="0">
                          <a:effectLst/>
                          <a:latin typeface="Arial Narrow" panose="020B0606020202030204" pitchFamily="34" charset="0"/>
                          <a:ea typeface="Calibri" panose="020F0502020204030204" pitchFamily="34" charset="0"/>
                          <a:cs typeface="Times New Roman" panose="02020603050405020304" pitchFamily="18" charset="0"/>
                        </a:rPr>
                        <a:t>Nuevo León 17.65%</a:t>
                      </a:r>
                    </a:p>
                    <a:p>
                      <a:pPr>
                        <a:lnSpc>
                          <a:spcPts val="1100"/>
                        </a:lnSpc>
                        <a:spcBef>
                          <a:spcPts val="0"/>
                        </a:spcBef>
                        <a:spcAft>
                          <a:spcPts val="0"/>
                        </a:spcAft>
                      </a:pPr>
                      <a:r>
                        <a:rPr lang="es-MX" sz="1100" b="0" dirty="0">
                          <a:effectLst/>
                          <a:latin typeface="Arial Narrow" panose="020B0606020202030204" pitchFamily="34" charset="0"/>
                          <a:ea typeface="Calibri" panose="020F0502020204030204" pitchFamily="34" charset="0"/>
                          <a:cs typeface="Times New Roman" panose="02020603050405020304" pitchFamily="18" charset="0"/>
                        </a:rPr>
                        <a:t>Aguascalientes18.18%</a:t>
                      </a:r>
                    </a:p>
                    <a:p>
                      <a:pPr>
                        <a:lnSpc>
                          <a:spcPts val="1100"/>
                        </a:lnSpc>
                        <a:spcBef>
                          <a:spcPts val="0"/>
                        </a:spcBef>
                        <a:spcAft>
                          <a:spcPts val="0"/>
                        </a:spcAft>
                      </a:pPr>
                      <a:r>
                        <a:rPr lang="es-MX" sz="1000" b="0" dirty="0">
                          <a:effectLst/>
                          <a:latin typeface="Arial Narrow" panose="020B0606020202030204" pitchFamily="34" charset="0"/>
                          <a:ea typeface="Calibri" panose="020F0502020204030204" pitchFamily="34" charset="0"/>
                          <a:cs typeface="Times New Roman" panose="02020603050405020304" pitchFamily="18" charset="0"/>
                        </a:rPr>
                        <a:t>Chihuahua 17.91%</a:t>
                      </a:r>
                    </a:p>
                  </a:txBody>
                  <a:tcPr marL="3803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100"/>
                        </a:lnSpc>
                        <a:spcBef>
                          <a:spcPts val="0"/>
                        </a:spcBef>
                        <a:spcAft>
                          <a:spcPts val="0"/>
                        </a:spcAft>
                      </a:pPr>
                      <a:r>
                        <a:rPr lang="es-MX" sz="1100" kern="12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7</a:t>
                      </a:r>
                      <a:endParaRPr lang="es-MX"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8469" marR="48469" marT="24235" marB="242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99486853"/>
                  </a:ext>
                </a:extLst>
              </a:tr>
              <a:tr h="1796620">
                <a:tc>
                  <a:txBody>
                    <a:bodyPr/>
                    <a:lstStyle/>
                    <a:p>
                      <a:pPr>
                        <a:lnSpc>
                          <a:spcPts val="1100"/>
                        </a:lnSpc>
                        <a:spcBef>
                          <a:spcPts val="0"/>
                        </a:spcBef>
                        <a:spcAft>
                          <a:spcPts val="0"/>
                        </a:spcAft>
                      </a:pPr>
                      <a:r>
                        <a:rPr lang="es-MX" sz="11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Rango 20-29%</a:t>
                      </a:r>
                      <a:endParaRPr lang="es-MX"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8469" marR="48469" marT="24235" marB="242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1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5 = Chiapas 27.8%</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1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Colima 20%</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1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D.F. 25%</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1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Guerrero 26.25%</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1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Tabasco 23.53%</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8469" marR="48469" marT="24235" marB="242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1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5 = </a:t>
                      </a:r>
                      <a:r>
                        <a:rPr lang="es-MX" sz="800" b="0" u="none"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Aguascalientes 27.27%</a:t>
                      </a:r>
                      <a:endParaRPr lang="es-MX" sz="800" b="0" u="none"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100"/>
                        </a:lnSpc>
                        <a:spcBef>
                          <a:spcPts val="0"/>
                        </a:spcBef>
                        <a:spcAft>
                          <a:spcPts val="0"/>
                        </a:spcAft>
                      </a:pPr>
                      <a:r>
                        <a:rPr lang="es-MX" sz="800" b="0" u="none"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Hidalgo 20.48%</a:t>
                      </a:r>
                      <a:endParaRPr lang="es-MX" sz="800" b="0" u="none"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1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Oaxaca 24.83%</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1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Sinaloa 27.77%</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100"/>
                        </a:lnSpc>
                        <a:spcBef>
                          <a:spcPts val="0"/>
                        </a:spcBef>
                        <a:spcAft>
                          <a:spcPts val="0"/>
                        </a:spcAft>
                      </a:pPr>
                      <a:r>
                        <a:rPr lang="es-MX" sz="1000" b="1" kern="1200" dirty="0">
                          <a:solidFill>
                            <a:srgbClr val="000000"/>
                          </a:solidFill>
                          <a:effectLst/>
                          <a:highlight>
                            <a:srgbClr val="FFFF00"/>
                          </a:highlight>
                          <a:latin typeface="Arial Narrow" panose="020B0606020202030204" pitchFamily="34" charset="0"/>
                          <a:ea typeface="Times New Roman" panose="02020603050405020304" pitchFamily="18" charset="0"/>
                          <a:cs typeface="Arial" panose="020B0604020202020204" pitchFamily="34" charset="0"/>
                        </a:rPr>
                        <a:t>Zacatecas 27.58%</a:t>
                      </a:r>
                      <a:endParaRPr lang="es-MX" sz="1000" b="1" dirty="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endParaRPr>
                    </a:p>
                  </a:txBody>
                  <a:tcPr marL="48469" marR="48469" marT="24235" marB="242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100"/>
                        </a:lnSpc>
                        <a:spcBef>
                          <a:spcPts val="0"/>
                        </a:spcBef>
                        <a:spcAft>
                          <a:spcPts val="0"/>
                        </a:spcAft>
                      </a:pPr>
                      <a:r>
                        <a:rPr lang="es-MX" sz="800" b="0" u="none"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1 = Veracruz 26.42%</a:t>
                      </a:r>
                      <a:endParaRPr lang="es-MX" sz="800" b="0" u="none" dirty="0">
                        <a:effectLst/>
                        <a:latin typeface="Arial Narrow" panose="020B0606020202030204" pitchFamily="34" charset="0"/>
                        <a:ea typeface="Calibri" panose="020F0502020204030204" pitchFamily="34" charset="0"/>
                        <a:cs typeface="Times New Roman" panose="02020603050405020304" pitchFamily="18" charset="0"/>
                      </a:endParaRPr>
                    </a:p>
                  </a:txBody>
                  <a:tcPr marL="48469" marR="48469" marT="24235" marB="242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1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13= Colima 20%</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100"/>
                        </a:lnSpc>
                        <a:spcBef>
                          <a:spcPts val="0"/>
                        </a:spcBef>
                        <a:spcAft>
                          <a:spcPts val="0"/>
                        </a:spcAft>
                      </a:pPr>
                      <a:r>
                        <a:rPr lang="es-MX" sz="800" b="0" kern="1200" dirty="0">
                          <a:solidFill>
                            <a:schemeClr val="tx1"/>
                          </a:solidFill>
                          <a:effectLst/>
                          <a:latin typeface="Arial Narrow" panose="020B0606020202030204" pitchFamily="34" charset="0"/>
                          <a:ea typeface="Times New Roman" panose="02020603050405020304" pitchFamily="18" charset="0"/>
                          <a:cs typeface="Arial" panose="020B0604020202020204" pitchFamily="34" charset="0"/>
                        </a:rPr>
                        <a:t>Guerrero 20%</a:t>
                      </a:r>
                      <a:endParaRPr lang="es-MX" sz="800" b="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1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Puebla 21.65% (+2019)</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1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Michoacán 21.43%</a:t>
                      </a:r>
                    </a:p>
                    <a:p>
                      <a:pPr>
                        <a:lnSpc>
                          <a:spcPts val="11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Jalisco 24%</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1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Cd. México 25%</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100"/>
                        </a:lnSpc>
                        <a:spcBef>
                          <a:spcPts val="0"/>
                        </a:spcBef>
                        <a:spcAft>
                          <a:spcPts val="0"/>
                        </a:spcAft>
                      </a:pPr>
                      <a:r>
                        <a:rPr lang="es-MX" sz="1000" b="1" kern="1200" dirty="0">
                          <a:solidFill>
                            <a:srgbClr val="000000"/>
                          </a:solidFill>
                          <a:effectLst/>
                          <a:highlight>
                            <a:srgbClr val="FFFF00"/>
                          </a:highlight>
                          <a:latin typeface="Arial Narrow" panose="020B0606020202030204" pitchFamily="34" charset="0"/>
                          <a:ea typeface="Times New Roman" panose="02020603050405020304" pitchFamily="18" charset="0"/>
                          <a:cs typeface="Arial" panose="020B0604020202020204" pitchFamily="34" charset="0"/>
                        </a:rPr>
                        <a:t>Zacatecas 25.86%</a:t>
                      </a:r>
                    </a:p>
                    <a:p>
                      <a:pPr marL="0" marR="0" lvl="0" indent="0" algn="l" defTabSz="457146" rtl="0" eaLnBrk="1" fontAlgn="auto" latinLnBrk="0" hangingPunct="1">
                        <a:lnSpc>
                          <a:spcPts val="1100"/>
                        </a:lnSpc>
                        <a:spcBef>
                          <a:spcPts val="0"/>
                        </a:spcBef>
                        <a:spcAft>
                          <a:spcPts val="0"/>
                        </a:spcAft>
                        <a:buClrTx/>
                        <a:buSzTx/>
                        <a:buFontTx/>
                        <a:buNone/>
                        <a:tabLst/>
                        <a:defRPr/>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Chihuahua 26.87%</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lvl="0" indent="0" algn="l" defTabSz="457146" rtl="0" eaLnBrk="1" fontAlgn="auto" latinLnBrk="0" hangingPunct="1">
                        <a:lnSpc>
                          <a:spcPts val="1100"/>
                        </a:lnSpc>
                        <a:spcBef>
                          <a:spcPts val="0"/>
                        </a:spcBef>
                        <a:spcAft>
                          <a:spcPts val="0"/>
                        </a:spcAft>
                        <a:buClrTx/>
                        <a:buSzTx/>
                        <a:buFontTx/>
                        <a:buNone/>
                        <a:tabLst/>
                        <a:defRPr/>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Chiapas 27.05%</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1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Campeche 27.27%</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1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Yucatán 27.36%</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1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San Luis Potosí 27.59%</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1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Guanajuato 28.26%</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803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100"/>
                        </a:lnSpc>
                        <a:spcBef>
                          <a:spcPts val="0"/>
                        </a:spcBef>
                        <a:spcAft>
                          <a:spcPts val="0"/>
                        </a:spcAft>
                      </a:pPr>
                      <a:r>
                        <a:rPr lang="es-MX" sz="900" b="0" dirty="0">
                          <a:effectLst/>
                          <a:latin typeface="Arial Narrow" panose="020B0606020202030204" pitchFamily="34" charset="0"/>
                          <a:ea typeface="Calibri" panose="020F0502020204030204" pitchFamily="34" charset="0"/>
                          <a:cs typeface="Times New Roman" panose="02020603050405020304" pitchFamily="18" charset="0"/>
                        </a:rPr>
                        <a:t>Ninguna</a:t>
                      </a:r>
                    </a:p>
                  </a:txBody>
                  <a:tcPr marL="3803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457146" rtl="0" eaLnBrk="1" fontAlgn="auto" latinLnBrk="0" hangingPunct="1">
                        <a:lnSpc>
                          <a:spcPts val="1100"/>
                        </a:lnSpc>
                        <a:spcBef>
                          <a:spcPts val="0"/>
                        </a:spcBef>
                        <a:spcAft>
                          <a:spcPts val="0"/>
                        </a:spcAft>
                        <a:buClrTx/>
                        <a:buSzTx/>
                        <a:buFontTx/>
                        <a:buNone/>
                        <a:tabLst/>
                        <a:defRPr/>
                      </a:pPr>
                      <a:r>
                        <a:rPr kumimoji="0" lang="es-MX" sz="9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Ninguna</a:t>
                      </a:r>
                    </a:p>
                  </a:txBody>
                  <a:tcPr marL="3803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100"/>
                        </a:lnSpc>
                        <a:spcBef>
                          <a:spcPts val="0"/>
                        </a:spcBef>
                        <a:spcAft>
                          <a:spcPts val="0"/>
                        </a:spcAft>
                      </a:pPr>
                      <a:r>
                        <a:rPr lang="es-MX" sz="1100" b="0" dirty="0">
                          <a:effectLst/>
                          <a:latin typeface="Arial Narrow" panose="020B0606020202030204" pitchFamily="34" charset="0"/>
                          <a:ea typeface="Calibri" panose="020F0502020204030204" pitchFamily="34" charset="0"/>
                          <a:cs typeface="Times New Roman" panose="02020603050405020304" pitchFamily="18" charset="0"/>
                        </a:rPr>
                        <a:t>11=</a:t>
                      </a:r>
                      <a:r>
                        <a:rPr lang="es-MX" sz="1100" b="1" dirty="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Zacatecas20.69%</a:t>
                      </a:r>
                    </a:p>
                    <a:p>
                      <a:pPr>
                        <a:lnSpc>
                          <a:spcPts val="1100"/>
                        </a:lnSpc>
                        <a:spcBef>
                          <a:spcPts val="0"/>
                        </a:spcBef>
                        <a:spcAft>
                          <a:spcPts val="0"/>
                        </a:spcAft>
                      </a:pPr>
                      <a:r>
                        <a:rPr lang="es-MX" sz="1100" b="0" dirty="0">
                          <a:effectLst/>
                          <a:latin typeface="Arial Narrow" panose="020B0606020202030204" pitchFamily="34" charset="0"/>
                          <a:ea typeface="Calibri" panose="020F0502020204030204" pitchFamily="34" charset="0"/>
                          <a:cs typeface="Times New Roman" panose="02020603050405020304" pitchFamily="18" charset="0"/>
                        </a:rPr>
                        <a:t>Puebla 20.74%</a:t>
                      </a:r>
                    </a:p>
                    <a:p>
                      <a:pPr>
                        <a:lnSpc>
                          <a:spcPts val="1100"/>
                        </a:lnSpc>
                        <a:spcBef>
                          <a:spcPts val="0"/>
                        </a:spcBef>
                        <a:spcAft>
                          <a:spcPts val="0"/>
                        </a:spcAft>
                      </a:pPr>
                      <a:r>
                        <a:rPr lang="es-MX" sz="1100" b="0" dirty="0">
                          <a:effectLst/>
                          <a:latin typeface="Arial Narrow" panose="020B0606020202030204" pitchFamily="34" charset="0"/>
                          <a:ea typeface="Calibri" panose="020F0502020204030204" pitchFamily="34" charset="0"/>
                          <a:cs typeface="Times New Roman" panose="02020603050405020304" pitchFamily="18" charset="0"/>
                        </a:rPr>
                        <a:t>Jalisco 20.80%</a:t>
                      </a:r>
                    </a:p>
                    <a:p>
                      <a:pPr>
                        <a:lnSpc>
                          <a:spcPts val="1100"/>
                        </a:lnSpc>
                        <a:spcBef>
                          <a:spcPts val="0"/>
                        </a:spcBef>
                        <a:spcAft>
                          <a:spcPts val="0"/>
                        </a:spcAft>
                      </a:pPr>
                      <a:r>
                        <a:rPr lang="es-MX" sz="1100" b="0" dirty="0">
                          <a:effectLst/>
                          <a:latin typeface="Arial Narrow" panose="020B0606020202030204" pitchFamily="34" charset="0"/>
                          <a:ea typeface="Calibri" panose="020F0502020204030204" pitchFamily="34" charset="0"/>
                          <a:cs typeface="Times New Roman" panose="02020603050405020304" pitchFamily="18" charset="0"/>
                        </a:rPr>
                        <a:t>Sonora	22.22%</a:t>
                      </a:r>
                    </a:p>
                    <a:p>
                      <a:pPr>
                        <a:lnSpc>
                          <a:spcPts val="1100"/>
                        </a:lnSpc>
                        <a:spcBef>
                          <a:spcPts val="0"/>
                        </a:spcBef>
                        <a:spcAft>
                          <a:spcPts val="0"/>
                        </a:spcAft>
                      </a:pPr>
                      <a:r>
                        <a:rPr lang="es-MX" sz="1100" b="0" dirty="0">
                          <a:effectLst/>
                          <a:latin typeface="Arial Narrow" panose="020B0606020202030204" pitchFamily="34" charset="0"/>
                          <a:ea typeface="Calibri" panose="020F0502020204030204" pitchFamily="34" charset="0"/>
                          <a:cs typeface="Times New Roman" panose="02020603050405020304" pitchFamily="18" charset="0"/>
                        </a:rPr>
                        <a:t>Michoacán 22.32%</a:t>
                      </a:r>
                    </a:p>
                    <a:p>
                      <a:pPr>
                        <a:lnSpc>
                          <a:spcPts val="1100"/>
                        </a:lnSpc>
                        <a:spcBef>
                          <a:spcPts val="0"/>
                        </a:spcBef>
                        <a:spcAft>
                          <a:spcPts val="0"/>
                        </a:spcAft>
                      </a:pPr>
                      <a:r>
                        <a:rPr lang="es-MX" sz="1100" b="0" dirty="0">
                          <a:effectLst/>
                          <a:latin typeface="Arial Narrow" panose="020B0606020202030204" pitchFamily="34" charset="0"/>
                          <a:ea typeface="Calibri" panose="020F0502020204030204" pitchFamily="34" charset="0"/>
                          <a:cs typeface="Times New Roman" panose="02020603050405020304" pitchFamily="18" charset="0"/>
                        </a:rPr>
                        <a:t>Veracruz	23.58%</a:t>
                      </a:r>
                    </a:p>
                    <a:p>
                      <a:pPr>
                        <a:lnSpc>
                          <a:spcPts val="1100"/>
                        </a:lnSpc>
                        <a:spcBef>
                          <a:spcPts val="0"/>
                        </a:spcBef>
                        <a:spcAft>
                          <a:spcPts val="0"/>
                        </a:spcAft>
                      </a:pPr>
                      <a:r>
                        <a:rPr lang="es-MX" sz="1100" b="0" dirty="0">
                          <a:effectLst/>
                          <a:latin typeface="Arial Narrow" panose="020B0606020202030204" pitchFamily="34" charset="0"/>
                          <a:ea typeface="Calibri" panose="020F0502020204030204" pitchFamily="34" charset="0"/>
                          <a:cs typeface="Times New Roman" panose="02020603050405020304" pitchFamily="18" charset="0"/>
                        </a:rPr>
                        <a:t>Querétaro 27.78%</a:t>
                      </a:r>
                    </a:p>
                    <a:p>
                      <a:pPr>
                        <a:lnSpc>
                          <a:spcPts val="1100"/>
                        </a:lnSpc>
                        <a:spcBef>
                          <a:spcPts val="0"/>
                        </a:spcBef>
                        <a:spcAft>
                          <a:spcPts val="0"/>
                        </a:spcAft>
                      </a:pPr>
                      <a:r>
                        <a:rPr lang="es-MX" sz="1100" b="0" dirty="0">
                          <a:effectLst/>
                          <a:latin typeface="Arial Narrow" panose="020B0606020202030204" pitchFamily="34" charset="0"/>
                          <a:ea typeface="Calibri" panose="020F0502020204030204" pitchFamily="34" charset="0"/>
                          <a:cs typeface="Times New Roman" panose="02020603050405020304" pitchFamily="18" charset="0"/>
                        </a:rPr>
                        <a:t>Oaxaca 	28.10%</a:t>
                      </a:r>
                    </a:p>
                    <a:p>
                      <a:pPr>
                        <a:lnSpc>
                          <a:spcPts val="1100"/>
                        </a:lnSpc>
                        <a:spcBef>
                          <a:spcPts val="0"/>
                        </a:spcBef>
                        <a:spcAft>
                          <a:spcPts val="0"/>
                        </a:spcAft>
                      </a:pPr>
                      <a:r>
                        <a:rPr lang="es-MX" sz="1100" b="0" dirty="0">
                          <a:effectLst/>
                          <a:latin typeface="Arial Narrow" panose="020B0606020202030204" pitchFamily="34" charset="0"/>
                          <a:ea typeface="Calibri" panose="020F0502020204030204" pitchFamily="34" charset="0"/>
                          <a:cs typeface="Times New Roman" panose="02020603050405020304" pitchFamily="18" charset="0"/>
                        </a:rPr>
                        <a:t>Guerrero	28.75%</a:t>
                      </a:r>
                    </a:p>
                    <a:p>
                      <a:pPr>
                        <a:lnSpc>
                          <a:spcPts val="1100"/>
                        </a:lnSpc>
                        <a:spcBef>
                          <a:spcPts val="0"/>
                        </a:spcBef>
                        <a:spcAft>
                          <a:spcPts val="0"/>
                        </a:spcAft>
                      </a:pPr>
                      <a:r>
                        <a:rPr lang="es-MX" sz="1100" b="0" dirty="0">
                          <a:effectLst/>
                          <a:latin typeface="Arial Narrow" panose="020B0606020202030204" pitchFamily="34" charset="0"/>
                          <a:ea typeface="Calibri" panose="020F0502020204030204" pitchFamily="34" charset="0"/>
                          <a:cs typeface="Times New Roman" panose="02020603050405020304" pitchFamily="18" charset="0"/>
                        </a:rPr>
                        <a:t>Coahuila	28.95%</a:t>
                      </a:r>
                    </a:p>
                    <a:p>
                      <a:pPr>
                        <a:lnSpc>
                          <a:spcPts val="1100"/>
                        </a:lnSpc>
                        <a:spcBef>
                          <a:spcPts val="0"/>
                        </a:spcBef>
                        <a:spcAft>
                          <a:spcPts val="0"/>
                        </a:spcAft>
                      </a:pPr>
                      <a:r>
                        <a:rPr lang="es-MX" sz="1100" b="0" dirty="0">
                          <a:effectLst/>
                          <a:latin typeface="Arial Narrow" panose="020B0606020202030204" pitchFamily="34" charset="0"/>
                          <a:ea typeface="Calibri" panose="020F0502020204030204" pitchFamily="34" charset="0"/>
                          <a:cs typeface="Times New Roman" panose="02020603050405020304" pitchFamily="18" charset="0"/>
                        </a:rPr>
                        <a:t>San Luis Potosí 29.31%</a:t>
                      </a:r>
                    </a:p>
                  </a:txBody>
                  <a:tcPr marL="3803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100"/>
                        </a:lnSpc>
                        <a:spcBef>
                          <a:spcPts val="0"/>
                        </a:spcBef>
                        <a:spcAft>
                          <a:spcPts val="0"/>
                        </a:spcAft>
                      </a:pPr>
                      <a:r>
                        <a:rPr lang="es-MX" sz="1100" kern="12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11</a:t>
                      </a:r>
                      <a:endParaRPr lang="es-MX"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8469" marR="48469" marT="24235" marB="242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06888009"/>
                  </a:ext>
                </a:extLst>
              </a:tr>
              <a:tr h="1100918">
                <a:tc>
                  <a:txBody>
                    <a:bodyPr/>
                    <a:lstStyle/>
                    <a:p>
                      <a:pPr>
                        <a:lnSpc>
                          <a:spcPts val="1100"/>
                        </a:lnSpc>
                        <a:spcBef>
                          <a:spcPts val="0"/>
                        </a:spcBef>
                        <a:spcAft>
                          <a:spcPts val="0"/>
                        </a:spcAft>
                      </a:pPr>
                      <a:r>
                        <a:rPr lang="es-MX" sz="11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Rango 30-39%</a:t>
                      </a:r>
                      <a:endParaRPr lang="es-MX"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8469" marR="48469" marT="24235" marB="242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1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Ninguna</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8469" marR="48469" marT="24235" marB="242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1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3= </a:t>
                      </a:r>
                      <a:r>
                        <a:rPr lang="es-MX" sz="800" b="1" u="none"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Durango 33.33%</a:t>
                      </a:r>
                    </a:p>
                    <a:p>
                      <a:pPr marL="0" marR="0" indent="0" algn="l" defTabSz="457146" rtl="0" eaLnBrk="1" fontAlgn="auto" latinLnBrk="0" hangingPunct="1">
                        <a:lnSpc>
                          <a:spcPts val="1100"/>
                        </a:lnSpc>
                        <a:spcBef>
                          <a:spcPts val="0"/>
                        </a:spcBef>
                        <a:spcAft>
                          <a:spcPts val="0"/>
                        </a:spcAft>
                        <a:buClrTx/>
                        <a:buSzTx/>
                        <a:buFontTx/>
                        <a:buNone/>
                        <a:tabLst/>
                        <a:defRPr/>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Chihuahua 35.82%</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1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Tamaulipas 39.53%</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8469" marR="48469" marT="24235" marB="242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457146" rtl="0" eaLnBrk="1" fontAlgn="auto" latinLnBrk="0" hangingPunct="1">
                        <a:lnSpc>
                          <a:spcPts val="1100"/>
                        </a:lnSpc>
                        <a:spcBef>
                          <a:spcPts val="0"/>
                        </a:spcBef>
                        <a:spcAft>
                          <a:spcPts val="0"/>
                        </a:spcAft>
                        <a:buClrTx/>
                        <a:buSzTx/>
                        <a:buFontTx/>
                        <a:buNone/>
                        <a:tabLst/>
                        <a:defRPr/>
                      </a:pPr>
                      <a:r>
                        <a:rPr lang="es-MX" sz="800" b="0" u="none"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2 = Nayarit 30%</a:t>
                      </a:r>
                      <a:endParaRPr lang="es-MX" sz="800" b="0" u="none"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1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Coahuila 36.84%</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8469" marR="48469" marT="24235" marB="242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1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8= Estado de México 31.2%</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1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Querétaro 33.33%</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lvl="0" indent="0" algn="l" defTabSz="457146" rtl="0" eaLnBrk="1" fontAlgn="auto" latinLnBrk="0" hangingPunct="1">
                        <a:lnSpc>
                          <a:spcPts val="1100"/>
                        </a:lnSpc>
                        <a:spcBef>
                          <a:spcPts val="0"/>
                        </a:spcBef>
                        <a:spcAft>
                          <a:spcPts val="0"/>
                        </a:spcAft>
                        <a:buClrTx/>
                        <a:buSzTx/>
                        <a:buFontTx/>
                        <a:buNone/>
                        <a:tabLst/>
                        <a:defRPr/>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Sinaloa 33.33% </a:t>
                      </a:r>
                    </a:p>
                    <a:p>
                      <a:pPr marL="0" marR="0" lvl="0" indent="0" algn="l" defTabSz="457146" rtl="0" eaLnBrk="1" fontAlgn="auto" latinLnBrk="0" hangingPunct="1">
                        <a:lnSpc>
                          <a:spcPts val="1100"/>
                        </a:lnSpc>
                        <a:spcBef>
                          <a:spcPts val="0"/>
                        </a:spcBef>
                        <a:spcAft>
                          <a:spcPts val="0"/>
                        </a:spcAft>
                        <a:buClrTx/>
                        <a:buSzTx/>
                        <a:buFontTx/>
                        <a:buNone/>
                        <a:tabLst/>
                        <a:defRPr/>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Oaxaca </a:t>
                      </a:r>
                      <a:r>
                        <a:rPr lang="es-MX" sz="800" b="0" i="0" u="none" strike="noStrike" dirty="0">
                          <a:solidFill>
                            <a:srgbClr val="000000"/>
                          </a:solidFill>
                          <a:effectLst/>
                          <a:latin typeface="Arial Narrow" panose="020B0606020202030204" pitchFamily="34" charset="0"/>
                        </a:rPr>
                        <a:t>34.64</a:t>
                      </a: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lvl="0" indent="0" algn="l" defTabSz="457146" rtl="0" eaLnBrk="1" fontAlgn="auto" latinLnBrk="0" hangingPunct="1">
                        <a:lnSpc>
                          <a:spcPts val="1100"/>
                        </a:lnSpc>
                        <a:spcBef>
                          <a:spcPts val="0"/>
                        </a:spcBef>
                        <a:spcAft>
                          <a:spcPts val="0"/>
                        </a:spcAft>
                        <a:buClrTx/>
                        <a:buSzTx/>
                        <a:buFontTx/>
                        <a:buNone/>
                        <a:tabLst/>
                        <a:defRPr/>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Sonora 36.11%</a:t>
                      </a:r>
                      <a:endParaRPr lang="es-MX" sz="800" b="0" kern="120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endParaRPr>
                    </a:p>
                    <a:p>
                      <a:pPr marL="0" marR="0" lvl="0" indent="0" algn="l" defTabSz="457146" rtl="0" eaLnBrk="1" fontAlgn="auto" latinLnBrk="0" hangingPunct="1">
                        <a:lnSpc>
                          <a:spcPts val="1100"/>
                        </a:lnSpc>
                        <a:spcBef>
                          <a:spcPts val="0"/>
                        </a:spcBef>
                        <a:spcAft>
                          <a:spcPts val="0"/>
                        </a:spcAft>
                        <a:buClrTx/>
                        <a:buSzTx/>
                        <a:buFontTx/>
                        <a:buNone/>
                        <a:tabLst/>
                        <a:defRPr/>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Quintana Roo 36.36%</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1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Coahuila 36.84%</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1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Tamaulipas 39.53%</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803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100"/>
                        </a:lnSpc>
                        <a:spcBef>
                          <a:spcPts val="0"/>
                        </a:spcBef>
                        <a:spcAft>
                          <a:spcPts val="0"/>
                        </a:spcAft>
                      </a:pPr>
                      <a:r>
                        <a:rPr lang="es-MX" sz="1050" b="0" u="sng" dirty="0">
                          <a:effectLst/>
                          <a:latin typeface="Arial Narrow" panose="020B0606020202030204" pitchFamily="34" charset="0"/>
                          <a:ea typeface="Calibri" panose="020F0502020204030204" pitchFamily="34" charset="0"/>
                          <a:cs typeface="Times New Roman" panose="02020603050405020304" pitchFamily="18" charset="0"/>
                        </a:rPr>
                        <a:t>1= Durango 30.77%</a:t>
                      </a:r>
                    </a:p>
                  </a:txBody>
                  <a:tcPr marL="3803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457146" rtl="0" eaLnBrk="1" fontAlgn="auto" latinLnBrk="0" hangingPunct="1">
                        <a:lnSpc>
                          <a:spcPts val="1100"/>
                        </a:lnSpc>
                        <a:spcBef>
                          <a:spcPts val="0"/>
                        </a:spcBef>
                        <a:spcAft>
                          <a:spcPts val="0"/>
                        </a:spcAft>
                        <a:buClrTx/>
                        <a:buSzTx/>
                        <a:buFontTx/>
                        <a:buNone/>
                        <a:tabLst/>
                        <a:defRPr/>
                      </a:pPr>
                      <a:r>
                        <a:rPr kumimoji="0" lang="es-MX" sz="9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Ninguna</a:t>
                      </a:r>
                    </a:p>
                  </a:txBody>
                  <a:tcPr marL="3803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100"/>
                        </a:lnSpc>
                        <a:spcBef>
                          <a:spcPts val="0"/>
                        </a:spcBef>
                        <a:spcAft>
                          <a:spcPts val="0"/>
                        </a:spcAft>
                      </a:pPr>
                      <a:r>
                        <a:rPr lang="es-MX" sz="1100" b="0" dirty="0">
                          <a:effectLst/>
                          <a:latin typeface="Arial Narrow" panose="020B0606020202030204" pitchFamily="34" charset="0"/>
                          <a:ea typeface="Calibri" panose="020F0502020204030204" pitchFamily="34" charset="0"/>
                          <a:cs typeface="Times New Roman" panose="02020603050405020304" pitchFamily="18" charset="0"/>
                        </a:rPr>
                        <a:t>5= Yucatán 30.19%</a:t>
                      </a:r>
                    </a:p>
                    <a:p>
                      <a:pPr>
                        <a:lnSpc>
                          <a:spcPts val="1100"/>
                        </a:lnSpc>
                        <a:spcBef>
                          <a:spcPts val="0"/>
                        </a:spcBef>
                        <a:spcAft>
                          <a:spcPts val="0"/>
                        </a:spcAft>
                      </a:pPr>
                      <a:r>
                        <a:rPr lang="es-MX" sz="1100" b="0" dirty="0">
                          <a:effectLst/>
                          <a:latin typeface="Arial Narrow" panose="020B0606020202030204" pitchFamily="34" charset="0"/>
                          <a:ea typeface="Calibri" panose="020F0502020204030204" pitchFamily="34" charset="0"/>
                          <a:cs typeface="Times New Roman" panose="02020603050405020304" pitchFamily="18" charset="0"/>
                        </a:rPr>
                        <a:t>Guanajuato 30.43%</a:t>
                      </a:r>
                    </a:p>
                    <a:p>
                      <a:pPr>
                        <a:lnSpc>
                          <a:spcPts val="1100"/>
                        </a:lnSpc>
                        <a:spcBef>
                          <a:spcPts val="0"/>
                        </a:spcBef>
                        <a:spcAft>
                          <a:spcPts val="0"/>
                        </a:spcAft>
                      </a:pPr>
                      <a:r>
                        <a:rPr lang="es-MX" sz="1100" b="0" dirty="0">
                          <a:effectLst/>
                          <a:latin typeface="Arial Narrow" panose="020B0606020202030204" pitchFamily="34" charset="0"/>
                          <a:ea typeface="Calibri" panose="020F0502020204030204" pitchFamily="34" charset="0"/>
                          <a:cs typeface="Times New Roman" panose="02020603050405020304" pitchFamily="18" charset="0"/>
                        </a:rPr>
                        <a:t>Nayarit	35.00%</a:t>
                      </a:r>
                    </a:p>
                    <a:p>
                      <a:pPr>
                        <a:lnSpc>
                          <a:spcPts val="1100"/>
                        </a:lnSpc>
                        <a:spcBef>
                          <a:spcPts val="0"/>
                        </a:spcBef>
                        <a:spcAft>
                          <a:spcPts val="0"/>
                        </a:spcAft>
                      </a:pPr>
                      <a:r>
                        <a:rPr lang="es-MX" sz="1100" b="0" dirty="0">
                          <a:effectLst/>
                          <a:latin typeface="Arial Narrow" panose="020B0606020202030204" pitchFamily="34" charset="0"/>
                          <a:ea typeface="Calibri" panose="020F0502020204030204" pitchFamily="34" charset="0"/>
                          <a:cs typeface="Times New Roman" panose="02020603050405020304" pitchFamily="18" charset="0"/>
                        </a:rPr>
                        <a:t>Estado de México 37.60%</a:t>
                      </a:r>
                    </a:p>
                    <a:p>
                      <a:pPr>
                        <a:lnSpc>
                          <a:spcPts val="1100"/>
                        </a:lnSpc>
                        <a:spcBef>
                          <a:spcPts val="0"/>
                        </a:spcBef>
                        <a:spcAft>
                          <a:spcPts val="0"/>
                        </a:spcAft>
                      </a:pPr>
                      <a:r>
                        <a:rPr lang="es-MX" sz="1100" b="0" dirty="0">
                          <a:effectLst/>
                          <a:latin typeface="Arial Narrow" panose="020B0606020202030204" pitchFamily="34" charset="0"/>
                          <a:ea typeface="Calibri" panose="020F0502020204030204" pitchFamily="34" charset="0"/>
                          <a:cs typeface="Times New Roman" panose="02020603050405020304" pitchFamily="18" charset="0"/>
                        </a:rPr>
                        <a:t>Sinaloa	38.89%</a:t>
                      </a:r>
                    </a:p>
                  </a:txBody>
                  <a:tcPr marL="3803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100"/>
                        </a:lnSpc>
                        <a:spcBef>
                          <a:spcPts val="0"/>
                        </a:spcBef>
                        <a:spcAft>
                          <a:spcPts val="0"/>
                        </a:spcAft>
                      </a:pPr>
                      <a:r>
                        <a:rPr lang="es-MX" sz="1100" kern="12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6</a:t>
                      </a:r>
                      <a:endParaRPr lang="es-MX"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8469" marR="48469" marT="24235" marB="242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97618920"/>
                  </a:ext>
                </a:extLst>
              </a:tr>
              <a:tr h="439833">
                <a:tc>
                  <a:txBody>
                    <a:bodyPr/>
                    <a:lstStyle/>
                    <a:p>
                      <a:pPr>
                        <a:lnSpc>
                          <a:spcPts val="1100"/>
                        </a:lnSpc>
                        <a:spcBef>
                          <a:spcPts val="0"/>
                        </a:spcBef>
                        <a:spcAft>
                          <a:spcPts val="0"/>
                        </a:spcAft>
                      </a:pPr>
                      <a:r>
                        <a:rPr lang="es-MX" sz="11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Rango 40-49%</a:t>
                      </a:r>
                      <a:endParaRPr lang="es-MX"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8469" marR="48469" marT="24235" marB="242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100"/>
                        </a:lnSpc>
                        <a:spcBef>
                          <a:spcPts val="0"/>
                        </a:spcBef>
                        <a:spcAft>
                          <a:spcPts val="0"/>
                        </a:spcAft>
                      </a:pPr>
                      <a:r>
                        <a:rPr lang="es-MX" sz="8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1 = Baja California Sur 40%</a:t>
                      </a:r>
                      <a:endParaRPr lang="es-MX" sz="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8469" marR="48469" marT="24235" marB="242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100"/>
                        </a:lnSpc>
                        <a:spcBef>
                          <a:spcPts val="0"/>
                        </a:spcBef>
                        <a:spcAft>
                          <a:spcPts val="0"/>
                        </a:spcAft>
                      </a:pPr>
                      <a:r>
                        <a:rPr lang="es-MX" sz="8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2 = </a:t>
                      </a:r>
                      <a:r>
                        <a:rPr lang="es-MX" sz="800" u="none"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Baja California 40%</a:t>
                      </a:r>
                      <a:endParaRPr lang="es-MX" sz="800" u="none"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100"/>
                        </a:lnSpc>
                        <a:spcBef>
                          <a:spcPts val="0"/>
                        </a:spcBef>
                        <a:spcAft>
                          <a:spcPts val="0"/>
                        </a:spcAft>
                      </a:pPr>
                      <a:r>
                        <a:rPr lang="es-MX" sz="8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Quintana Roo 45.45%</a:t>
                      </a:r>
                      <a:endParaRPr lang="es-MX" sz="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8469" marR="48469" marT="24235" marB="242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100"/>
                        </a:lnSpc>
                        <a:spcBef>
                          <a:spcPts val="0"/>
                        </a:spcBef>
                        <a:spcAft>
                          <a:spcPts val="0"/>
                        </a:spcAft>
                      </a:pPr>
                      <a:r>
                        <a:rPr lang="es-MX" sz="8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Ninguna</a:t>
                      </a:r>
                      <a:endParaRPr lang="es-MX" sz="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8469" marR="48469" marT="24235" marB="242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100"/>
                        </a:lnSpc>
                        <a:spcBef>
                          <a:spcPts val="0"/>
                        </a:spcBef>
                        <a:spcAft>
                          <a:spcPts val="0"/>
                        </a:spcAft>
                      </a:pPr>
                      <a:r>
                        <a:rPr lang="es-MX" sz="8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2= Baja California Sur 40%</a:t>
                      </a:r>
                      <a:endParaRPr lang="es-MX" sz="80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100"/>
                        </a:lnSpc>
                        <a:spcBef>
                          <a:spcPts val="0"/>
                        </a:spcBef>
                        <a:spcAft>
                          <a:spcPts val="0"/>
                        </a:spcAft>
                      </a:pPr>
                      <a:r>
                        <a:rPr lang="es-MX" sz="800" b="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Tabasco 41.18%</a:t>
                      </a:r>
                      <a:endParaRPr lang="es-MX" sz="8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803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100"/>
                        </a:lnSpc>
                        <a:spcBef>
                          <a:spcPts val="0"/>
                        </a:spcBef>
                        <a:spcAft>
                          <a:spcPts val="0"/>
                        </a:spcAft>
                      </a:pPr>
                      <a:r>
                        <a:rPr lang="es-MX" sz="900" dirty="0">
                          <a:effectLst/>
                          <a:latin typeface="Arial Narrow" panose="020B0606020202030204" pitchFamily="34" charset="0"/>
                          <a:ea typeface="Calibri" panose="020F0502020204030204" pitchFamily="34" charset="0"/>
                          <a:cs typeface="Times New Roman" panose="02020603050405020304" pitchFamily="18" charset="0"/>
                        </a:rPr>
                        <a:t>Ninguna</a:t>
                      </a:r>
                    </a:p>
                  </a:txBody>
                  <a:tcPr marL="3803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457146" rtl="0" eaLnBrk="1" fontAlgn="auto" latinLnBrk="0" hangingPunct="1">
                        <a:lnSpc>
                          <a:spcPts val="1100"/>
                        </a:lnSpc>
                        <a:spcBef>
                          <a:spcPts val="0"/>
                        </a:spcBef>
                        <a:spcAft>
                          <a:spcPts val="0"/>
                        </a:spcAft>
                        <a:buClrTx/>
                        <a:buSzTx/>
                        <a:buFontTx/>
                        <a:buNone/>
                        <a:tabLst/>
                        <a:defRPr/>
                      </a:pPr>
                      <a:r>
                        <a:rPr kumimoji="0" lang="es-MX" sz="9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Ninguna</a:t>
                      </a:r>
                    </a:p>
                  </a:txBody>
                  <a:tcPr marL="3803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100"/>
                        </a:lnSpc>
                        <a:spcBef>
                          <a:spcPts val="0"/>
                        </a:spcBef>
                        <a:spcAft>
                          <a:spcPts val="0"/>
                        </a:spcAft>
                      </a:pPr>
                      <a:r>
                        <a:rPr lang="es-MX" sz="1100" dirty="0">
                          <a:effectLst/>
                          <a:latin typeface="Arial Narrow" panose="020B0606020202030204" pitchFamily="34" charset="0"/>
                          <a:ea typeface="Calibri" panose="020F0502020204030204" pitchFamily="34" charset="0"/>
                          <a:cs typeface="Times New Roman" panose="02020603050405020304" pitchFamily="18" charset="0"/>
                        </a:rPr>
                        <a:t>3= Tamaulipas 41.86%</a:t>
                      </a:r>
                    </a:p>
                    <a:p>
                      <a:pPr>
                        <a:lnSpc>
                          <a:spcPts val="1100"/>
                        </a:lnSpc>
                        <a:spcBef>
                          <a:spcPts val="0"/>
                        </a:spcBef>
                        <a:spcAft>
                          <a:spcPts val="0"/>
                        </a:spcAft>
                      </a:pPr>
                      <a:r>
                        <a:rPr lang="es-MX" sz="1100" dirty="0">
                          <a:effectLst/>
                          <a:latin typeface="Arial Narrow" panose="020B0606020202030204" pitchFamily="34" charset="0"/>
                          <a:ea typeface="Calibri" panose="020F0502020204030204" pitchFamily="34" charset="0"/>
                          <a:cs typeface="Times New Roman" panose="02020603050405020304" pitchFamily="18" charset="0"/>
                        </a:rPr>
                        <a:t>Campeche 46.15%</a:t>
                      </a:r>
                    </a:p>
                    <a:p>
                      <a:pPr>
                        <a:lnSpc>
                          <a:spcPts val="1100"/>
                        </a:lnSpc>
                        <a:spcBef>
                          <a:spcPts val="0"/>
                        </a:spcBef>
                        <a:spcAft>
                          <a:spcPts val="0"/>
                        </a:spcAft>
                      </a:pPr>
                      <a:r>
                        <a:rPr lang="es-MX" sz="1100" b="0" dirty="0">
                          <a:effectLst/>
                          <a:latin typeface="Arial Narrow" panose="020B0606020202030204" pitchFamily="34" charset="0"/>
                          <a:ea typeface="Calibri" panose="020F0502020204030204" pitchFamily="34" charset="0"/>
                          <a:cs typeface="Times New Roman" panose="02020603050405020304" pitchFamily="18" charset="0"/>
                        </a:rPr>
                        <a:t>Tabasco	47.06%</a:t>
                      </a:r>
                    </a:p>
                  </a:txBody>
                  <a:tcPr marL="3803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100"/>
                        </a:lnSpc>
                        <a:spcBef>
                          <a:spcPts val="0"/>
                        </a:spcBef>
                        <a:spcAft>
                          <a:spcPts val="0"/>
                        </a:spcAft>
                      </a:pPr>
                      <a:r>
                        <a:rPr lang="es-MX" sz="1100" kern="12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3</a:t>
                      </a:r>
                      <a:endParaRPr lang="es-MX"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8469" marR="48469" marT="24235" marB="242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91869419"/>
                  </a:ext>
                </a:extLst>
              </a:tr>
              <a:tr h="189001">
                <a:tc>
                  <a:txBody>
                    <a:bodyPr/>
                    <a:lstStyle/>
                    <a:p>
                      <a:pPr>
                        <a:lnSpc>
                          <a:spcPts val="1100"/>
                        </a:lnSpc>
                        <a:spcBef>
                          <a:spcPts val="0"/>
                        </a:spcBef>
                        <a:spcAft>
                          <a:spcPts val="0"/>
                        </a:spcAft>
                      </a:pPr>
                      <a:r>
                        <a:rPr lang="es-MX" sz="11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Rango 50%</a:t>
                      </a:r>
                      <a:endParaRPr lang="es-MX"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8469" marR="48469" marT="24235" marB="242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100"/>
                        </a:lnSpc>
                        <a:spcBef>
                          <a:spcPts val="0"/>
                        </a:spcBef>
                        <a:spcAft>
                          <a:spcPts val="0"/>
                        </a:spcAft>
                      </a:pPr>
                      <a:r>
                        <a:rPr lang="es-MX" sz="800" b="1"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1 = Querétaro 50%</a:t>
                      </a:r>
                      <a:endParaRPr lang="es-MX" sz="8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48469" marR="48469" marT="24235" marB="242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100"/>
                        </a:lnSpc>
                        <a:spcBef>
                          <a:spcPts val="0"/>
                        </a:spcBef>
                        <a:spcAft>
                          <a:spcPts val="0"/>
                        </a:spcAft>
                      </a:pPr>
                      <a:r>
                        <a:rPr lang="es-MX" sz="8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Ninguna</a:t>
                      </a:r>
                      <a:endParaRPr lang="es-MX" sz="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8469" marR="48469" marT="24235" marB="242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100"/>
                        </a:lnSpc>
                        <a:spcBef>
                          <a:spcPts val="0"/>
                        </a:spcBef>
                        <a:spcAft>
                          <a:spcPts val="0"/>
                        </a:spcAft>
                      </a:pPr>
                      <a:r>
                        <a:rPr lang="es-MX" sz="8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Ninguna</a:t>
                      </a:r>
                      <a:endParaRPr lang="es-MX" sz="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8469" marR="48469" marT="24235" marB="242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100"/>
                        </a:lnSpc>
                        <a:spcBef>
                          <a:spcPts val="0"/>
                        </a:spcBef>
                        <a:spcAft>
                          <a:spcPts val="0"/>
                        </a:spcAft>
                      </a:pPr>
                      <a:r>
                        <a:rPr lang="es-MX" sz="8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Ninguna</a:t>
                      </a:r>
                      <a:endParaRPr lang="es-MX" sz="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803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100"/>
                        </a:lnSpc>
                        <a:spcBef>
                          <a:spcPts val="0"/>
                        </a:spcBef>
                        <a:spcAft>
                          <a:spcPts val="0"/>
                        </a:spcAft>
                      </a:pPr>
                      <a:r>
                        <a:rPr lang="es-MX" sz="900" dirty="0">
                          <a:effectLst/>
                          <a:latin typeface="Arial Narrow" panose="020B0606020202030204" pitchFamily="34" charset="0"/>
                          <a:ea typeface="Calibri" panose="020F0502020204030204" pitchFamily="34" charset="0"/>
                          <a:cs typeface="Times New Roman" panose="02020603050405020304" pitchFamily="18" charset="0"/>
                        </a:rPr>
                        <a:t>Ninguna</a:t>
                      </a:r>
                    </a:p>
                  </a:txBody>
                  <a:tcPr marL="3803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457146" rtl="0" eaLnBrk="1" fontAlgn="auto" latinLnBrk="0" hangingPunct="1">
                        <a:lnSpc>
                          <a:spcPts val="1100"/>
                        </a:lnSpc>
                        <a:spcBef>
                          <a:spcPts val="0"/>
                        </a:spcBef>
                        <a:spcAft>
                          <a:spcPts val="0"/>
                        </a:spcAft>
                        <a:buClrTx/>
                        <a:buSzTx/>
                        <a:buFontTx/>
                        <a:buNone/>
                        <a:tabLst/>
                        <a:defRPr/>
                      </a:pPr>
                      <a:r>
                        <a:rPr kumimoji="0" lang="es-MX" sz="9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Ninguna</a:t>
                      </a:r>
                    </a:p>
                  </a:txBody>
                  <a:tcPr marL="3803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100"/>
                        </a:lnSpc>
                        <a:spcBef>
                          <a:spcPts val="0"/>
                        </a:spcBef>
                        <a:spcAft>
                          <a:spcPts val="0"/>
                        </a:spcAft>
                      </a:pPr>
                      <a:r>
                        <a:rPr lang="es-MX" sz="1100" dirty="0">
                          <a:effectLst/>
                          <a:latin typeface="Arial Narrow" panose="020B0606020202030204" pitchFamily="34" charset="0"/>
                          <a:ea typeface="Calibri" panose="020F0502020204030204" pitchFamily="34" charset="0"/>
                          <a:cs typeface="Times New Roman" panose="02020603050405020304" pitchFamily="18" charset="0"/>
                        </a:rPr>
                        <a:t>1= Ciudad de México 50%</a:t>
                      </a:r>
                    </a:p>
                  </a:txBody>
                  <a:tcPr marL="3803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100"/>
                        </a:lnSpc>
                        <a:spcBef>
                          <a:spcPts val="0"/>
                        </a:spcBef>
                        <a:spcAft>
                          <a:spcPts val="0"/>
                        </a:spcAft>
                      </a:pPr>
                      <a:r>
                        <a:rPr lang="es-MX" sz="1100" kern="12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1</a:t>
                      </a:r>
                      <a:endParaRPr lang="es-MX"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8469" marR="48469" marT="24235" marB="242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46647775"/>
                  </a:ext>
                </a:extLst>
              </a:tr>
              <a:tr h="556562">
                <a:tc>
                  <a:txBody>
                    <a:bodyPr/>
                    <a:lstStyle/>
                    <a:p>
                      <a:pPr>
                        <a:lnSpc>
                          <a:spcPts val="1100"/>
                        </a:lnSpc>
                        <a:spcBef>
                          <a:spcPts val="0"/>
                        </a:spcBef>
                        <a:spcAft>
                          <a:spcPts val="0"/>
                        </a:spcAft>
                      </a:pPr>
                      <a:r>
                        <a:rPr lang="es-MX" sz="1100" dirty="0">
                          <a:effectLst/>
                          <a:latin typeface="Arial Narrow" panose="020B0606020202030204" pitchFamily="34" charset="0"/>
                          <a:ea typeface="Calibri" panose="020F0502020204030204" pitchFamily="34" charset="0"/>
                          <a:cs typeface="Times New Roman" panose="02020603050405020304" pitchFamily="18" charset="0"/>
                        </a:rPr>
                        <a:t>Rango 51% o más</a:t>
                      </a:r>
                    </a:p>
                  </a:txBody>
                  <a:tcPr marL="48469" marR="48469" marT="24235" marB="242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100"/>
                        </a:lnSpc>
                        <a:spcBef>
                          <a:spcPts val="0"/>
                        </a:spcBef>
                        <a:spcAft>
                          <a:spcPts val="0"/>
                        </a:spcAft>
                      </a:pPr>
                      <a:endParaRPr lang="es-MX" sz="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8469" marR="48469" marT="24235" marB="242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100"/>
                        </a:lnSpc>
                        <a:spcBef>
                          <a:spcPts val="0"/>
                        </a:spcBef>
                        <a:spcAft>
                          <a:spcPts val="0"/>
                        </a:spcAft>
                      </a:pPr>
                      <a:endParaRPr lang="es-MX" sz="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8469" marR="48469" marT="24235" marB="242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100"/>
                        </a:lnSpc>
                        <a:spcBef>
                          <a:spcPts val="0"/>
                        </a:spcBef>
                        <a:spcAft>
                          <a:spcPts val="0"/>
                        </a:spcAft>
                      </a:pPr>
                      <a:endParaRPr lang="es-MX" sz="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8469" marR="48469" marT="24235" marB="242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100"/>
                        </a:lnSpc>
                        <a:spcBef>
                          <a:spcPts val="0"/>
                        </a:spcBef>
                        <a:spcAft>
                          <a:spcPts val="0"/>
                        </a:spcAft>
                      </a:pPr>
                      <a:endParaRPr lang="es-MX" sz="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803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100"/>
                        </a:lnSpc>
                        <a:spcBef>
                          <a:spcPts val="0"/>
                        </a:spcBef>
                        <a:spcAft>
                          <a:spcPts val="0"/>
                        </a:spcAft>
                      </a:pPr>
                      <a:r>
                        <a:rPr lang="es-MX" sz="900" dirty="0">
                          <a:effectLst/>
                          <a:latin typeface="Arial Narrow" panose="020B0606020202030204" pitchFamily="34" charset="0"/>
                          <a:ea typeface="Calibri" panose="020F0502020204030204" pitchFamily="34" charset="0"/>
                          <a:cs typeface="Times New Roman" panose="02020603050405020304" pitchFamily="18" charset="0"/>
                        </a:rPr>
                        <a:t>1= Baja California 60%</a:t>
                      </a:r>
                    </a:p>
                  </a:txBody>
                  <a:tcPr marL="3803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457146" rtl="0" eaLnBrk="1" fontAlgn="auto" latinLnBrk="0" hangingPunct="1">
                        <a:lnSpc>
                          <a:spcPts val="1100"/>
                        </a:lnSpc>
                        <a:spcBef>
                          <a:spcPts val="0"/>
                        </a:spcBef>
                        <a:spcAft>
                          <a:spcPts val="0"/>
                        </a:spcAft>
                        <a:buClrTx/>
                        <a:buSzTx/>
                        <a:buFontTx/>
                        <a:buNone/>
                        <a:tabLst/>
                        <a:defRPr/>
                      </a:pPr>
                      <a:r>
                        <a:rPr kumimoji="0" lang="es-MX" sz="9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Ninguna</a:t>
                      </a:r>
                    </a:p>
                  </a:txBody>
                  <a:tcPr marL="3803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100"/>
                        </a:lnSpc>
                        <a:spcBef>
                          <a:spcPts val="0"/>
                        </a:spcBef>
                        <a:spcAft>
                          <a:spcPts val="0"/>
                        </a:spcAft>
                      </a:pPr>
                      <a:r>
                        <a:rPr lang="es-MX" sz="1100" dirty="0">
                          <a:effectLst/>
                          <a:latin typeface="Arial Narrow" panose="020B0606020202030204" pitchFamily="34" charset="0"/>
                          <a:ea typeface="Calibri" panose="020F0502020204030204" pitchFamily="34" charset="0"/>
                          <a:cs typeface="Times New Roman" panose="02020603050405020304" pitchFamily="18" charset="0"/>
                        </a:rPr>
                        <a:t>4= Baja California 60%</a:t>
                      </a:r>
                    </a:p>
                    <a:p>
                      <a:pPr>
                        <a:lnSpc>
                          <a:spcPts val="1100"/>
                        </a:lnSpc>
                        <a:spcBef>
                          <a:spcPts val="0"/>
                        </a:spcBef>
                        <a:spcAft>
                          <a:spcPts val="0"/>
                        </a:spcAft>
                      </a:pPr>
                      <a:r>
                        <a:rPr lang="es-MX" sz="1100" dirty="0">
                          <a:effectLst/>
                          <a:latin typeface="Arial Narrow" panose="020B0606020202030204" pitchFamily="34" charset="0"/>
                          <a:ea typeface="Calibri" panose="020F0502020204030204" pitchFamily="34" charset="0"/>
                          <a:cs typeface="Times New Roman" panose="02020603050405020304" pitchFamily="18" charset="0"/>
                        </a:rPr>
                        <a:t>Colima	 60%</a:t>
                      </a:r>
                    </a:p>
                    <a:p>
                      <a:pPr>
                        <a:lnSpc>
                          <a:spcPts val="1100"/>
                        </a:lnSpc>
                        <a:spcBef>
                          <a:spcPts val="0"/>
                        </a:spcBef>
                        <a:spcAft>
                          <a:spcPts val="0"/>
                        </a:spcAft>
                      </a:pPr>
                      <a:r>
                        <a:rPr lang="es-MX" sz="1100" dirty="0">
                          <a:effectLst/>
                          <a:latin typeface="Arial Narrow" panose="020B0606020202030204" pitchFamily="34" charset="0"/>
                          <a:ea typeface="Calibri" panose="020F0502020204030204" pitchFamily="34" charset="0"/>
                          <a:cs typeface="Times New Roman" panose="02020603050405020304" pitchFamily="18" charset="0"/>
                        </a:rPr>
                        <a:t>Quintana Roo 63.64 %</a:t>
                      </a:r>
                    </a:p>
                    <a:p>
                      <a:pPr>
                        <a:lnSpc>
                          <a:spcPts val="1100"/>
                        </a:lnSpc>
                        <a:spcBef>
                          <a:spcPts val="0"/>
                        </a:spcBef>
                        <a:spcAft>
                          <a:spcPts val="0"/>
                        </a:spcAft>
                      </a:pPr>
                      <a:r>
                        <a:rPr lang="es-MX" sz="1100" dirty="0">
                          <a:effectLst/>
                          <a:latin typeface="Arial Narrow" panose="020B0606020202030204" pitchFamily="34" charset="0"/>
                          <a:ea typeface="Calibri" panose="020F0502020204030204" pitchFamily="34" charset="0"/>
                          <a:cs typeface="Times New Roman" panose="02020603050405020304" pitchFamily="18" charset="0"/>
                        </a:rPr>
                        <a:t>Baja California Sur 80% </a:t>
                      </a:r>
                    </a:p>
                  </a:txBody>
                  <a:tcPr marL="3803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100"/>
                        </a:lnSpc>
                        <a:spcBef>
                          <a:spcPts val="0"/>
                        </a:spcBef>
                        <a:spcAft>
                          <a:spcPts val="0"/>
                        </a:spcAft>
                      </a:pPr>
                      <a:r>
                        <a:rPr lang="es-MX" sz="1100" dirty="0">
                          <a:effectLst/>
                          <a:latin typeface="Arial Narrow" panose="020B0606020202030204" pitchFamily="34" charset="0"/>
                          <a:ea typeface="Calibri" panose="020F0502020204030204" pitchFamily="34" charset="0"/>
                          <a:cs typeface="Times New Roman" panose="02020603050405020304" pitchFamily="18" charset="0"/>
                        </a:rPr>
                        <a:t>4</a:t>
                      </a:r>
                    </a:p>
                  </a:txBody>
                  <a:tcPr marL="48469" marR="48469" marT="24235" marB="242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41074741"/>
                  </a:ext>
                </a:extLst>
              </a:tr>
              <a:tr h="335611">
                <a:tc>
                  <a:txBody>
                    <a:bodyPr/>
                    <a:lstStyle/>
                    <a:p>
                      <a:pPr>
                        <a:lnSpc>
                          <a:spcPts val="1100"/>
                        </a:lnSpc>
                        <a:spcBef>
                          <a:spcPts val="0"/>
                        </a:spcBef>
                        <a:spcAft>
                          <a:spcPts val="0"/>
                        </a:spcAft>
                      </a:pPr>
                      <a:r>
                        <a:rPr lang="es-MX" sz="11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Total de entidades</a:t>
                      </a:r>
                      <a:endParaRPr lang="es-MX"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8469" marR="48469" marT="24235" marB="242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100"/>
                        </a:lnSpc>
                        <a:spcBef>
                          <a:spcPts val="0"/>
                        </a:spcBef>
                        <a:spcAft>
                          <a:spcPts val="0"/>
                        </a:spcAft>
                      </a:pPr>
                      <a:r>
                        <a:rPr lang="es-MX" sz="8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17</a:t>
                      </a:r>
                      <a:endParaRPr lang="es-MX" sz="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8469" marR="48469" marT="24235" marB="242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100"/>
                        </a:lnSpc>
                        <a:spcBef>
                          <a:spcPts val="0"/>
                        </a:spcBef>
                        <a:spcAft>
                          <a:spcPts val="0"/>
                        </a:spcAft>
                      </a:pPr>
                      <a:r>
                        <a:rPr lang="es-MX" sz="11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11</a:t>
                      </a:r>
                      <a:endParaRPr lang="es-MX"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8469" marR="48469" marT="24235" marB="242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100"/>
                        </a:lnSpc>
                        <a:spcBef>
                          <a:spcPts val="0"/>
                        </a:spcBef>
                        <a:spcAft>
                          <a:spcPts val="0"/>
                        </a:spcAft>
                      </a:pPr>
                      <a:r>
                        <a:rPr lang="es-MX" sz="8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3</a:t>
                      </a:r>
                      <a:endParaRPr lang="es-MX" sz="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8469" marR="48469" marT="24235" marB="242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100"/>
                        </a:lnSpc>
                        <a:spcBef>
                          <a:spcPts val="0"/>
                        </a:spcBef>
                        <a:spcAft>
                          <a:spcPts val="0"/>
                        </a:spcAft>
                      </a:pPr>
                      <a:r>
                        <a:rPr lang="es-MX" sz="800" kern="12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25</a:t>
                      </a:r>
                      <a:endParaRPr lang="es-MX" sz="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803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100"/>
                        </a:lnSpc>
                        <a:spcBef>
                          <a:spcPts val="0"/>
                        </a:spcBef>
                        <a:spcAft>
                          <a:spcPts val="0"/>
                        </a:spcAft>
                      </a:pPr>
                      <a:r>
                        <a:rPr lang="es-MX" sz="1100" dirty="0">
                          <a:effectLst/>
                          <a:latin typeface="Arial Narrow" panose="020B0606020202030204" pitchFamily="34" charset="0"/>
                          <a:ea typeface="Calibri" panose="020F0502020204030204" pitchFamily="34" charset="0"/>
                          <a:cs typeface="Times New Roman" panose="02020603050405020304" pitchFamily="18" charset="0"/>
                        </a:rPr>
                        <a:t>3</a:t>
                      </a:r>
                    </a:p>
                  </a:txBody>
                  <a:tcPr marL="3803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100"/>
                        </a:lnSpc>
                        <a:spcBef>
                          <a:spcPts val="0"/>
                        </a:spcBef>
                        <a:spcAft>
                          <a:spcPts val="0"/>
                        </a:spcAft>
                      </a:pPr>
                      <a:r>
                        <a:rPr lang="es-MX" sz="1100" dirty="0">
                          <a:effectLst/>
                          <a:latin typeface="Arial Narrow" panose="020B0606020202030204" pitchFamily="34" charset="0"/>
                          <a:ea typeface="Calibri" panose="020F0502020204030204" pitchFamily="34" charset="0"/>
                          <a:cs typeface="Times New Roman" panose="02020603050405020304" pitchFamily="18" charset="0"/>
                        </a:rPr>
                        <a:t>1</a:t>
                      </a:r>
                    </a:p>
                  </a:txBody>
                  <a:tcPr marL="3803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100"/>
                        </a:lnSpc>
                        <a:spcBef>
                          <a:spcPts val="0"/>
                        </a:spcBef>
                        <a:spcAft>
                          <a:spcPts val="0"/>
                        </a:spcAft>
                      </a:pPr>
                      <a:r>
                        <a:rPr lang="es-MX" sz="1100" dirty="0">
                          <a:effectLst/>
                          <a:latin typeface="Arial Narrow" panose="020B0606020202030204" pitchFamily="34" charset="0"/>
                          <a:ea typeface="Calibri" panose="020F0502020204030204" pitchFamily="34" charset="0"/>
                          <a:cs typeface="Times New Roman" panose="02020603050405020304" pitchFamily="18" charset="0"/>
                        </a:rPr>
                        <a:t>30</a:t>
                      </a:r>
                    </a:p>
                  </a:txBody>
                  <a:tcPr marL="3803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100"/>
                        </a:lnSpc>
                        <a:spcBef>
                          <a:spcPts val="0"/>
                        </a:spcBef>
                        <a:spcAft>
                          <a:spcPts val="0"/>
                        </a:spcAft>
                      </a:pPr>
                      <a:r>
                        <a:rPr lang="es-MX" sz="1100" b="1" dirty="0">
                          <a:effectLst/>
                          <a:latin typeface="Arial Narrow" panose="020B0606020202030204" pitchFamily="34" charset="0"/>
                          <a:ea typeface="Calibri" panose="020F0502020204030204" pitchFamily="34" charset="0"/>
                          <a:cs typeface="Times New Roman" panose="02020603050405020304" pitchFamily="18" charset="0"/>
                        </a:rPr>
                        <a:t>32 </a:t>
                      </a:r>
                    </a:p>
                    <a:p>
                      <a:pPr algn="ctr">
                        <a:lnSpc>
                          <a:spcPts val="1100"/>
                        </a:lnSpc>
                        <a:spcBef>
                          <a:spcPts val="0"/>
                        </a:spcBef>
                        <a:spcAft>
                          <a:spcPts val="0"/>
                        </a:spcAft>
                      </a:pPr>
                      <a:r>
                        <a:rPr lang="es-MX" sz="1100" b="1" dirty="0">
                          <a:effectLst/>
                          <a:latin typeface="Arial Narrow" panose="020B0606020202030204" pitchFamily="34" charset="0"/>
                          <a:ea typeface="Calibri" panose="020F0502020204030204" pitchFamily="34" charset="0"/>
                          <a:cs typeface="Times New Roman" panose="02020603050405020304" pitchFamily="18" charset="0"/>
                        </a:rPr>
                        <a:t>(32.51%)</a:t>
                      </a:r>
                    </a:p>
                  </a:txBody>
                  <a:tcPr marL="48469" marR="48469" marT="24235" marB="242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59614618"/>
                  </a:ext>
                </a:extLst>
              </a:tr>
            </a:tbl>
          </a:graphicData>
        </a:graphic>
      </p:graphicFrame>
    </p:spTree>
    <p:extLst>
      <p:ext uri="{BB962C8B-B14F-4D97-AF65-F5344CB8AC3E}">
        <p14:creationId xmlns:p14="http://schemas.microsoft.com/office/powerpoint/2010/main" val="29404117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96AB431F-843C-4C21-BD8F-038974C833E7}"/>
              </a:ext>
            </a:extLst>
          </p:cNvPr>
          <p:cNvSpPr>
            <a:spLocks noGrp="1"/>
          </p:cNvSpPr>
          <p:nvPr>
            <p:ph idx="1"/>
          </p:nvPr>
        </p:nvSpPr>
        <p:spPr>
          <a:xfrm>
            <a:off x="166256" y="1035050"/>
            <a:ext cx="11804836" cy="5822951"/>
          </a:xfrm>
        </p:spPr>
        <p:txBody>
          <a:bodyPr/>
          <a:lstStyle/>
          <a:p>
            <a:pPr algn="just">
              <a:spcBef>
                <a:spcPts val="0"/>
              </a:spcBef>
            </a:pPr>
            <a:r>
              <a:rPr lang="es-MX" sz="1900" dirty="0">
                <a:latin typeface="Arial" panose="020B0604020202020204" pitchFamily="34" charset="0"/>
                <a:cs typeface="Arial" panose="020B0604020202020204" pitchFamily="34" charset="0"/>
              </a:rPr>
              <a:t>En México, ya logramos la PARIDAD CUANTITATIVA.</a:t>
            </a:r>
          </a:p>
          <a:p>
            <a:pPr algn="just">
              <a:spcBef>
                <a:spcPts val="0"/>
              </a:spcBef>
            </a:pPr>
            <a:endParaRPr lang="es-MX" sz="1900" dirty="0">
              <a:latin typeface="Arial" panose="020B0604020202020204" pitchFamily="34" charset="0"/>
              <a:cs typeface="Arial" panose="020B0604020202020204" pitchFamily="34" charset="0"/>
            </a:endParaRPr>
          </a:p>
          <a:p>
            <a:pPr algn="just">
              <a:spcBef>
                <a:spcPts val="0"/>
              </a:spcBef>
            </a:pPr>
            <a:r>
              <a:rPr lang="es-MX" sz="1900" dirty="0">
                <a:latin typeface="Arial" panose="020B0604020202020204" pitchFamily="34" charset="0"/>
                <a:cs typeface="Arial" panose="020B0604020202020204" pitchFamily="34" charset="0"/>
              </a:rPr>
              <a:t>Ahora debemos verificar que las mujeres, en verdad, incidan en la toma de decisiones (PARIDAD SUSTANTIVA), impulsen una agenda con perspectiva de género y rechacen cualquier ley o política pública que afecte a las mujeres.</a:t>
            </a:r>
          </a:p>
          <a:p>
            <a:pPr algn="just">
              <a:spcBef>
                <a:spcPts val="0"/>
              </a:spcBef>
            </a:pPr>
            <a:endParaRPr lang="es-MX" sz="1900" dirty="0">
              <a:latin typeface="Arial" panose="020B0604020202020204" pitchFamily="34" charset="0"/>
              <a:cs typeface="Arial" panose="020B0604020202020204" pitchFamily="34" charset="0"/>
            </a:endParaRPr>
          </a:p>
          <a:p>
            <a:pPr algn="just">
              <a:spcBef>
                <a:spcPts val="0"/>
              </a:spcBef>
            </a:pPr>
            <a:r>
              <a:rPr lang="es-MX" sz="1900" dirty="0">
                <a:latin typeface="Arial" panose="020B0604020202020204" pitchFamily="34" charset="0"/>
                <a:cs typeface="Arial" panose="020B0604020202020204" pitchFamily="34" charset="0"/>
              </a:rPr>
              <a:t>Necesario analizar qué Comisiones integran y presiden en los Poderes Legislativos; si tienen acceso a las Juntas de Coordinación Política.</a:t>
            </a:r>
          </a:p>
          <a:p>
            <a:pPr algn="just">
              <a:spcBef>
                <a:spcPts val="0"/>
              </a:spcBef>
            </a:pPr>
            <a:endParaRPr lang="es-MX" sz="1900" dirty="0">
              <a:latin typeface="Arial" panose="020B0604020202020204" pitchFamily="34" charset="0"/>
              <a:cs typeface="Arial" panose="020B0604020202020204" pitchFamily="34" charset="0"/>
            </a:endParaRPr>
          </a:p>
          <a:p>
            <a:pPr algn="just">
              <a:spcBef>
                <a:spcPts val="0"/>
              </a:spcBef>
            </a:pPr>
            <a:r>
              <a:rPr lang="es-MX" sz="1900" dirty="0">
                <a:latin typeface="Arial" panose="020B0604020202020204" pitchFamily="34" charset="0"/>
                <a:cs typeface="Arial" panose="020B0604020202020204" pitchFamily="34" charset="0"/>
              </a:rPr>
              <a:t>Mujeres no permitir ser utilizadas por los políticos hombres para golpear a las fuerzas opositoras y menos agredir a otras mujeres de partidos distintos al que pertenecen.</a:t>
            </a:r>
          </a:p>
          <a:p>
            <a:pPr marL="0" indent="0" algn="just">
              <a:spcBef>
                <a:spcPts val="0"/>
              </a:spcBef>
              <a:buNone/>
            </a:pPr>
            <a:endParaRPr lang="es-MX" sz="1900" dirty="0">
              <a:latin typeface="Arial" panose="020B0604020202020204" pitchFamily="34" charset="0"/>
              <a:cs typeface="Arial" panose="020B0604020202020204" pitchFamily="34" charset="0"/>
            </a:endParaRPr>
          </a:p>
        </p:txBody>
      </p:sp>
      <p:sp>
        <p:nvSpPr>
          <p:cNvPr id="4" name="Título 3">
            <a:extLst>
              <a:ext uri="{FF2B5EF4-FFF2-40B4-BE49-F238E27FC236}">
                <a16:creationId xmlns:a16="http://schemas.microsoft.com/office/drawing/2014/main" id="{6BFFAD3F-2B74-49C9-8FDB-F4A12614D224}"/>
              </a:ext>
            </a:extLst>
          </p:cNvPr>
          <p:cNvSpPr>
            <a:spLocks noGrp="1"/>
          </p:cNvSpPr>
          <p:nvPr>
            <p:ph type="title"/>
          </p:nvPr>
        </p:nvSpPr>
        <p:spPr/>
        <p:txBody>
          <a:bodyPr/>
          <a:lstStyle/>
          <a:p>
            <a:r>
              <a:rPr lang="es-MX" dirty="0"/>
              <a:t>PARIDAD</a:t>
            </a:r>
          </a:p>
        </p:txBody>
      </p:sp>
    </p:spTree>
    <p:extLst>
      <p:ext uri="{BB962C8B-B14F-4D97-AF65-F5344CB8AC3E}">
        <p14:creationId xmlns:p14="http://schemas.microsoft.com/office/powerpoint/2010/main" val="28762591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96AB431F-843C-4C21-BD8F-038974C833E7}"/>
              </a:ext>
            </a:extLst>
          </p:cNvPr>
          <p:cNvSpPr>
            <a:spLocks noGrp="1"/>
          </p:cNvSpPr>
          <p:nvPr>
            <p:ph idx="1"/>
          </p:nvPr>
        </p:nvSpPr>
        <p:spPr>
          <a:xfrm>
            <a:off x="166256" y="1035050"/>
            <a:ext cx="11804836" cy="5822951"/>
          </a:xfrm>
        </p:spPr>
        <p:txBody>
          <a:bodyPr/>
          <a:lstStyle/>
          <a:p>
            <a:pPr algn="just">
              <a:spcBef>
                <a:spcPts val="0"/>
              </a:spcBef>
            </a:pPr>
            <a:r>
              <a:rPr lang="es-MX" sz="1900" dirty="0">
                <a:latin typeface="Arial" panose="020B0604020202020204" pitchFamily="34" charset="0"/>
                <a:cs typeface="Arial" panose="020B0604020202020204" pitchFamily="34" charset="0"/>
              </a:rPr>
              <a:t>En México, las mujeres somos el 51.2% de la población.</a:t>
            </a:r>
          </a:p>
          <a:p>
            <a:pPr algn="just">
              <a:spcBef>
                <a:spcPts val="0"/>
              </a:spcBef>
            </a:pPr>
            <a:r>
              <a:rPr lang="es-MX" sz="1900" dirty="0">
                <a:latin typeface="Arial" panose="020B0604020202020204" pitchFamily="34" charset="0"/>
                <a:ea typeface="Calibri" panose="020F0502020204030204" pitchFamily="34" charset="0"/>
                <a:cs typeface="Arial" panose="020B0604020202020204" pitchFamily="34" charset="0"/>
              </a:rPr>
              <a:t>En </a:t>
            </a:r>
            <a:r>
              <a:rPr lang="es-MX" sz="1900" b="1" dirty="0">
                <a:latin typeface="Arial" panose="020B0604020202020204" pitchFamily="34" charset="0"/>
                <a:ea typeface="Calibri" panose="020F0502020204030204" pitchFamily="34" charset="0"/>
                <a:cs typeface="Arial" panose="020B0604020202020204" pitchFamily="34" charset="0"/>
              </a:rPr>
              <a:t>2022</a:t>
            </a:r>
            <a:r>
              <a:rPr lang="es-MX" sz="1900" dirty="0">
                <a:latin typeface="Arial" panose="020B0604020202020204" pitchFamily="34" charset="0"/>
                <a:ea typeface="Calibri" panose="020F0502020204030204" pitchFamily="34" charset="0"/>
                <a:cs typeface="Arial" panose="020B0604020202020204" pitchFamily="34" charset="0"/>
              </a:rPr>
              <a:t>, las mujeres representamos el </a:t>
            </a:r>
            <a:r>
              <a:rPr lang="es-MX" sz="1900" b="1" dirty="0">
                <a:latin typeface="Arial" panose="020B0604020202020204" pitchFamily="34" charset="0"/>
                <a:ea typeface="Calibri" panose="020F0502020204030204" pitchFamily="34" charset="0"/>
                <a:cs typeface="Arial" panose="020B0604020202020204" pitchFamily="34" charset="0"/>
              </a:rPr>
              <a:t>51.85%</a:t>
            </a:r>
            <a:r>
              <a:rPr lang="es-MX" sz="1900" dirty="0">
                <a:latin typeface="Arial" panose="020B0604020202020204" pitchFamily="34" charset="0"/>
                <a:ea typeface="Calibri" panose="020F0502020204030204" pitchFamily="34" charset="0"/>
                <a:cs typeface="Arial" panose="020B0604020202020204" pitchFamily="34" charset="0"/>
              </a:rPr>
              <a:t> de las personas inscritas en la Lista Nominal de Electores y, por tanto, con derecho a votar. Además, mujeres son las que votan más en las elecciones.</a:t>
            </a:r>
            <a:endParaRPr lang="es-MX" sz="1900" dirty="0">
              <a:latin typeface="Arial" panose="020B0604020202020204" pitchFamily="34" charset="0"/>
              <a:cs typeface="Arial" panose="020B0604020202020204" pitchFamily="34" charset="0"/>
            </a:endParaRPr>
          </a:p>
          <a:p>
            <a:pPr algn="just">
              <a:spcBef>
                <a:spcPts val="0"/>
              </a:spcBef>
            </a:pPr>
            <a:r>
              <a:rPr lang="es-MX" sz="1900" dirty="0">
                <a:latin typeface="Arial" panose="020B0604020202020204" pitchFamily="34" charset="0"/>
                <a:cs typeface="Arial" panose="020B0604020202020204" pitchFamily="34" charset="0"/>
              </a:rPr>
              <a:t>PARIDAD es una nueva regla de acceso al poder y para la toma de decisiones. </a:t>
            </a:r>
          </a:p>
          <a:p>
            <a:pPr algn="just">
              <a:spcBef>
                <a:spcPts val="0"/>
              </a:spcBef>
            </a:pPr>
            <a:r>
              <a:rPr lang="es-MX" sz="1900" dirty="0">
                <a:latin typeface="Arial" panose="020B0604020202020204" pitchFamily="34" charset="0"/>
                <a:cs typeface="Arial" panose="020B0604020202020204" pitchFamily="34" charset="0"/>
              </a:rPr>
              <a:t>PARIDAD implica la igualdad de oportunidades entre mujeres y hombres para ser registrados en candidaturas a cargos de elección popular, y  ocupar cargos públicos y de decisión. (50% para mujeres y 50% para hombres)</a:t>
            </a:r>
          </a:p>
          <a:p>
            <a:pPr algn="just">
              <a:spcBef>
                <a:spcPts val="0"/>
              </a:spcBef>
            </a:pPr>
            <a:r>
              <a:rPr lang="es-MX" sz="1900" dirty="0">
                <a:latin typeface="Arial" panose="020B0604020202020204" pitchFamily="34" charset="0"/>
                <a:cs typeface="Arial" panose="020B0604020202020204" pitchFamily="34" charset="0"/>
              </a:rPr>
              <a:t>Mujeres tenemos una visión distinta que debe ser analizada al momento de legislar y tomar decisiones.</a:t>
            </a:r>
          </a:p>
          <a:p>
            <a:pPr algn="just">
              <a:spcBef>
                <a:spcPts val="0"/>
              </a:spcBef>
            </a:pPr>
            <a:r>
              <a:rPr lang="es-MX" sz="1900" dirty="0">
                <a:latin typeface="Arial" panose="020B0604020202020204" pitchFamily="34" charset="0"/>
                <a:cs typeface="Arial" panose="020B0604020202020204" pitchFamily="34" charset="0"/>
              </a:rPr>
              <a:t>No válido que una mujer ocupe el cargo, pero que decida un hombre. Mujeres deben ocupar cargos y tomar las decisiones.</a:t>
            </a:r>
          </a:p>
          <a:p>
            <a:pPr algn="just">
              <a:spcBef>
                <a:spcPts val="0"/>
              </a:spcBef>
            </a:pPr>
            <a:r>
              <a:rPr lang="es-MX" sz="1900" dirty="0">
                <a:latin typeface="Arial" panose="020B0604020202020204" pitchFamily="34" charset="0"/>
                <a:cs typeface="Arial" panose="020B0604020202020204" pitchFamily="34" charset="0"/>
              </a:rPr>
              <a:t>Mujeres debemos involucrarnos más en decisiones públicas.</a:t>
            </a:r>
          </a:p>
          <a:p>
            <a:pPr algn="just">
              <a:spcBef>
                <a:spcPts val="0"/>
              </a:spcBef>
            </a:pPr>
            <a:r>
              <a:rPr lang="es-MX" sz="1900" dirty="0">
                <a:latin typeface="Arial" panose="020B0604020202020204" pitchFamily="34" charset="0"/>
                <a:cs typeface="Arial" panose="020B0604020202020204" pitchFamily="34" charset="0"/>
              </a:rPr>
              <a:t>Difícil que los hombres renuncien a los privilegios que han tenido durante siglos. Pero los</a:t>
            </a:r>
            <a:r>
              <a:rPr lang="es-MX" sz="1900" dirty="0">
                <a:highlight>
                  <a:srgbClr val="FFFF00"/>
                </a:highlight>
                <a:latin typeface="Arial" panose="020B0604020202020204" pitchFamily="34" charset="0"/>
                <a:cs typeface="Arial" panose="020B0604020202020204" pitchFamily="34" charset="0"/>
              </a:rPr>
              <a:t> HOMBRES DEBEN SER ALIADOS, NO ENEMIGOS.</a:t>
            </a:r>
          </a:p>
          <a:p>
            <a:pPr algn="just">
              <a:spcBef>
                <a:spcPts val="0"/>
              </a:spcBef>
            </a:pPr>
            <a:r>
              <a:rPr lang="es-MX" sz="1900" dirty="0">
                <a:latin typeface="Arial" panose="020B0604020202020204" pitchFamily="34" charset="0"/>
                <a:cs typeface="Arial" panose="020B0604020202020204" pitchFamily="34" charset="0"/>
              </a:rPr>
              <a:t>Se necesitan cambios culturales y nuevas masculinidades.</a:t>
            </a:r>
          </a:p>
          <a:p>
            <a:pPr algn="just">
              <a:spcBef>
                <a:spcPts val="0"/>
              </a:spcBef>
            </a:pPr>
            <a:r>
              <a:rPr lang="es-MX" sz="1900" dirty="0">
                <a:latin typeface="Arial" panose="020B0604020202020204" pitchFamily="34" charset="0"/>
                <a:cs typeface="Arial" panose="020B0604020202020204" pitchFamily="34" charset="0"/>
              </a:rPr>
              <a:t>Ser mujer no garantiza que todas las funcionarias (electas por voto popular o por designación) impulsen una agenda de género. Pero mayor presencia femenina en órganos de toma de decisiones es esencial para aprobar leyes o medidas que mejoren vida de las mujeres.</a:t>
            </a:r>
          </a:p>
          <a:p>
            <a:pPr marL="0" indent="0" algn="just">
              <a:spcBef>
                <a:spcPts val="0"/>
              </a:spcBef>
              <a:buNone/>
            </a:pPr>
            <a:r>
              <a:rPr lang="es-MX" sz="1800" b="1" dirty="0">
                <a:solidFill>
                  <a:srgbClr val="FF0000"/>
                </a:solidFill>
                <a:latin typeface="Arial Narrow" panose="020B0606020202030204" pitchFamily="34" charset="0"/>
                <a:cs typeface="Arial" panose="020B0604020202020204" pitchFamily="34" charset="0"/>
              </a:rPr>
              <a:t>Nota</a:t>
            </a:r>
            <a:r>
              <a:rPr lang="es-MX" sz="1800" dirty="0">
                <a:latin typeface="Arial Narrow" panose="020B0606020202030204" pitchFamily="34" charset="0"/>
                <a:cs typeface="Arial" panose="020B0604020202020204" pitchFamily="34" charset="0"/>
              </a:rPr>
              <a:t>: La actual Gobernadora de Chihuahua Maru Campos (electa 2021), no cumple con la Paridad en Todo, ya que su gabinete legal no está integrado paritariamente, porque de 23 cargos sólo 7 (30%) son mujeres y 16 (70%) hombres.</a:t>
            </a:r>
            <a:endParaRPr lang="es-MX" sz="1400" dirty="0">
              <a:latin typeface="Arial Narrow" panose="020B0606020202030204" pitchFamily="34" charset="0"/>
              <a:cs typeface="Arial" panose="020B0604020202020204" pitchFamily="34" charset="0"/>
            </a:endParaRPr>
          </a:p>
        </p:txBody>
      </p:sp>
      <p:sp>
        <p:nvSpPr>
          <p:cNvPr id="4" name="Título 3">
            <a:extLst>
              <a:ext uri="{FF2B5EF4-FFF2-40B4-BE49-F238E27FC236}">
                <a16:creationId xmlns:a16="http://schemas.microsoft.com/office/drawing/2014/main" id="{6BFFAD3F-2B74-49C9-8FDB-F4A12614D224}"/>
              </a:ext>
            </a:extLst>
          </p:cNvPr>
          <p:cNvSpPr>
            <a:spLocks noGrp="1"/>
          </p:cNvSpPr>
          <p:nvPr>
            <p:ph type="title"/>
          </p:nvPr>
        </p:nvSpPr>
        <p:spPr/>
        <p:txBody>
          <a:bodyPr/>
          <a:lstStyle/>
          <a:p>
            <a:r>
              <a:rPr lang="es-MX" dirty="0"/>
              <a:t>PARIDAD 2021</a:t>
            </a:r>
          </a:p>
        </p:txBody>
      </p:sp>
    </p:spTree>
    <p:extLst>
      <p:ext uri="{BB962C8B-B14F-4D97-AF65-F5344CB8AC3E}">
        <p14:creationId xmlns:p14="http://schemas.microsoft.com/office/powerpoint/2010/main" val="17261412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96AB431F-843C-4C21-BD8F-038974C833E7}"/>
              </a:ext>
            </a:extLst>
          </p:cNvPr>
          <p:cNvSpPr>
            <a:spLocks noGrp="1"/>
          </p:cNvSpPr>
          <p:nvPr>
            <p:ph idx="1"/>
          </p:nvPr>
        </p:nvSpPr>
        <p:spPr>
          <a:xfrm>
            <a:off x="160713" y="892395"/>
            <a:ext cx="11870574" cy="4787900"/>
          </a:xfrm>
        </p:spPr>
        <p:txBody>
          <a:bodyPr/>
          <a:lstStyle/>
          <a:p>
            <a:pPr marL="0" indent="0" algn="just">
              <a:spcBef>
                <a:spcPts val="0"/>
              </a:spcBef>
              <a:buNone/>
            </a:pPr>
            <a:r>
              <a:rPr lang="es-MX" sz="2200" b="1" dirty="0">
                <a:latin typeface="Arial Narrow" panose="020B0606020202030204" pitchFamily="34" charset="0"/>
                <a:cs typeface="Arial" panose="020B0604020202020204" pitchFamily="34" charset="0"/>
              </a:rPr>
              <a:t>Acciones a favor de la Participación Política de las Mujeres:</a:t>
            </a:r>
          </a:p>
          <a:p>
            <a:pPr marL="174625" indent="-166688" algn="just">
              <a:spcBef>
                <a:spcPts val="0"/>
              </a:spcBef>
              <a:buFont typeface="Arial" panose="020B0604020202020204" pitchFamily="34" charset="0"/>
              <a:buChar char="•"/>
            </a:pPr>
            <a:r>
              <a:rPr lang="es-MX" sz="2200" dirty="0">
                <a:latin typeface="Arial Narrow" panose="020B0606020202030204" pitchFamily="34" charset="0"/>
                <a:cs typeface="Arial" panose="020B0604020202020204" pitchFamily="34" charset="0"/>
              </a:rPr>
              <a:t>Paridad entre los géneros exigidos para las candidaturas a todos los cargos de elección popular.</a:t>
            </a:r>
          </a:p>
          <a:p>
            <a:pPr marL="174625" indent="-166688" algn="just">
              <a:spcBef>
                <a:spcPts val="0"/>
              </a:spcBef>
              <a:buFont typeface="Arial" panose="020B0604020202020204" pitchFamily="34" charset="0"/>
              <a:buChar char="•"/>
            </a:pPr>
            <a:r>
              <a:rPr lang="es-MX" sz="2200" dirty="0">
                <a:latin typeface="Arial Narrow" panose="020B0606020202030204" pitchFamily="34" charset="0"/>
                <a:cs typeface="Arial" panose="020B0604020202020204" pitchFamily="34" charset="0"/>
              </a:rPr>
              <a:t>Exigencia de Paridad en las candidaturas para Titulares Poderes Ejecutivos Locales (2021 se renovaron 15 gubernaturas, se impuso a partidos obligación de postular 7 mujeres y 8 hombres) resultando electas 6 mujeres. También se exigirá paridad en las 6 elecciones a Gubernaturas de 2022 (3 mujeres y 3 hombres).</a:t>
            </a:r>
          </a:p>
          <a:p>
            <a:pPr marL="174625" indent="-166688" algn="just">
              <a:spcBef>
                <a:spcPts val="0"/>
              </a:spcBef>
              <a:buFont typeface="Arial" panose="020B0604020202020204" pitchFamily="34" charset="0"/>
              <a:buChar char="•"/>
            </a:pPr>
            <a:r>
              <a:rPr lang="es-MX" sz="2200" dirty="0">
                <a:latin typeface="Arial Narrow" panose="020B0606020202030204" pitchFamily="34" charset="0"/>
                <a:cs typeface="Arial" panose="020B0604020202020204" pitchFamily="34" charset="0"/>
              </a:rPr>
              <a:t>En candidaturas de Titulares a Poderes Ejecutivos Locales debe exigirse la paridad y la alternancia entre los géneros de una elección a otra. Y en la candidatura a la Presidencia de la República la alternancia entre los géneros.</a:t>
            </a:r>
          </a:p>
          <a:p>
            <a:pPr marL="174625" indent="-166688" algn="just">
              <a:spcBef>
                <a:spcPts val="0"/>
              </a:spcBef>
              <a:buFont typeface="Arial" panose="020B0604020202020204" pitchFamily="34" charset="0"/>
              <a:buChar char="•"/>
            </a:pPr>
            <a:r>
              <a:rPr lang="es-MX" sz="2200" dirty="0">
                <a:latin typeface="Arial Narrow" panose="020B0606020202030204" pitchFamily="34" charset="0"/>
                <a:cs typeface="Arial" panose="020B0604020202020204" pitchFamily="34" charset="0"/>
              </a:rPr>
              <a:t>Fórmulas integradas por personas del mismos género. (mujeres sí pueden ser suplentes de hombres propietario)</a:t>
            </a:r>
          </a:p>
          <a:p>
            <a:pPr marL="174625" indent="-166688" algn="just">
              <a:spcBef>
                <a:spcPts val="0"/>
              </a:spcBef>
              <a:buFont typeface="Arial" panose="020B0604020202020204" pitchFamily="34" charset="0"/>
              <a:buChar char="•"/>
            </a:pPr>
            <a:r>
              <a:rPr lang="es-MX" sz="2200" dirty="0">
                <a:latin typeface="Arial Narrow" panose="020B0606020202030204" pitchFamily="34" charset="0"/>
                <a:cs typeface="Arial" panose="020B0604020202020204" pitchFamily="34" charset="0"/>
              </a:rPr>
              <a:t>Bloques de votación exigiendo paridad en cada uno de ellos. (Votación alta, media y baja y regla de no registrar exclusivamente mujeres en los bloques de menor votación)</a:t>
            </a:r>
          </a:p>
          <a:p>
            <a:pPr marL="174625" indent="-166688" algn="just">
              <a:spcBef>
                <a:spcPts val="0"/>
              </a:spcBef>
              <a:buFont typeface="Arial" panose="020B0604020202020204" pitchFamily="34" charset="0"/>
              <a:buChar char="•"/>
            </a:pPr>
            <a:r>
              <a:rPr lang="es-MX" sz="2200" dirty="0">
                <a:latin typeface="Arial Narrow" panose="020B0606020202030204" pitchFamily="34" charset="0"/>
                <a:cs typeface="Arial" panose="020B0604020202020204" pitchFamily="34" charset="0"/>
              </a:rPr>
              <a:t>Alternar los géneros al encabezar las listas de representación proporcional.</a:t>
            </a:r>
          </a:p>
          <a:p>
            <a:pPr marL="174625" indent="-166688" algn="just">
              <a:spcBef>
                <a:spcPts val="0"/>
              </a:spcBef>
              <a:buFont typeface="Arial" panose="020B0604020202020204" pitchFamily="34" charset="0"/>
              <a:buChar char="•"/>
            </a:pPr>
            <a:r>
              <a:rPr lang="es-MX" sz="2200" b="1" dirty="0">
                <a:latin typeface="Arial Narrow" panose="020B0606020202030204" pitchFamily="34" charset="0"/>
                <a:cs typeface="Arial" panose="020B0604020202020204" pitchFamily="34" charset="0"/>
              </a:rPr>
              <a:t>2018</a:t>
            </a:r>
            <a:r>
              <a:rPr lang="es-MX" sz="2200" dirty="0">
                <a:latin typeface="Arial Narrow" panose="020B0606020202030204" pitchFamily="34" charset="0"/>
                <a:cs typeface="Arial" panose="020B0604020202020204" pitchFamily="34" charset="0"/>
              </a:rPr>
              <a:t>: Iniciar con mujeres las listas de candidaturas a Senadurías de representación proporcional.</a:t>
            </a:r>
          </a:p>
          <a:p>
            <a:pPr marL="174625" indent="-166688" algn="just">
              <a:spcBef>
                <a:spcPts val="0"/>
              </a:spcBef>
              <a:buFont typeface="Arial" panose="020B0604020202020204" pitchFamily="34" charset="0"/>
              <a:buChar char="•"/>
            </a:pPr>
            <a:r>
              <a:rPr lang="es-MX" sz="2200" b="1" dirty="0">
                <a:latin typeface="Arial Narrow" panose="020B0606020202030204" pitchFamily="34" charset="0"/>
                <a:cs typeface="Arial" panose="020B0604020202020204" pitchFamily="34" charset="0"/>
              </a:rPr>
              <a:t>2021</a:t>
            </a:r>
            <a:r>
              <a:rPr lang="es-MX" sz="2200" dirty="0">
                <a:latin typeface="Arial Narrow" panose="020B0606020202030204" pitchFamily="34" charset="0"/>
                <a:cs typeface="Arial" panose="020B0604020202020204" pitchFamily="34" charset="0"/>
              </a:rPr>
              <a:t>: Iniciar mujeres las listas de candidaturas a Diputaciones Federales de representación proporcional RP. (mínimo 3 de las 5 listas de RP)</a:t>
            </a:r>
          </a:p>
          <a:p>
            <a:pPr marL="174625" indent="-166688" algn="just">
              <a:spcBef>
                <a:spcPts val="0"/>
              </a:spcBef>
              <a:buFont typeface="Arial" panose="020B0604020202020204" pitchFamily="34" charset="0"/>
              <a:buChar char="•"/>
            </a:pPr>
            <a:r>
              <a:rPr lang="es-MX" sz="2200" b="1" dirty="0">
                <a:latin typeface="Arial Narrow" panose="020B0606020202030204" pitchFamily="34" charset="0"/>
                <a:cs typeface="Arial" panose="020B0604020202020204" pitchFamily="34" charset="0"/>
              </a:rPr>
              <a:t>Acciones Afirmativas para registrar como candidatas a personas pertenecientes a grupos en situación de vulnerabilidad: Indígenas, Afromexicanas, con Discapacidad, de la Diversidad Sexual y Migrantes.</a:t>
            </a:r>
          </a:p>
        </p:txBody>
      </p:sp>
      <p:sp>
        <p:nvSpPr>
          <p:cNvPr id="4" name="Título 3">
            <a:extLst>
              <a:ext uri="{FF2B5EF4-FFF2-40B4-BE49-F238E27FC236}">
                <a16:creationId xmlns:a16="http://schemas.microsoft.com/office/drawing/2014/main" id="{6BFFAD3F-2B74-49C9-8FDB-F4A12614D224}"/>
              </a:ext>
            </a:extLst>
          </p:cNvPr>
          <p:cNvSpPr>
            <a:spLocks noGrp="1"/>
          </p:cNvSpPr>
          <p:nvPr>
            <p:ph type="title"/>
          </p:nvPr>
        </p:nvSpPr>
        <p:spPr/>
        <p:txBody>
          <a:bodyPr>
            <a:normAutofit/>
          </a:bodyPr>
          <a:lstStyle/>
          <a:p>
            <a:r>
              <a:rPr lang="es-MX" dirty="0"/>
              <a:t>Acciones</a:t>
            </a:r>
          </a:p>
        </p:txBody>
      </p:sp>
    </p:spTree>
    <p:extLst>
      <p:ext uri="{BB962C8B-B14F-4D97-AF65-F5344CB8AC3E}">
        <p14:creationId xmlns:p14="http://schemas.microsoft.com/office/powerpoint/2010/main" val="34165459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BD2205A4-3381-443E-820F-72461BC4B387}"/>
              </a:ext>
            </a:extLst>
          </p:cNvPr>
          <p:cNvSpPr>
            <a:spLocks noGrp="1"/>
          </p:cNvSpPr>
          <p:nvPr>
            <p:ph idx="1"/>
          </p:nvPr>
        </p:nvSpPr>
        <p:spPr>
          <a:xfrm>
            <a:off x="432263" y="997940"/>
            <a:ext cx="11604567" cy="5860061"/>
          </a:xfrm>
        </p:spPr>
        <p:txBody>
          <a:bodyPr/>
          <a:lstStyle/>
          <a:p>
            <a:pPr marL="0" indent="0" algn="just">
              <a:spcBef>
                <a:spcPts val="0"/>
              </a:spcBef>
              <a:buNone/>
            </a:pPr>
            <a:r>
              <a:rPr lang="es-MX" sz="1600" b="1" dirty="0">
                <a:latin typeface="Arial" panose="020B0604020202020204" pitchFamily="34" charset="0"/>
                <a:cs typeface="Arial" panose="020B0604020202020204" pitchFamily="34" charset="0"/>
              </a:rPr>
              <a:t>Acciones para prevenir y sancionar la Violencia Política contra las Mujeres en razón de Género:</a:t>
            </a:r>
          </a:p>
          <a:p>
            <a:pPr marL="0" indent="0" algn="just">
              <a:spcBef>
                <a:spcPts val="0"/>
              </a:spcBef>
              <a:buNone/>
            </a:pPr>
            <a:endParaRPr lang="es-MX" sz="1600" b="1" dirty="0">
              <a:latin typeface="Arial" panose="020B0604020202020204" pitchFamily="34" charset="0"/>
              <a:cs typeface="Arial" panose="020B0604020202020204" pitchFamily="34" charset="0"/>
            </a:endParaRPr>
          </a:p>
          <a:p>
            <a:pPr marL="174621" indent="-166684" algn="just">
              <a:spcBef>
                <a:spcPts val="0"/>
              </a:spcBef>
              <a:buFont typeface="Arial" panose="020B0604020202020204" pitchFamily="34" charset="0"/>
              <a:buChar char="•"/>
            </a:pPr>
            <a:r>
              <a:rPr lang="es-MX" sz="1600" dirty="0">
                <a:latin typeface="Arial" panose="020B0604020202020204" pitchFamily="34" charset="0"/>
                <a:cs typeface="Arial" panose="020B0604020202020204" pitchFamily="34" charset="0"/>
              </a:rPr>
              <a:t>13 de abril de 2020: se publicó en el Diario Oficial de la Federación DOF la reforma para prevenir, atender, sancionar y erradicar la Violencia Política contra las Mujeres en razón de Género. (definición de Violencia Política contra las Mujeres, conductas y omisiones que la actualizan, autoridades competentes para atender las denuncias, medidas cautelares, de protección, de reparación y de no repetición). </a:t>
            </a:r>
          </a:p>
          <a:p>
            <a:pPr marL="293679" indent="-285744">
              <a:spcBef>
                <a:spcPts val="0"/>
              </a:spcBef>
              <a:buFont typeface="Wingdings" panose="05000000000000000000" pitchFamily="2" charset="2"/>
              <a:buChar char="ü"/>
            </a:pPr>
            <a:r>
              <a:rPr lang="es-MX" sz="1600" b="1" dirty="0">
                <a:solidFill>
                  <a:srgbClr val="000000"/>
                </a:solidFill>
                <a:latin typeface="Arial" panose="020B0604020202020204" pitchFamily="34" charset="0"/>
                <a:cs typeface="Arial" panose="020B0604020202020204" pitchFamily="34" charset="0"/>
              </a:rPr>
              <a:t>Ley de Acceso de Mujeres a Vida Libre de Violencia</a:t>
            </a:r>
            <a:br>
              <a:rPr lang="es-MX" sz="1600" b="1" dirty="0">
                <a:solidFill>
                  <a:srgbClr val="000000"/>
                </a:solidFill>
                <a:latin typeface="Arial" panose="020B0604020202020204" pitchFamily="34" charset="0"/>
                <a:cs typeface="Arial" panose="020B0604020202020204" pitchFamily="34" charset="0"/>
              </a:rPr>
            </a:br>
            <a:r>
              <a:rPr lang="es-MX" sz="1600" b="1" dirty="0">
                <a:solidFill>
                  <a:srgbClr val="000000"/>
                </a:solidFill>
                <a:latin typeface="Arial" panose="020B0604020202020204" pitchFamily="34" charset="0"/>
                <a:cs typeface="Arial" panose="020B0604020202020204" pitchFamily="34" charset="0"/>
              </a:rPr>
              <a:t>Artículo 20 ter prevé 22 conductas.</a:t>
            </a:r>
            <a:r>
              <a:rPr lang="es-MX" sz="1600" dirty="0">
                <a:solidFill>
                  <a:srgbClr val="000000"/>
                </a:solidFill>
                <a:latin typeface="Arial" panose="020B0604020202020204" pitchFamily="34" charset="0"/>
                <a:cs typeface="Arial" panose="020B0604020202020204" pitchFamily="34" charset="0"/>
              </a:rPr>
              <a:t> </a:t>
            </a:r>
          </a:p>
          <a:p>
            <a:pPr marL="293679" indent="-285744">
              <a:spcBef>
                <a:spcPts val="0"/>
              </a:spcBef>
              <a:buFont typeface="Wingdings" panose="05000000000000000000" pitchFamily="2" charset="2"/>
              <a:buChar char="ü"/>
            </a:pPr>
            <a:r>
              <a:rPr lang="es-MX" sz="1600" b="1" dirty="0">
                <a:solidFill>
                  <a:srgbClr val="000000"/>
                </a:solidFill>
                <a:latin typeface="Arial" panose="020B0604020202020204" pitchFamily="34" charset="0"/>
                <a:cs typeface="Arial" panose="020B0604020202020204" pitchFamily="34" charset="0"/>
              </a:rPr>
              <a:t>LGIPE en el Artículo 442 bis prevé</a:t>
            </a:r>
            <a:r>
              <a:rPr lang="es-MX" sz="1600" dirty="0">
                <a:solidFill>
                  <a:srgbClr val="000000"/>
                </a:solidFill>
                <a:latin typeface="Arial" panose="020B0604020202020204" pitchFamily="34" charset="0"/>
                <a:cs typeface="Arial" panose="020B0604020202020204" pitchFamily="34" charset="0"/>
              </a:rPr>
              <a:t> 6 conductas.</a:t>
            </a:r>
          </a:p>
          <a:p>
            <a:pPr marL="293679" indent="-285744">
              <a:spcBef>
                <a:spcPts val="0"/>
              </a:spcBef>
              <a:buFont typeface="Wingdings" panose="05000000000000000000" pitchFamily="2" charset="2"/>
              <a:buChar char="ü"/>
            </a:pPr>
            <a:r>
              <a:rPr lang="es-MX" sz="1600" b="1" dirty="0">
                <a:solidFill>
                  <a:srgbClr val="000000"/>
                </a:solidFill>
                <a:latin typeface="Arial" panose="020B0604020202020204" pitchFamily="34" charset="0"/>
                <a:cs typeface="Arial" panose="020B0604020202020204" pitchFamily="34" charset="0"/>
              </a:rPr>
              <a:t>Ley General Delitos Electorales en el Artículo 20 bis prevé 14 supuestos. </a:t>
            </a:r>
            <a:endParaRPr lang="es-MX" sz="1600" dirty="0">
              <a:solidFill>
                <a:srgbClr val="000000"/>
              </a:solidFill>
              <a:latin typeface="Arial" panose="020B0604020202020204" pitchFamily="34" charset="0"/>
              <a:cs typeface="Arial" panose="020B0604020202020204" pitchFamily="34" charset="0"/>
            </a:endParaRPr>
          </a:p>
          <a:p>
            <a:pPr marL="174621" indent="-166684" algn="just">
              <a:spcBef>
                <a:spcPts val="0"/>
              </a:spcBef>
              <a:buFont typeface="Arial" panose="020B0604020202020204" pitchFamily="34" charset="0"/>
              <a:buChar char="•"/>
            </a:pPr>
            <a:endParaRPr lang="es-MX" sz="1600" dirty="0">
              <a:latin typeface="Arial" panose="020B0604020202020204" pitchFamily="34" charset="0"/>
              <a:cs typeface="Arial" panose="020B0604020202020204" pitchFamily="34" charset="0"/>
            </a:endParaRPr>
          </a:p>
          <a:p>
            <a:pPr marL="174621" indent="-166684" algn="just">
              <a:spcBef>
                <a:spcPts val="0"/>
              </a:spcBef>
              <a:buFont typeface="Arial" panose="020B0604020202020204" pitchFamily="34" charset="0"/>
              <a:buChar char="•"/>
            </a:pPr>
            <a:r>
              <a:rPr lang="es-MX" sz="1600" b="1" dirty="0">
                <a:latin typeface="Arial" panose="020B0604020202020204" pitchFamily="34" charset="0"/>
                <a:cs typeface="Arial" panose="020B0604020202020204" pitchFamily="34" charset="0"/>
              </a:rPr>
              <a:t>2020- REGISTRO NACIONAL DE PERSONAS SANCIONADAS EN MATERIA DE VIOLENCIA POLÍTICA CONTRA LAS MUJERES EN RAZÓN DE GÉNERO.</a:t>
            </a:r>
            <a:r>
              <a:rPr lang="es-MX" sz="1600" dirty="0">
                <a:latin typeface="Arial" panose="020B0604020202020204" pitchFamily="34" charset="0"/>
                <a:cs typeface="Arial" panose="020B0604020202020204" pitchFamily="34" charset="0"/>
              </a:rPr>
              <a:t> Se inscriben a personas que cuenten con una sentencia firme, por ello es indispensable denunciar.</a:t>
            </a:r>
          </a:p>
          <a:p>
            <a:pPr marL="293679" indent="-285744" algn="just">
              <a:spcBef>
                <a:spcPts val="0"/>
              </a:spcBef>
              <a:buFont typeface="Wingdings" panose="05000000000000000000" pitchFamily="2" charset="2"/>
              <a:buChar char="ü"/>
            </a:pPr>
            <a:r>
              <a:rPr lang="es-MX" sz="1600" dirty="0">
                <a:latin typeface="Arial" panose="020B0604020202020204" pitchFamily="34" charset="0"/>
                <a:cs typeface="Arial" panose="020B0604020202020204" pitchFamily="34" charset="0"/>
              </a:rPr>
              <a:t>179 personas registradas: 27 Mujeres (15.1%) y 152 hombres (84.9%)</a:t>
            </a:r>
            <a:r>
              <a:rPr lang="es-MX" sz="1600" b="1" dirty="0">
                <a:latin typeface="Arial" panose="020B0604020202020204" pitchFamily="34" charset="0"/>
                <a:cs typeface="Arial" panose="020B0604020202020204" pitchFamily="34" charset="0"/>
              </a:rPr>
              <a:t>  1 Presidente Municipal de Veracruz (por MC) con 11 sentencias (</a:t>
            </a:r>
            <a:r>
              <a:rPr lang="es-MX" sz="1600" dirty="0">
                <a:latin typeface="Arial" panose="020B0604020202020204" pitchFamily="34" charset="0"/>
                <a:cs typeface="Arial" panose="020B0604020202020204" pitchFamily="34" charset="0"/>
              </a:rPr>
              <a:t>Corte al  26 marzo 2022). </a:t>
            </a:r>
            <a:r>
              <a:rPr lang="es-MX" sz="1600" dirty="0">
                <a:highlight>
                  <a:srgbClr val="FFFF00"/>
                </a:highlight>
                <a:latin typeface="Arial" panose="020B0604020202020204" pitchFamily="34" charset="0"/>
                <a:cs typeface="Arial" panose="020B0604020202020204" pitchFamily="34" charset="0"/>
              </a:rPr>
              <a:t>Zacatecas no tiene casos registrados.</a:t>
            </a:r>
          </a:p>
          <a:p>
            <a:pPr marL="174621" indent="-166684" algn="just">
              <a:spcBef>
                <a:spcPts val="0"/>
              </a:spcBef>
              <a:buFont typeface="Arial" panose="020B0604020202020204" pitchFamily="34" charset="0"/>
              <a:buChar char="•"/>
            </a:pPr>
            <a:r>
              <a:rPr lang="es-MX" sz="1600" dirty="0">
                <a:latin typeface="Arial" panose="020B0604020202020204" pitchFamily="34" charset="0"/>
                <a:cs typeface="Arial" panose="020B0604020202020204" pitchFamily="34" charset="0"/>
              </a:rPr>
              <a:t>2020- Exigencia de presentar </a:t>
            </a:r>
            <a:r>
              <a:rPr lang="es-MX" sz="1600" b="1" dirty="0">
                <a:latin typeface="Arial" panose="020B0604020202020204" pitchFamily="34" charset="0"/>
                <a:cs typeface="Arial" panose="020B0604020202020204" pitchFamily="34" charset="0"/>
              </a:rPr>
              <a:t>FORMATO DE 3 DE 3 CONTRA LA VIOLENCIA</a:t>
            </a:r>
            <a:r>
              <a:rPr lang="es-MX" sz="1600" dirty="0">
                <a:latin typeface="Arial" panose="020B0604020202020204" pitchFamily="34" charset="0"/>
                <a:cs typeface="Arial" panose="020B0604020202020204" pitchFamily="34" charset="0"/>
              </a:rPr>
              <a:t> para registrar a cualquier persona a un cargo de elección popular. Así como la revisión muestral de la veracidad de lo declarado.</a:t>
            </a:r>
          </a:p>
          <a:p>
            <a:pPr marL="174621" indent="-166684" algn="just">
              <a:spcBef>
                <a:spcPts val="0"/>
              </a:spcBef>
              <a:buFont typeface="Arial" panose="020B0604020202020204" pitchFamily="34" charset="0"/>
              <a:buChar char="•"/>
            </a:pPr>
            <a:r>
              <a:rPr lang="es-MX" sz="1600" b="1" dirty="0">
                <a:latin typeface="Arial" panose="020B0604020202020204" pitchFamily="34" charset="0"/>
                <a:cs typeface="Arial" panose="020B0604020202020204" pitchFamily="34" charset="0"/>
              </a:rPr>
              <a:t>2020- GUÍA PARA LA PREVENCIÓN, ATENCIÓN, SANCIÓN Y REPARACIÓN INTEGRAL DE LA VIOLENCIA POLÍTICA CONTRA LAS MUJERES EN RAZÓN DE GÉNERO DEL INE (incluye formato para presentar denuncia)</a:t>
            </a:r>
            <a:endParaRPr lang="es-MX" sz="1600" dirty="0">
              <a:latin typeface="Arial" panose="020B0604020202020204" pitchFamily="34" charset="0"/>
              <a:cs typeface="Arial" panose="020B0604020202020204" pitchFamily="34" charset="0"/>
            </a:endParaRPr>
          </a:p>
        </p:txBody>
      </p:sp>
      <p:sp>
        <p:nvSpPr>
          <p:cNvPr id="4" name="Título 3">
            <a:extLst>
              <a:ext uri="{FF2B5EF4-FFF2-40B4-BE49-F238E27FC236}">
                <a16:creationId xmlns:a16="http://schemas.microsoft.com/office/drawing/2014/main" id="{F6241247-EC66-4FF6-999A-2A20C4F11671}"/>
              </a:ext>
            </a:extLst>
          </p:cNvPr>
          <p:cNvSpPr>
            <a:spLocks noGrp="1"/>
          </p:cNvSpPr>
          <p:nvPr>
            <p:ph type="title"/>
          </p:nvPr>
        </p:nvSpPr>
        <p:spPr>
          <a:xfrm>
            <a:off x="5566002" y="340446"/>
            <a:ext cx="5101999" cy="551951"/>
          </a:xfrm>
        </p:spPr>
        <p:txBody>
          <a:bodyPr/>
          <a:lstStyle/>
          <a:p>
            <a:r>
              <a:rPr lang="es-MX" dirty="0"/>
              <a:t>Acciones a favor de las Mujeres</a:t>
            </a:r>
          </a:p>
        </p:txBody>
      </p:sp>
    </p:spTree>
    <p:extLst>
      <p:ext uri="{BB962C8B-B14F-4D97-AF65-F5344CB8AC3E}">
        <p14:creationId xmlns:p14="http://schemas.microsoft.com/office/powerpoint/2010/main" val="21987171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442C98A-161B-421C-935A-AF636365BD07}"/>
              </a:ext>
            </a:extLst>
          </p:cNvPr>
          <p:cNvSpPr/>
          <p:nvPr/>
        </p:nvSpPr>
        <p:spPr>
          <a:xfrm>
            <a:off x="175926" y="882690"/>
            <a:ext cx="6745086" cy="5986254"/>
          </a:xfrm>
          <a:prstGeom prst="rect">
            <a:avLst/>
          </a:prstGeom>
        </p:spPr>
        <p:txBody>
          <a:bodyPr wrap="square">
            <a:spAutoFit/>
          </a:bodyPr>
          <a:lstStyle/>
          <a:p>
            <a:pPr algn="just">
              <a:spcAft>
                <a:spcPts val="600"/>
              </a:spcAft>
            </a:pPr>
            <a:r>
              <a:rPr lang="es-MX" sz="2800" b="1" i="1" dirty="0">
                <a:solidFill>
                  <a:srgbClr val="7030A0"/>
                </a:solidFill>
                <a:latin typeface="Open Sans"/>
              </a:rPr>
              <a:t>Día Internacional de la Mujer</a:t>
            </a:r>
            <a:r>
              <a:rPr lang="es-MX" sz="2800" b="1" dirty="0">
                <a:solidFill>
                  <a:srgbClr val="7030A0"/>
                </a:solidFill>
                <a:latin typeface="Open Sans"/>
              </a:rPr>
              <a:t> </a:t>
            </a:r>
            <a:r>
              <a:rPr lang="es-MX" sz="2600" dirty="0">
                <a:solidFill>
                  <a:srgbClr val="363636"/>
                </a:solidFill>
                <a:latin typeface="Open Sans"/>
              </a:rPr>
              <a:t>promulgado por la ONU en 1975, pero se celebra desde antes. </a:t>
            </a:r>
          </a:p>
          <a:p>
            <a:pPr algn="just">
              <a:spcAft>
                <a:spcPts val="600"/>
              </a:spcAft>
            </a:pPr>
            <a:r>
              <a:rPr lang="es-MX" sz="2600" dirty="0">
                <a:solidFill>
                  <a:srgbClr val="363636"/>
                </a:solidFill>
                <a:latin typeface="Open Sans"/>
              </a:rPr>
              <a:t>Al principio, las mujeres reclamaban derechos básicos como votar en las elecciones, trabajar, estudiar, ocupar posiciones de responsabilidad en política y en toma de decisiones en la sociedad.</a:t>
            </a:r>
          </a:p>
          <a:p>
            <a:pPr algn="just">
              <a:spcAft>
                <a:spcPts val="600"/>
              </a:spcAft>
            </a:pPr>
            <a:r>
              <a:rPr lang="es-MX" sz="2600" dirty="0">
                <a:solidFill>
                  <a:srgbClr val="363636"/>
                </a:solidFill>
                <a:latin typeface="Open Sans"/>
              </a:rPr>
              <a:t>En la actualidad, el </a:t>
            </a:r>
            <a:r>
              <a:rPr lang="es-MX" sz="2600" b="1" i="1" dirty="0">
                <a:solidFill>
                  <a:srgbClr val="7030A0"/>
                </a:solidFill>
                <a:latin typeface="Open Sans"/>
              </a:rPr>
              <a:t>8M </a:t>
            </a:r>
            <a:r>
              <a:rPr lang="es-MX" sz="2600" dirty="0">
                <a:solidFill>
                  <a:srgbClr val="363636"/>
                </a:solidFill>
                <a:latin typeface="Open Sans"/>
              </a:rPr>
              <a:t>se conmemora para seguir reivindicando los derechos de las mujeres y exigir que no nos maten, no nos violen o agredan.</a:t>
            </a:r>
          </a:p>
          <a:p>
            <a:pPr algn="just">
              <a:spcAft>
                <a:spcPts val="600"/>
              </a:spcAft>
            </a:pPr>
            <a:r>
              <a:rPr lang="es-MX" sz="2600" b="1" dirty="0">
                <a:solidFill>
                  <a:srgbClr val="363636"/>
                </a:solidFill>
                <a:latin typeface="Open Sans"/>
              </a:rPr>
              <a:t>Se exige igualdad efectiva con el hombre.</a:t>
            </a:r>
          </a:p>
        </p:txBody>
      </p:sp>
      <p:sp>
        <p:nvSpPr>
          <p:cNvPr id="7" name="Rectángulo 6">
            <a:extLst>
              <a:ext uri="{FF2B5EF4-FFF2-40B4-BE49-F238E27FC236}">
                <a16:creationId xmlns:a16="http://schemas.microsoft.com/office/drawing/2014/main" id="{7C98C297-C6CC-4FA2-AAE5-DF864BA6B467}"/>
              </a:ext>
            </a:extLst>
          </p:cNvPr>
          <p:cNvSpPr/>
          <p:nvPr/>
        </p:nvSpPr>
        <p:spPr>
          <a:xfrm>
            <a:off x="3293332" y="35561"/>
            <a:ext cx="7236020" cy="646331"/>
          </a:xfrm>
          <a:prstGeom prst="rect">
            <a:avLst/>
          </a:prstGeom>
        </p:spPr>
        <p:txBody>
          <a:bodyPr wrap="square">
            <a:spAutoFit/>
          </a:bodyPr>
          <a:lstStyle/>
          <a:p>
            <a:pPr algn="ctr"/>
            <a:r>
              <a:rPr lang="es-MX" sz="2800" b="1" dirty="0">
                <a:solidFill>
                  <a:srgbClr val="7030A0"/>
                </a:solidFill>
                <a:latin typeface="Open Sans"/>
              </a:rPr>
              <a:t>Día Internacional de la Mujer, </a:t>
            </a:r>
            <a:r>
              <a:rPr lang="es-MX" sz="3600" b="1" dirty="0">
                <a:solidFill>
                  <a:srgbClr val="7030A0"/>
                </a:solidFill>
                <a:latin typeface="Open Sans"/>
              </a:rPr>
              <a:t>#8M</a:t>
            </a:r>
            <a:endParaRPr lang="es-MX" sz="2800" b="1" dirty="0">
              <a:solidFill>
                <a:srgbClr val="7030A0"/>
              </a:solidFill>
              <a:latin typeface="Open Sans"/>
            </a:endParaRPr>
          </a:p>
        </p:txBody>
      </p:sp>
      <p:pic>
        <p:nvPicPr>
          <p:cNvPr id="1026" name="Picture 2" descr="Incendio en la fábrica Triangle Shirtwaist de Nueva York, el 25 de marzo de 1911">
            <a:extLst>
              <a:ext uri="{FF2B5EF4-FFF2-40B4-BE49-F238E27FC236}">
                <a16:creationId xmlns:a16="http://schemas.microsoft.com/office/drawing/2014/main" id="{096AD3B3-B528-410E-B660-69DBEC6CE2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7976" y="681892"/>
            <a:ext cx="3410628" cy="4464822"/>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a:extLst>
              <a:ext uri="{FF2B5EF4-FFF2-40B4-BE49-F238E27FC236}">
                <a16:creationId xmlns:a16="http://schemas.microsoft.com/office/drawing/2014/main" id="{C84C656F-205B-439F-8898-C82329476674}"/>
              </a:ext>
            </a:extLst>
          </p:cNvPr>
          <p:cNvSpPr/>
          <p:nvPr/>
        </p:nvSpPr>
        <p:spPr>
          <a:xfrm>
            <a:off x="7281949" y="5114278"/>
            <a:ext cx="4743794" cy="1815882"/>
          </a:xfrm>
          <a:prstGeom prst="rect">
            <a:avLst/>
          </a:prstGeom>
        </p:spPr>
        <p:txBody>
          <a:bodyPr wrap="square">
            <a:spAutoFit/>
          </a:bodyPr>
          <a:lstStyle/>
          <a:p>
            <a:pPr lvl="0" algn="just"/>
            <a:r>
              <a:rPr lang="es-MX" sz="1600" b="1" dirty="0">
                <a:latin typeface="Arial Narrow" panose="020B0606020202030204" pitchFamily="34" charset="0"/>
              </a:rPr>
              <a:t>25  marzo 1911</a:t>
            </a:r>
            <a:r>
              <a:rPr lang="es-MX" sz="1600" dirty="0">
                <a:latin typeface="Arial Narrow" panose="020B0606020202030204" pitchFamily="34" charset="0"/>
              </a:rPr>
              <a:t>. más de 140 jóvenes trabajadoras, la mayoría italianas y judías, murieron en el trágico incendio de la fábrica </a:t>
            </a:r>
            <a:r>
              <a:rPr lang="es-MX" sz="1600" dirty="0" err="1">
                <a:latin typeface="Arial Narrow" panose="020B0606020202030204" pitchFamily="34" charset="0"/>
              </a:rPr>
              <a:t>Triangle</a:t>
            </a:r>
            <a:r>
              <a:rPr lang="es-MX" sz="1600" dirty="0">
                <a:latin typeface="Arial Narrow" panose="020B0606020202030204" pitchFamily="34" charset="0"/>
              </a:rPr>
              <a:t> en  Nueva York. Suceso que tuvo grandes repercusiones en la legislación laboral de los EEUU, y en las celebraciones posteriores del Día Internacional de la Mujer se hizo referencia a las condiciones laborales que condujeron al desastre</a:t>
            </a:r>
            <a:endParaRPr lang="es-MX" sz="1600" dirty="0"/>
          </a:p>
        </p:txBody>
      </p:sp>
    </p:spTree>
    <p:extLst>
      <p:ext uri="{BB962C8B-B14F-4D97-AF65-F5344CB8AC3E}">
        <p14:creationId xmlns:p14="http://schemas.microsoft.com/office/powerpoint/2010/main" val="686927324"/>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BD2205A4-3381-443E-820F-72461BC4B387}"/>
              </a:ext>
            </a:extLst>
          </p:cNvPr>
          <p:cNvSpPr>
            <a:spLocks noGrp="1"/>
          </p:cNvSpPr>
          <p:nvPr>
            <p:ph idx="1"/>
          </p:nvPr>
        </p:nvSpPr>
        <p:spPr>
          <a:xfrm>
            <a:off x="133005" y="989233"/>
            <a:ext cx="11937075" cy="5153479"/>
          </a:xfrm>
        </p:spPr>
        <p:txBody>
          <a:bodyPr/>
          <a:lstStyle/>
          <a:p>
            <a:pPr marL="0" indent="0" algn="just">
              <a:spcBef>
                <a:spcPts val="0"/>
              </a:spcBef>
              <a:buNone/>
            </a:pPr>
            <a:r>
              <a:rPr lang="es-MX" sz="1600" b="1" dirty="0">
                <a:latin typeface="Arial" panose="020B0604020202020204" pitchFamily="34" charset="0"/>
                <a:cs typeface="Arial" panose="020B0604020202020204" pitchFamily="34" charset="0"/>
              </a:rPr>
              <a:t>Acciones para prevenir y sancionar la Violencia Política contra las Mujeres en razón de Género:</a:t>
            </a:r>
          </a:p>
          <a:p>
            <a:pPr marL="0" indent="0" algn="just">
              <a:spcBef>
                <a:spcPts val="0"/>
              </a:spcBef>
              <a:buNone/>
            </a:pPr>
            <a:endParaRPr lang="es-MX" sz="1100" b="1" dirty="0">
              <a:latin typeface="Arial" panose="020B0604020202020204" pitchFamily="34" charset="0"/>
              <a:cs typeface="Arial" panose="020B0604020202020204" pitchFamily="34" charset="0"/>
            </a:endParaRPr>
          </a:p>
          <a:p>
            <a:pPr marL="174621" indent="-166684">
              <a:spcBef>
                <a:spcPts val="0"/>
              </a:spcBef>
              <a:buFont typeface="Arial" panose="020B0604020202020204" pitchFamily="34" charset="0"/>
              <a:buChar char="•"/>
            </a:pPr>
            <a:r>
              <a:rPr lang="es-MX" sz="1600" b="1" dirty="0">
                <a:solidFill>
                  <a:srgbClr val="000000"/>
                </a:solidFill>
                <a:latin typeface="Arial" panose="020B0604020202020204" pitchFamily="34" charset="0"/>
                <a:cs typeface="Arial" panose="020B0604020202020204" pitchFamily="34" charset="0"/>
              </a:rPr>
              <a:t>2017- RED DE CANDIDATAS</a:t>
            </a:r>
            <a:r>
              <a:rPr lang="es-MX" sz="1600" dirty="0">
                <a:solidFill>
                  <a:srgbClr val="000000"/>
                </a:solidFill>
                <a:latin typeface="Arial" panose="020B0604020202020204" pitchFamily="34" charset="0"/>
                <a:cs typeface="Arial" panose="020B0604020202020204" pitchFamily="34" charset="0"/>
              </a:rPr>
              <a:t> (Y DE FUNCIONARIAS ELECTAS) para acompañarlas durante las campañas electorales y apoyar en denuncias de violencia política. Esta Red se ampliará para apoyar y acompañar a las mujeres electas y vigilar que no enfrenten obstáculos en el ejercicio del cargo público.</a:t>
            </a:r>
          </a:p>
          <a:p>
            <a:pPr marL="174621" indent="-166684">
              <a:spcBef>
                <a:spcPts val="0"/>
              </a:spcBef>
              <a:buFont typeface="Arial" panose="020B0604020202020204" pitchFamily="34" charset="0"/>
              <a:buChar char="•"/>
            </a:pPr>
            <a:r>
              <a:rPr lang="es-MX" sz="1600" b="1" dirty="0">
                <a:latin typeface="Arial" panose="020B0604020202020204" pitchFamily="34" charset="0"/>
                <a:cs typeface="Arial" panose="020B0604020202020204" pitchFamily="34" charset="0"/>
              </a:rPr>
              <a:t>2017- GUÍA PARA MEDIOS DE COMUNICACIÓN Y PARTIDOS POLÍTICOS: HACIA UNA COBERTURA DE LOS PROCESOS ELECTORALES LIBRE DE DISCRIMINACIÓN.</a:t>
            </a:r>
          </a:p>
          <a:p>
            <a:pPr marL="174621" indent="-166684" algn="just">
              <a:spcBef>
                <a:spcPts val="0"/>
              </a:spcBef>
              <a:buFont typeface="Arial" panose="020B0604020202020204" pitchFamily="34" charset="0"/>
              <a:buChar char="•"/>
            </a:pPr>
            <a:r>
              <a:rPr lang="es-MX" sz="1600" b="1" dirty="0">
                <a:solidFill>
                  <a:srgbClr val="000000"/>
                </a:solidFill>
                <a:highlight>
                  <a:srgbClr val="FC8EEF"/>
                </a:highlight>
                <a:latin typeface="Arial" panose="020B0604020202020204" pitchFamily="34" charset="0"/>
                <a:cs typeface="Arial" panose="020B0604020202020204" pitchFamily="34" charset="0"/>
              </a:rPr>
              <a:t>2020- INE exige a los partidos políticos que el 40% de sus spots en Radio y TV divulguen candidaturas de mujeres. </a:t>
            </a:r>
          </a:p>
          <a:p>
            <a:pPr marL="7937" indent="0" algn="just">
              <a:spcBef>
                <a:spcPts val="0"/>
              </a:spcBef>
              <a:buNone/>
            </a:pPr>
            <a:r>
              <a:rPr lang="es-MX" sz="1600" b="1" dirty="0">
                <a:solidFill>
                  <a:srgbClr val="000000"/>
                </a:solidFill>
                <a:latin typeface="Arial" panose="020B0604020202020204" pitchFamily="34" charset="0"/>
                <a:cs typeface="Arial" panose="020B0604020202020204" pitchFamily="34" charset="0"/>
              </a:rPr>
              <a:t>En 2021, </a:t>
            </a:r>
            <a:r>
              <a:rPr lang="es-MX" sz="1600" dirty="0">
                <a:latin typeface="Arial" panose="020B0604020202020204" pitchFamily="34" charset="0"/>
                <a:ea typeface="Calibri" panose="020F0502020204030204" pitchFamily="34" charset="0"/>
              </a:rPr>
              <a:t>Sala Regional Especializada del TEPJF determinó la existencia de Violencia Política contra las Mujeres por Razón de Género atribuida al Partido Encuentro Solidario PES, como consecuencia </a:t>
            </a:r>
            <a:r>
              <a:rPr lang="es-MX" sz="1600" b="1" u="sng" dirty="0">
                <a:latin typeface="Arial" panose="020B0604020202020204" pitchFamily="34" charset="0"/>
                <a:ea typeface="Calibri" panose="020F0502020204030204" pitchFamily="34" charset="0"/>
              </a:rPr>
              <a:t>del incumplimiento a su obligación de asignar al menos el 40% de los tiempos en radio y televisión durante el periodo de campaña a sus candidatas,</a:t>
            </a:r>
            <a:r>
              <a:rPr lang="es-MX" sz="1600" dirty="0">
                <a:latin typeface="Arial" panose="020B0604020202020204" pitchFamily="34" charset="0"/>
                <a:ea typeface="Calibri" panose="020F0502020204030204" pitchFamily="34" charset="0"/>
              </a:rPr>
              <a:t> </a:t>
            </a:r>
            <a:r>
              <a:rPr lang="es-MX" sz="1600" dirty="0">
                <a:latin typeface="Arial" panose="020B0604020202020204" pitchFamily="34" charset="0"/>
                <a:ea typeface="Calibri" panose="020F0502020204030204" pitchFamily="34" charset="0"/>
                <a:cs typeface="Arial" panose="020B0604020202020204" pitchFamily="34" charset="0"/>
              </a:rPr>
              <a:t>al asignar al género femenino únicamente 22.4% de su pauta federal.</a:t>
            </a:r>
          </a:p>
          <a:p>
            <a:pPr marL="174621" indent="-166684" algn="just">
              <a:spcBef>
                <a:spcPts val="0"/>
              </a:spcBef>
              <a:buFont typeface="Arial" panose="020B0604020202020204" pitchFamily="34" charset="0"/>
              <a:buChar char="•"/>
            </a:pPr>
            <a:r>
              <a:rPr lang="es-MX" sz="1600" b="1" dirty="0">
                <a:solidFill>
                  <a:srgbClr val="000000"/>
                </a:solidFill>
                <a:highlight>
                  <a:srgbClr val="FC8EEF"/>
                </a:highlight>
                <a:latin typeface="Arial" panose="020B0604020202020204" pitchFamily="34" charset="0"/>
                <a:cs typeface="Arial" panose="020B0604020202020204" pitchFamily="34" charset="0"/>
              </a:rPr>
              <a:t>2020- INE exige a los partidos políticos que el 40% de recursos para campañas electorales se destinen a las candidaturas de mujeres.</a:t>
            </a:r>
            <a:endParaRPr lang="es-MX" sz="1600" b="1" dirty="0">
              <a:solidFill>
                <a:srgbClr val="000000"/>
              </a:solidFill>
              <a:latin typeface="Arial" panose="020B0604020202020204" pitchFamily="34" charset="0"/>
              <a:cs typeface="Arial" panose="020B0604020202020204" pitchFamily="34" charset="0"/>
            </a:endParaRPr>
          </a:p>
          <a:p>
            <a:pPr marL="174621" indent="-166684" algn="just">
              <a:spcBef>
                <a:spcPts val="0"/>
              </a:spcBef>
              <a:buFont typeface="Arial" panose="020B0604020202020204" pitchFamily="34" charset="0"/>
              <a:buChar char="•"/>
            </a:pPr>
            <a:r>
              <a:rPr lang="es-MX" sz="1600" b="1" dirty="0">
                <a:solidFill>
                  <a:srgbClr val="000000"/>
                </a:solidFill>
                <a:latin typeface="Arial" panose="020B0604020202020204" pitchFamily="34" charset="0"/>
                <a:cs typeface="Arial" panose="020B0604020202020204" pitchFamily="34" charset="0"/>
              </a:rPr>
              <a:t>2021-</a:t>
            </a:r>
            <a:r>
              <a:rPr lang="es-MX" sz="1600" dirty="0">
                <a:solidFill>
                  <a:srgbClr val="000000"/>
                </a:solidFill>
                <a:latin typeface="Arial" panose="020B0604020202020204" pitchFamily="34" charset="0"/>
                <a:cs typeface="Arial" panose="020B0604020202020204" pitchFamily="34" charset="0"/>
              </a:rPr>
              <a:t> Se decretó la </a:t>
            </a:r>
            <a:r>
              <a:rPr lang="es-MX" sz="1600" dirty="0">
                <a:solidFill>
                  <a:srgbClr val="000000"/>
                </a:solidFill>
                <a:highlight>
                  <a:srgbClr val="FF00FF"/>
                </a:highlight>
                <a:latin typeface="Arial" panose="020B0604020202020204" pitchFamily="34" charset="0"/>
                <a:cs typeface="Arial" panose="020B0604020202020204" pitchFamily="34" charset="0"/>
              </a:rPr>
              <a:t>NULIDAD DE 2 ELECCIONES DE AYUNTAMIENTOS</a:t>
            </a:r>
            <a:r>
              <a:rPr lang="es-MX" sz="1600" dirty="0">
                <a:solidFill>
                  <a:srgbClr val="000000"/>
                </a:solidFill>
                <a:latin typeface="Arial" panose="020B0604020202020204" pitchFamily="34" charset="0"/>
                <a:cs typeface="Arial" panose="020B0604020202020204" pitchFamily="34" charset="0"/>
              </a:rPr>
              <a:t> porque se ejerció violencia política contra las mujeres candidatas:</a:t>
            </a:r>
          </a:p>
          <a:p>
            <a:pPr marL="574660" lvl="1" indent="-166684" algn="just">
              <a:spcBef>
                <a:spcPts val="0"/>
              </a:spcBef>
              <a:buFont typeface="Arial" panose="020B0604020202020204" pitchFamily="34" charset="0"/>
              <a:buChar char="•"/>
            </a:pPr>
            <a:r>
              <a:rPr lang="es-MX" sz="1200" b="1" dirty="0">
                <a:solidFill>
                  <a:srgbClr val="000000"/>
                </a:solidFill>
                <a:latin typeface="Arial" panose="020B0604020202020204" pitchFamily="34" charset="0"/>
                <a:cs typeface="Arial" panose="020B0604020202020204" pitchFamily="34" charset="0"/>
              </a:rPr>
              <a:t> </a:t>
            </a:r>
            <a:r>
              <a:rPr lang="es-MX" sz="1200" b="1" dirty="0" err="1">
                <a:solidFill>
                  <a:srgbClr val="000000"/>
                </a:solidFill>
                <a:highlight>
                  <a:srgbClr val="FF00FF"/>
                </a:highlight>
                <a:latin typeface="Arial" panose="020B0604020202020204" pitchFamily="34" charset="0"/>
                <a:cs typeface="Arial" panose="020B0604020202020204" pitchFamily="34" charset="0"/>
              </a:rPr>
              <a:t>Iliatenco</a:t>
            </a:r>
            <a:r>
              <a:rPr lang="es-MX" sz="1200" b="1" dirty="0">
                <a:solidFill>
                  <a:srgbClr val="000000"/>
                </a:solidFill>
                <a:highlight>
                  <a:srgbClr val="FF00FF"/>
                </a:highlight>
                <a:latin typeface="Arial" panose="020B0604020202020204" pitchFamily="34" charset="0"/>
                <a:cs typeface="Arial" panose="020B0604020202020204" pitchFamily="34" charset="0"/>
              </a:rPr>
              <a:t>, Guerrero</a:t>
            </a:r>
            <a:r>
              <a:rPr lang="es-MX" sz="1200" b="1" dirty="0">
                <a:solidFill>
                  <a:srgbClr val="000000"/>
                </a:solidFill>
                <a:latin typeface="Arial" panose="020B0604020202020204" pitchFamily="34" charset="0"/>
                <a:cs typeface="Arial" panose="020B0604020202020204" pitchFamily="34" charset="0"/>
              </a:rPr>
              <a:t>: </a:t>
            </a:r>
            <a:r>
              <a:rPr lang="es-MX" sz="1200" dirty="0">
                <a:solidFill>
                  <a:srgbClr val="000000"/>
                </a:solidFill>
                <a:latin typeface="Arial" panose="020B0604020202020204" pitchFamily="34" charset="0"/>
                <a:cs typeface="Arial" panose="020B0604020202020204" pitchFamily="34" charset="0"/>
              </a:rPr>
              <a:t>Se declaró la nulidad de la elección del ayuntamiento al acreditarse la existencia de violencia política en contra de la candidata </a:t>
            </a:r>
            <a:r>
              <a:rPr lang="es-MX" sz="1200" b="1" dirty="0">
                <a:solidFill>
                  <a:srgbClr val="000000"/>
                </a:solidFill>
                <a:latin typeface="Arial" panose="020B0604020202020204" pitchFamily="34" charset="0"/>
                <a:cs typeface="Arial" panose="020B0604020202020204" pitchFamily="34" charset="0"/>
              </a:rPr>
              <a:t>de MC </a:t>
            </a:r>
            <a:r>
              <a:rPr lang="es-MX" sz="1200" dirty="0">
                <a:solidFill>
                  <a:srgbClr val="000000"/>
                </a:solidFill>
                <a:latin typeface="Arial" panose="020B0604020202020204" pitchFamily="34" charset="0"/>
                <a:cs typeface="Arial" panose="020B0604020202020204" pitchFamily="34" charset="0"/>
              </a:rPr>
              <a:t>que pretendía reelegirse como Presidenta Municipal, al colocarse mantas y mensajes en su contra. Mujer violentada quedó en 2º lugar. Al existir sólo 53 votos </a:t>
            </a:r>
            <a:r>
              <a:rPr lang="es-MX" sz="1200" dirty="0">
                <a:solidFill>
                  <a:srgbClr val="333333"/>
                </a:solidFill>
                <a:latin typeface="Arial" panose="020B0604020202020204" pitchFamily="34" charset="0"/>
                <a:ea typeface="Calibri" panose="020F0502020204030204" pitchFamily="34" charset="0"/>
                <a:cs typeface="Arial" panose="020B0604020202020204" pitchFamily="34" charset="0"/>
              </a:rPr>
              <a:t>(</a:t>
            </a:r>
            <a:r>
              <a:rPr lang="es-MX" sz="1200" dirty="0">
                <a:latin typeface="Arial" panose="020B0604020202020204" pitchFamily="34" charset="0"/>
                <a:ea typeface="Calibri" panose="020F0502020204030204" pitchFamily="34" charset="0"/>
                <a:cs typeface="Arial" panose="020B0604020202020204" pitchFamily="34" charset="0"/>
              </a:rPr>
              <a:t>0.97%) </a:t>
            </a:r>
            <a:r>
              <a:rPr lang="es-MX" sz="1200" dirty="0">
                <a:solidFill>
                  <a:srgbClr val="000000"/>
                </a:solidFill>
                <a:latin typeface="Arial" panose="020B0604020202020204" pitchFamily="34" charset="0"/>
                <a:cs typeface="Arial" panose="020B0604020202020204" pitchFamily="34" charset="0"/>
              </a:rPr>
              <a:t>de diferencia entre el 1º (PT) y 2º (MC) lugares</a:t>
            </a:r>
            <a:r>
              <a:rPr lang="es-MX" sz="1200" dirty="0">
                <a:solidFill>
                  <a:srgbClr val="333333"/>
                </a:solidFill>
                <a:latin typeface="Arial" panose="020B0604020202020204" pitchFamily="34" charset="0"/>
                <a:ea typeface="Calibri" panose="020F0502020204030204" pitchFamily="34" charset="0"/>
                <a:cs typeface="Arial" panose="020B0604020202020204" pitchFamily="34" charset="0"/>
              </a:rPr>
              <a:t> </a:t>
            </a:r>
            <a:r>
              <a:rPr lang="es-MX" sz="1200" dirty="0">
                <a:latin typeface="Arial" panose="020B0604020202020204" pitchFamily="34" charset="0"/>
                <a:ea typeface="Calibri" panose="020F0502020204030204" pitchFamily="34" charset="0"/>
                <a:cs typeface="Arial" panose="020B0604020202020204" pitchFamily="34" charset="0"/>
              </a:rPr>
              <a:t>se consideró que esa irregularidad resultaba determinante para el resultado de la elección.</a:t>
            </a:r>
          </a:p>
          <a:p>
            <a:pPr marL="574660" lvl="1" indent="-166684" algn="just">
              <a:spcBef>
                <a:spcPts val="0"/>
              </a:spcBef>
              <a:buFont typeface="Arial" panose="020B0604020202020204" pitchFamily="34" charset="0"/>
              <a:buChar char="•"/>
            </a:pPr>
            <a:r>
              <a:rPr lang="es-MX" sz="1200" b="1" dirty="0">
                <a:solidFill>
                  <a:srgbClr val="333333"/>
                </a:solidFill>
                <a:highlight>
                  <a:srgbClr val="FFFF00"/>
                </a:highlight>
                <a:latin typeface="Arial Narrow" panose="020B0606020202030204" pitchFamily="34" charset="0"/>
                <a:ea typeface="Times New Roman" panose="02020603050405020304" pitchFamily="18" charset="0"/>
                <a:cs typeface="Times New Roman" panose="02020603050405020304" pitchFamily="18" charset="0"/>
              </a:rPr>
              <a:t>1 diciembre 2021. </a:t>
            </a:r>
            <a:r>
              <a:rPr lang="es-MX" sz="1200" dirty="0">
                <a:solidFill>
                  <a:srgbClr val="333333"/>
                </a:solidFill>
                <a:highlight>
                  <a:srgbClr val="FFFF00"/>
                </a:highlight>
                <a:latin typeface="Arial Narrow" panose="020B0606020202030204" pitchFamily="34" charset="0"/>
                <a:ea typeface="Times New Roman" panose="02020603050405020304" pitchFamily="18" charset="0"/>
                <a:cs typeface="Times New Roman" panose="02020603050405020304" pitchFamily="18" charset="0"/>
              </a:rPr>
              <a:t>Consejo Distrital de Tlapa de Comonfort declaró la validez de la elección extraordinaria y otorgó constancia de mayoría al candidato del PT, en 2º lugar quedó Ruperta Nicolás Hilario de MC, existiendo 500 votos (9.60%) de diferencia entre el 1° y el 2° lugar.</a:t>
            </a:r>
            <a:endParaRPr lang="es-MX" sz="1200" dirty="0">
              <a:solidFill>
                <a:srgbClr val="000000"/>
              </a:solidFill>
              <a:latin typeface="Arial" panose="020B0604020202020204" pitchFamily="34" charset="0"/>
              <a:cs typeface="Arial" panose="020B0604020202020204" pitchFamily="34" charset="0"/>
            </a:endParaRPr>
          </a:p>
          <a:p>
            <a:pPr marL="574660" lvl="1" indent="-166684" algn="just">
              <a:spcBef>
                <a:spcPts val="0"/>
              </a:spcBef>
              <a:buFont typeface="Arial" panose="020B0604020202020204" pitchFamily="34" charset="0"/>
              <a:buChar char="•"/>
            </a:pPr>
            <a:r>
              <a:rPr lang="es-MX" sz="1200" b="1" dirty="0">
                <a:highlight>
                  <a:srgbClr val="FF00FF"/>
                </a:highlight>
                <a:latin typeface="Arial" panose="020B0604020202020204" pitchFamily="34" charset="0"/>
                <a:ea typeface="Calibri" panose="020F0502020204030204" pitchFamily="34" charset="0"/>
              </a:rPr>
              <a:t>Atlautla, Estado de México</a:t>
            </a:r>
            <a:r>
              <a:rPr lang="es-MX" sz="1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s-MX" sz="1200" dirty="0">
                <a:solidFill>
                  <a:srgbClr val="000000"/>
                </a:solidFill>
                <a:latin typeface="Arial" panose="020B0604020202020204" pitchFamily="34" charset="0"/>
                <a:ea typeface="Calibri" panose="020F0502020204030204" pitchFamily="34" charset="0"/>
                <a:cs typeface="Times New Roman" panose="02020603050405020304" pitchFamily="18" charset="0"/>
              </a:rPr>
              <a:t>Se d</a:t>
            </a:r>
            <a:r>
              <a:rPr lang="es-MX" sz="1200" dirty="0">
                <a:latin typeface="Arial" panose="020B0604020202020204" pitchFamily="34" charset="0"/>
                <a:ea typeface="Calibri" panose="020F0502020204030204" pitchFamily="34" charset="0"/>
                <a:cs typeface="Times New Roman" panose="02020603050405020304" pitchFamily="18" charset="0"/>
              </a:rPr>
              <a:t>eclaró la nulidad de la elección del ayuntamiento al acreditarse violencia política en razón género y discurso de odio en contra de la candidata del PRI a la presidencia municipal, </a:t>
            </a:r>
            <a:r>
              <a:rPr lang="es-MX" sz="1200" dirty="0">
                <a:solidFill>
                  <a:srgbClr val="000000"/>
                </a:solidFill>
                <a:latin typeface="Arial" panose="020B0604020202020204" pitchFamily="34" charset="0"/>
                <a:cs typeface="Arial" panose="020B0604020202020204" pitchFamily="34" charset="0"/>
              </a:rPr>
              <a:t>y sólo existieron 379 votos (</a:t>
            </a:r>
            <a:r>
              <a:rPr lang="es-MX" sz="1200" b="1" dirty="0">
                <a:latin typeface="Arial" panose="020B0604020202020204" pitchFamily="34" charset="0"/>
                <a:ea typeface="Calibri" panose="020F0502020204030204" pitchFamily="34" charset="0"/>
              </a:rPr>
              <a:t>2.56%)</a:t>
            </a:r>
            <a:r>
              <a:rPr lang="es-MX" sz="1200" dirty="0">
                <a:latin typeface="Arial" panose="020B0604020202020204" pitchFamily="34" charset="0"/>
                <a:ea typeface="Calibri" panose="020F0502020204030204" pitchFamily="34" charset="0"/>
              </a:rPr>
              <a:t> de diferencia </a:t>
            </a:r>
            <a:r>
              <a:rPr lang="es-MX" sz="1200" dirty="0">
                <a:solidFill>
                  <a:srgbClr val="000000"/>
                </a:solidFill>
                <a:latin typeface="Arial" panose="020B0604020202020204" pitchFamily="34" charset="0"/>
                <a:cs typeface="Arial" panose="020B0604020202020204" pitchFamily="34" charset="0"/>
              </a:rPr>
              <a:t>entre el 1º y 2º lugares</a:t>
            </a:r>
            <a:r>
              <a:rPr lang="es-MX" sz="1200" dirty="0">
                <a:solidFill>
                  <a:srgbClr val="333333"/>
                </a:solidFill>
                <a:latin typeface="Arial" panose="020B0604020202020204" pitchFamily="34" charset="0"/>
                <a:ea typeface="Calibri" panose="020F0502020204030204" pitchFamily="34" charset="0"/>
                <a:cs typeface="Arial" panose="020B0604020202020204" pitchFamily="34" charset="0"/>
              </a:rPr>
              <a:t> </a:t>
            </a:r>
            <a:r>
              <a:rPr lang="es-MX" sz="1200" dirty="0">
                <a:solidFill>
                  <a:srgbClr val="000000"/>
                </a:solidFill>
                <a:latin typeface="Arial" panose="020B0604020202020204" pitchFamily="34" charset="0"/>
                <a:cs typeface="Arial" panose="020B0604020202020204" pitchFamily="34" charset="0"/>
              </a:rPr>
              <a:t>(Mujer violentada quedó en 2º lugar). +</a:t>
            </a:r>
            <a:r>
              <a:rPr lang="es-MX" sz="1200" dirty="0">
                <a:solidFill>
                  <a:srgbClr val="000000"/>
                </a:solidFill>
                <a:highlight>
                  <a:srgbClr val="FFFF00"/>
                </a:highlight>
                <a:latin typeface="Arial" panose="020B0604020202020204" pitchFamily="34" charset="0"/>
                <a:cs typeface="Arial" panose="020B0604020202020204" pitchFamily="34" charset="0"/>
              </a:rPr>
              <a:t>Elección extraordinaria se realizará el 15 mayo 2022.</a:t>
            </a:r>
          </a:p>
          <a:p>
            <a:pPr marL="174621" indent="-166684" algn="just">
              <a:spcBef>
                <a:spcPts val="0"/>
              </a:spcBef>
              <a:buFont typeface="Arial" panose="020B0604020202020204" pitchFamily="34" charset="0"/>
              <a:buChar char="•"/>
            </a:pPr>
            <a:r>
              <a:rPr lang="es-MX" sz="1600" b="1" dirty="0">
                <a:effectLst/>
                <a:latin typeface="Arial" panose="020B0604020202020204" pitchFamily="34" charset="0"/>
                <a:ea typeface="Calibri" panose="020F0502020204030204" pitchFamily="34" charset="0"/>
                <a:cs typeface="Times New Roman" panose="02020603050405020304" pitchFamily="18" charset="0"/>
              </a:rPr>
              <a:t>2022. </a:t>
            </a:r>
            <a:r>
              <a:rPr lang="es-MX" sz="1600" dirty="0">
                <a:effectLst/>
                <a:latin typeface="Arial" panose="020B0604020202020204" pitchFamily="34" charset="0"/>
                <a:ea typeface="Calibri" panose="020F0502020204030204" pitchFamily="34" charset="0"/>
                <a:cs typeface="Times New Roman" panose="02020603050405020304" pitchFamily="18" charset="0"/>
              </a:rPr>
              <a:t>Protocolo de Atención a Víctimas y la elaboración del Análisis de Riesgos en los casos de Violencia Política contra las mujeres (para emitir medidas de protección urgente y las que sean necesarias para salvaguardar la integridad de las víctimas).</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p>
            <a:pPr marL="574660" lvl="1" indent="-166684" algn="just">
              <a:spcBef>
                <a:spcPts val="0"/>
              </a:spcBef>
              <a:buFont typeface="Arial" panose="020B0604020202020204" pitchFamily="34" charset="0"/>
              <a:buChar char="•"/>
            </a:pPr>
            <a:endParaRPr lang="es-MX" sz="1600" dirty="0">
              <a:solidFill>
                <a:srgbClr val="000000"/>
              </a:solidFill>
              <a:highlight>
                <a:srgbClr val="FFFF00"/>
              </a:highlight>
              <a:latin typeface="Arial" panose="020B0604020202020204" pitchFamily="34" charset="0"/>
              <a:cs typeface="Arial" panose="020B0604020202020204" pitchFamily="34" charset="0"/>
            </a:endParaRPr>
          </a:p>
          <a:p>
            <a:pPr marL="174621" indent="-166684" algn="just">
              <a:spcBef>
                <a:spcPts val="0"/>
              </a:spcBef>
              <a:buFont typeface="Arial" panose="020B0604020202020204" pitchFamily="34" charset="0"/>
              <a:buChar char="•"/>
            </a:pPr>
            <a:endParaRPr lang="es-MX" sz="1600" dirty="0">
              <a:solidFill>
                <a:srgbClr val="000000"/>
              </a:solidFill>
              <a:latin typeface="Arial" panose="020B0604020202020204" pitchFamily="34" charset="0"/>
              <a:cs typeface="Arial" panose="020B0604020202020204" pitchFamily="34" charset="0"/>
            </a:endParaRPr>
          </a:p>
        </p:txBody>
      </p:sp>
      <p:sp>
        <p:nvSpPr>
          <p:cNvPr id="4" name="Título 3">
            <a:extLst>
              <a:ext uri="{FF2B5EF4-FFF2-40B4-BE49-F238E27FC236}">
                <a16:creationId xmlns:a16="http://schemas.microsoft.com/office/drawing/2014/main" id="{F6241247-EC66-4FF6-999A-2A20C4F11671}"/>
              </a:ext>
            </a:extLst>
          </p:cNvPr>
          <p:cNvSpPr>
            <a:spLocks noGrp="1"/>
          </p:cNvSpPr>
          <p:nvPr>
            <p:ph type="title"/>
          </p:nvPr>
        </p:nvSpPr>
        <p:spPr>
          <a:xfrm>
            <a:off x="5566002" y="340446"/>
            <a:ext cx="5101999" cy="551951"/>
          </a:xfrm>
        </p:spPr>
        <p:txBody>
          <a:bodyPr/>
          <a:lstStyle/>
          <a:p>
            <a:r>
              <a:rPr lang="es-MX" dirty="0"/>
              <a:t>Acciones a favor de las Mujeres</a:t>
            </a:r>
          </a:p>
        </p:txBody>
      </p:sp>
    </p:spTree>
    <p:extLst>
      <p:ext uri="{BB962C8B-B14F-4D97-AF65-F5344CB8AC3E}">
        <p14:creationId xmlns:p14="http://schemas.microsoft.com/office/powerpoint/2010/main" val="38843843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BD2205A4-3381-443E-820F-72461BC4B387}"/>
              </a:ext>
            </a:extLst>
          </p:cNvPr>
          <p:cNvSpPr>
            <a:spLocks noGrp="1"/>
          </p:cNvSpPr>
          <p:nvPr>
            <p:ph idx="1"/>
          </p:nvPr>
        </p:nvSpPr>
        <p:spPr>
          <a:xfrm>
            <a:off x="318655" y="892396"/>
            <a:ext cx="11554691" cy="5860061"/>
          </a:xfrm>
        </p:spPr>
        <p:txBody>
          <a:bodyPr/>
          <a:lstStyle/>
          <a:p>
            <a:pPr marL="0" indent="0" algn="just">
              <a:spcBef>
                <a:spcPts val="0"/>
              </a:spcBef>
              <a:buNone/>
            </a:pPr>
            <a:r>
              <a:rPr lang="es-MX" sz="2000" b="1" dirty="0">
                <a:latin typeface="Arial" panose="020B0604020202020204" pitchFamily="34" charset="0"/>
                <a:cs typeface="Arial" panose="020B0604020202020204" pitchFamily="34" charset="0"/>
              </a:rPr>
              <a:t>Acciones para prevenir y sancionar la Violencia Política contra las Mujeres en razón de Género:</a:t>
            </a:r>
          </a:p>
          <a:p>
            <a:pPr marL="7937" indent="0" algn="just">
              <a:spcBef>
                <a:spcPts val="0"/>
              </a:spcBef>
              <a:buNone/>
            </a:pPr>
            <a:endParaRPr lang="es-MX" sz="2000" b="1" dirty="0">
              <a:latin typeface="Arial" panose="020B0604020202020204" pitchFamily="34" charset="0"/>
              <a:cs typeface="Arial" panose="020B0604020202020204" pitchFamily="34" charset="0"/>
            </a:endParaRPr>
          </a:p>
          <a:p>
            <a:pPr marL="0" indent="0" algn="just" defTabSz="444489" fontAlgn="auto">
              <a:lnSpc>
                <a:spcPct val="90000"/>
              </a:lnSpc>
              <a:spcBef>
                <a:spcPct val="0"/>
              </a:spcBef>
              <a:spcAft>
                <a:spcPct val="35000"/>
              </a:spcAft>
              <a:buClrTx/>
              <a:buSzTx/>
              <a:buNone/>
              <a:defRPr/>
            </a:pPr>
            <a:r>
              <a:rPr lang="es-MX" sz="2000" b="1" dirty="0">
                <a:latin typeface="Arial" panose="020B0604020202020204" pitchFamily="34" charset="0"/>
                <a:cs typeface="Arial" panose="020B0604020202020204" pitchFamily="34" charset="0"/>
              </a:rPr>
              <a:t>PROPUESTA ADRIANA FAVELA: </a:t>
            </a:r>
            <a:r>
              <a:rPr lang="es-MX" sz="2000" b="1" dirty="0">
                <a:solidFill>
                  <a:srgbClr val="000000"/>
                </a:solidFill>
                <a:latin typeface="Arial" panose="020B0604020202020204" pitchFamily="34" charset="0"/>
                <a:cs typeface="Arial" panose="020B0604020202020204" pitchFamily="34" charset="0"/>
              </a:rPr>
              <a:t> </a:t>
            </a:r>
          </a:p>
          <a:p>
            <a:pPr algn="just" defTabSz="444489" fontAlgn="auto">
              <a:lnSpc>
                <a:spcPct val="90000"/>
              </a:lnSpc>
              <a:spcBef>
                <a:spcPct val="0"/>
              </a:spcBef>
              <a:spcAft>
                <a:spcPct val="35000"/>
              </a:spcAft>
              <a:buClrTx/>
              <a:buSzTx/>
              <a:buFont typeface="Wingdings" panose="05000000000000000000" pitchFamily="2" charset="2"/>
              <a:buChar char="ü"/>
              <a:defRPr/>
            </a:pPr>
            <a:r>
              <a:rPr lang="es-MX" sz="2000" dirty="0">
                <a:solidFill>
                  <a:srgbClr val="000000"/>
                </a:solidFill>
                <a:latin typeface="Arial" panose="020B0604020202020204" pitchFamily="34" charset="0"/>
                <a:cs typeface="Arial" panose="020B0604020202020204" pitchFamily="34" charset="0"/>
              </a:rPr>
              <a:t>Que personas denunciadas por violencia política contra mujeres en razón de género sean suspendidas temporalmente de las candidaturas o de las dirigencias partidistas o de los cargos públicos que desempeñan.</a:t>
            </a:r>
          </a:p>
          <a:p>
            <a:pPr algn="just" defTabSz="444489" fontAlgn="auto">
              <a:lnSpc>
                <a:spcPct val="90000"/>
              </a:lnSpc>
              <a:spcBef>
                <a:spcPct val="0"/>
              </a:spcBef>
              <a:spcAft>
                <a:spcPct val="35000"/>
              </a:spcAft>
              <a:buClrTx/>
              <a:buSzTx/>
              <a:buFont typeface="Wingdings" panose="05000000000000000000" pitchFamily="2" charset="2"/>
              <a:buChar char="ü"/>
              <a:defRPr/>
            </a:pPr>
            <a:endParaRPr lang="es-MX" sz="2000" dirty="0">
              <a:solidFill>
                <a:srgbClr val="000000"/>
              </a:solidFill>
              <a:latin typeface="Arial" panose="020B0604020202020204" pitchFamily="34" charset="0"/>
              <a:cs typeface="Arial" panose="020B0604020202020204" pitchFamily="34" charset="0"/>
            </a:endParaRPr>
          </a:p>
          <a:p>
            <a:pPr algn="just" defTabSz="444489" fontAlgn="auto">
              <a:lnSpc>
                <a:spcPct val="90000"/>
              </a:lnSpc>
              <a:spcBef>
                <a:spcPct val="0"/>
              </a:spcBef>
              <a:spcAft>
                <a:spcPct val="35000"/>
              </a:spcAft>
              <a:buClrTx/>
              <a:buSzTx/>
              <a:buFont typeface="Wingdings" panose="05000000000000000000" pitchFamily="2" charset="2"/>
              <a:buChar char="ü"/>
              <a:defRPr/>
            </a:pPr>
            <a:r>
              <a:rPr lang="es-MX" sz="2000" dirty="0">
                <a:solidFill>
                  <a:srgbClr val="000000"/>
                </a:solidFill>
                <a:latin typeface="Arial" panose="020B0604020202020204" pitchFamily="34" charset="0"/>
                <a:cs typeface="Arial" panose="020B0604020202020204" pitchFamily="34" charset="0"/>
              </a:rPr>
              <a:t>Necesidad de que los Tribunales Electorales Federales y Locales se pronuncien sobre la presunción del modo honesto de vivir, la reincidencia y si es una conducta sistemática, y que se aumenten las sanciones a personas agresoras de mujeres.</a:t>
            </a:r>
          </a:p>
          <a:p>
            <a:pPr marL="174621" indent="-166684" algn="just">
              <a:spcBef>
                <a:spcPts val="0"/>
              </a:spcBef>
              <a:buFont typeface="Arial" panose="020B0604020202020204" pitchFamily="34" charset="0"/>
              <a:buChar char="•"/>
            </a:pPr>
            <a:endParaRPr lang="es-MX" sz="2000" dirty="0">
              <a:latin typeface="Arial" panose="020B0604020202020204" pitchFamily="34" charset="0"/>
              <a:cs typeface="Arial" panose="020B0604020202020204" pitchFamily="34" charset="0"/>
            </a:endParaRPr>
          </a:p>
          <a:p>
            <a:pPr marL="174621" indent="-166684" algn="just">
              <a:spcBef>
                <a:spcPts val="0"/>
              </a:spcBef>
              <a:buFont typeface="Arial" panose="020B0604020202020204" pitchFamily="34" charset="0"/>
              <a:buChar char="•"/>
            </a:pPr>
            <a:r>
              <a:rPr lang="es-MX" sz="2000" b="1" dirty="0">
                <a:latin typeface="Arial" panose="020B0604020202020204" pitchFamily="34" charset="0"/>
                <a:cs typeface="Arial" panose="020B0604020202020204" pitchFamily="34" charset="0"/>
              </a:rPr>
              <a:t>RETOS: Con la creciente popularidad del Internet, la violencia en línea ha trascendido al mundo digital sobre todo en redes sociales: Facebook, Instagram y WhatsApp. Entonces, las propias plataformas deberían impedir que se publiquen mensajes que violenten a las mujeres, también las afectadas solicitar que se eliminen esos mensajes.</a:t>
            </a:r>
          </a:p>
          <a:p>
            <a:pPr marL="174621" indent="-166684" algn="just">
              <a:spcBef>
                <a:spcPts val="0"/>
              </a:spcBef>
              <a:buFont typeface="Arial" panose="020B0604020202020204" pitchFamily="34" charset="0"/>
              <a:buChar char="•"/>
            </a:pPr>
            <a:endParaRPr lang="es-MX" sz="2000" b="1" dirty="0">
              <a:latin typeface="Arial" panose="020B0604020202020204" pitchFamily="34" charset="0"/>
              <a:cs typeface="Arial" panose="020B0604020202020204" pitchFamily="34" charset="0"/>
            </a:endParaRPr>
          </a:p>
          <a:p>
            <a:pPr marL="174621" indent="-166684">
              <a:spcBef>
                <a:spcPts val="0"/>
              </a:spcBef>
              <a:buFont typeface="Arial" panose="020B0604020202020204" pitchFamily="34" charset="0"/>
              <a:buChar char="•"/>
            </a:pPr>
            <a:endParaRPr lang="es-MX" sz="1600" dirty="0">
              <a:latin typeface="Arial" panose="020B0604020202020204" pitchFamily="34" charset="0"/>
              <a:cs typeface="Arial" panose="020B0604020202020204" pitchFamily="34" charset="0"/>
            </a:endParaRPr>
          </a:p>
          <a:p>
            <a:pPr marL="7937" indent="0" algn="just">
              <a:spcBef>
                <a:spcPts val="0"/>
              </a:spcBef>
              <a:buNone/>
            </a:pPr>
            <a:endParaRPr lang="es-MX" sz="1600" dirty="0">
              <a:solidFill>
                <a:srgbClr val="000000"/>
              </a:solidFill>
              <a:latin typeface="Arial" panose="020B0604020202020204" pitchFamily="34" charset="0"/>
              <a:cs typeface="Arial" panose="020B0604020202020204" pitchFamily="34" charset="0"/>
            </a:endParaRPr>
          </a:p>
        </p:txBody>
      </p:sp>
      <p:sp>
        <p:nvSpPr>
          <p:cNvPr id="4" name="Título 3">
            <a:extLst>
              <a:ext uri="{FF2B5EF4-FFF2-40B4-BE49-F238E27FC236}">
                <a16:creationId xmlns:a16="http://schemas.microsoft.com/office/drawing/2014/main" id="{F6241247-EC66-4FF6-999A-2A20C4F11671}"/>
              </a:ext>
            </a:extLst>
          </p:cNvPr>
          <p:cNvSpPr>
            <a:spLocks noGrp="1"/>
          </p:cNvSpPr>
          <p:nvPr>
            <p:ph type="title"/>
          </p:nvPr>
        </p:nvSpPr>
        <p:spPr>
          <a:xfrm>
            <a:off x="5566002" y="340446"/>
            <a:ext cx="5101999" cy="551951"/>
          </a:xfrm>
        </p:spPr>
        <p:txBody>
          <a:bodyPr/>
          <a:lstStyle/>
          <a:p>
            <a:r>
              <a:rPr lang="es-MX" dirty="0"/>
              <a:t>Acciones a favor de las Mujeres</a:t>
            </a:r>
          </a:p>
        </p:txBody>
      </p:sp>
    </p:spTree>
    <p:extLst>
      <p:ext uri="{BB962C8B-B14F-4D97-AF65-F5344CB8AC3E}">
        <p14:creationId xmlns:p14="http://schemas.microsoft.com/office/powerpoint/2010/main" val="12028526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5">
            <a:extLst>
              <a:ext uri="{FF2B5EF4-FFF2-40B4-BE49-F238E27FC236}">
                <a16:creationId xmlns:a16="http://schemas.microsoft.com/office/drawing/2014/main" id="{504D9E5E-6F19-4B4B-A82C-B65C6C1E60E0}"/>
              </a:ext>
            </a:extLst>
          </p:cNvPr>
          <p:cNvGraphicFramePr>
            <a:graphicFrameLocks noGrp="1"/>
          </p:cNvGraphicFramePr>
          <p:nvPr>
            <p:ph idx="4294967295"/>
          </p:nvPr>
        </p:nvGraphicFramePr>
        <p:xfrm>
          <a:off x="0" y="0"/>
          <a:ext cx="12192000" cy="6829824"/>
        </p:xfrm>
        <a:graphic>
          <a:graphicData uri="http://schemas.openxmlformats.org/drawingml/2006/table">
            <a:tbl>
              <a:tblPr firstRow="1" bandRow="1">
                <a:tableStyleId>{2D5ABB26-0587-4C30-8999-92F81FD0307C}</a:tableStyleId>
              </a:tblPr>
              <a:tblGrid>
                <a:gridCol w="2438400">
                  <a:extLst>
                    <a:ext uri="{9D8B030D-6E8A-4147-A177-3AD203B41FA5}">
                      <a16:colId xmlns:a16="http://schemas.microsoft.com/office/drawing/2014/main" val="3870615886"/>
                    </a:ext>
                  </a:extLst>
                </a:gridCol>
                <a:gridCol w="2438400">
                  <a:extLst>
                    <a:ext uri="{9D8B030D-6E8A-4147-A177-3AD203B41FA5}">
                      <a16:colId xmlns:a16="http://schemas.microsoft.com/office/drawing/2014/main" val="3528887573"/>
                    </a:ext>
                  </a:extLst>
                </a:gridCol>
                <a:gridCol w="592975">
                  <a:extLst>
                    <a:ext uri="{9D8B030D-6E8A-4147-A177-3AD203B41FA5}">
                      <a16:colId xmlns:a16="http://schemas.microsoft.com/office/drawing/2014/main" val="3592992401"/>
                    </a:ext>
                  </a:extLst>
                </a:gridCol>
                <a:gridCol w="1296785">
                  <a:extLst>
                    <a:ext uri="{9D8B030D-6E8A-4147-A177-3AD203B41FA5}">
                      <a16:colId xmlns:a16="http://schemas.microsoft.com/office/drawing/2014/main" val="2074590512"/>
                    </a:ext>
                  </a:extLst>
                </a:gridCol>
                <a:gridCol w="5425440">
                  <a:extLst>
                    <a:ext uri="{9D8B030D-6E8A-4147-A177-3AD203B41FA5}">
                      <a16:colId xmlns:a16="http://schemas.microsoft.com/office/drawing/2014/main" val="3823898653"/>
                    </a:ext>
                  </a:extLst>
                </a:gridCol>
              </a:tblGrid>
              <a:tr h="347795">
                <a:tc gridSpan="5">
                  <a:txBody>
                    <a:bodyPr/>
                    <a:lstStyle/>
                    <a:p>
                      <a:pPr algn="ctr"/>
                      <a:r>
                        <a:rPr lang="es-MX" b="1" dirty="0">
                          <a:solidFill>
                            <a:schemeClr val="tx1"/>
                          </a:solidFill>
                          <a:latin typeface="Arial Narrow" panose="020B0606020202030204" pitchFamily="34" charset="0"/>
                        </a:rPr>
                        <a:t>Libros en materia de paridad y violencia política</a:t>
                      </a:r>
                      <a:endParaRPr lang="es-MX" b="1" dirty="0">
                        <a:solidFill>
                          <a:schemeClr val="tx1"/>
                        </a:solidFill>
                        <a:latin typeface="Arial Narrow" panose="020B0606020202030204" pitchFamily="34" charset="0"/>
                        <a:cs typeface="Arabic Typesetting" panose="03020402040406030203" pitchFamily="66"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hMerge="1">
                  <a:txBody>
                    <a:bodyPr/>
                    <a:lstStyle/>
                    <a:p>
                      <a:pPr algn="ctr"/>
                      <a:endParaRPr lang="es-MX" dirty="0">
                        <a:solidFill>
                          <a:schemeClr val="tx1"/>
                        </a:solidFill>
                      </a:endParaRPr>
                    </a:p>
                  </a:txBody>
                  <a:tcPr/>
                </a:tc>
                <a:tc hMerge="1">
                  <a:txBody>
                    <a:bodyPr/>
                    <a:lstStyle/>
                    <a:p>
                      <a:endParaRPr lang="es-MX"/>
                    </a:p>
                  </a:txBody>
                  <a:tcPr/>
                </a:tc>
                <a:tc hMerge="1">
                  <a:txBody>
                    <a:bodyPr/>
                    <a:lstStyle/>
                    <a:p>
                      <a:pPr algn="ctr"/>
                      <a:endParaRPr lang="es-MX" dirty="0">
                        <a:solidFill>
                          <a:schemeClr val="tx1"/>
                        </a:solidFill>
                      </a:endParaRPr>
                    </a:p>
                  </a:txBody>
                  <a:tcPr/>
                </a:tc>
                <a:tc hMerge="1">
                  <a:txBody>
                    <a:bodyPr/>
                    <a:lstStyle/>
                    <a:p>
                      <a:pPr algn="ctr"/>
                      <a:endParaRPr lang="es-MX" dirty="0">
                        <a:solidFill>
                          <a:schemeClr val="tx1"/>
                        </a:solidFill>
                      </a:endParaRPr>
                    </a:p>
                  </a:txBody>
                  <a:tcPr/>
                </a:tc>
                <a:extLst>
                  <a:ext uri="{0D108BD9-81ED-4DB2-BD59-A6C34878D82A}">
                    <a16:rowId xmlns:a16="http://schemas.microsoft.com/office/drawing/2014/main" val="584269626"/>
                  </a:ext>
                </a:extLst>
              </a:tr>
              <a:tr h="289829">
                <a:tc>
                  <a:txBody>
                    <a:bodyPr/>
                    <a:lstStyle/>
                    <a:p>
                      <a:pPr algn="ctr"/>
                      <a:r>
                        <a:rPr lang="es-MX" sz="1400" b="1" dirty="0">
                          <a:solidFill>
                            <a:schemeClr val="tx1"/>
                          </a:solidFill>
                          <a:latin typeface="Arial Narrow" panose="020B0606020202030204" pitchFamily="34" charset="0"/>
                        </a:rPr>
                        <a:t>Titulo  de libro</a:t>
                      </a:r>
                      <a:endParaRPr lang="es-MX" sz="1400" b="1" dirty="0">
                        <a:solidFill>
                          <a:schemeClr val="tx1"/>
                        </a:solidFill>
                        <a:latin typeface="Arial Narrow" panose="020B0606020202030204" pitchFamily="34" charset="0"/>
                        <a:cs typeface="Arabic Typesetting" panose="03020402040406030203" pitchFamily="66"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s-MX" sz="1400" b="1" dirty="0">
                          <a:solidFill>
                            <a:schemeClr val="tx1"/>
                          </a:solidFill>
                          <a:latin typeface="Arial Narrow" panose="020B0606020202030204" pitchFamily="34" charset="0"/>
                        </a:rPr>
                        <a:t>Autoría</a:t>
                      </a:r>
                      <a:endParaRPr lang="es-MX" sz="1400" b="1" dirty="0">
                        <a:solidFill>
                          <a:schemeClr val="tx1"/>
                        </a:solidFill>
                        <a:latin typeface="Arial Narrow" panose="020B0606020202030204" pitchFamily="34" charset="0"/>
                        <a:cs typeface="Arabic Typesetting" panose="03020402040406030203" pitchFamily="66"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s-MX" sz="1400" b="1" dirty="0">
                          <a:solidFill>
                            <a:schemeClr val="tx1"/>
                          </a:solidFill>
                          <a:latin typeface="Arial Narrow" panose="020B0606020202030204" pitchFamily="34" charset="0"/>
                        </a:rPr>
                        <a:t>Año </a:t>
                      </a:r>
                      <a:endParaRPr lang="es-MX" sz="1400" b="1" dirty="0">
                        <a:solidFill>
                          <a:schemeClr val="tx1"/>
                        </a:solidFill>
                        <a:latin typeface="Arial Narrow" panose="020B0606020202030204" pitchFamily="34" charset="0"/>
                        <a:cs typeface="Arabic Typesetting" panose="03020402040406030203" pitchFamily="66"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s-MX" sz="1400" b="1" dirty="0">
                          <a:solidFill>
                            <a:schemeClr val="tx1"/>
                          </a:solidFill>
                          <a:latin typeface="Arial Narrow" panose="020B0606020202030204" pitchFamily="34" charset="0"/>
                        </a:rPr>
                        <a:t>Tema principal</a:t>
                      </a:r>
                      <a:endParaRPr lang="es-MX" sz="1400" b="1" dirty="0">
                        <a:solidFill>
                          <a:schemeClr val="tx1"/>
                        </a:solidFill>
                        <a:latin typeface="Arial Narrow" panose="020B0606020202030204" pitchFamily="34" charset="0"/>
                        <a:cs typeface="Arabic Typesetting" panose="03020402040406030203" pitchFamily="66"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s-MX" sz="1400" b="1" dirty="0">
                          <a:solidFill>
                            <a:schemeClr val="tx1"/>
                          </a:solidFill>
                          <a:latin typeface="Arial Narrow" panose="020B0606020202030204" pitchFamily="34" charset="0"/>
                        </a:rPr>
                        <a:t>Reseña</a:t>
                      </a:r>
                      <a:endParaRPr lang="es-MX" sz="1400" b="1" dirty="0">
                        <a:solidFill>
                          <a:schemeClr val="tx1"/>
                        </a:solidFill>
                        <a:latin typeface="Arial Narrow" panose="020B0606020202030204" pitchFamily="34" charset="0"/>
                        <a:cs typeface="Arabic Typesetting" panose="03020402040406030203" pitchFamily="66"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369530312"/>
                  </a:ext>
                </a:extLst>
              </a:tr>
              <a:tr h="1217281">
                <a:tc>
                  <a:txBody>
                    <a:bodyPr/>
                    <a:lstStyle/>
                    <a:p>
                      <a:pPr algn="just">
                        <a:lnSpc>
                          <a:spcPts val="1300"/>
                        </a:lnSpc>
                      </a:pPr>
                      <a:r>
                        <a:rPr lang="es-MX" sz="1300" dirty="0">
                          <a:solidFill>
                            <a:schemeClr val="tx1"/>
                          </a:solidFill>
                          <a:latin typeface="Arial Narrow" panose="020B0606020202030204" pitchFamily="34" charset="0"/>
                        </a:rPr>
                        <a:t>Principio de Paridad Total en la Postulación de Candidaturas a la Gubernatura en el Proceso Electoral Ordinario 2020-2021</a:t>
                      </a:r>
                      <a:endParaRPr lang="es-MX" sz="1300" dirty="0">
                        <a:solidFill>
                          <a:schemeClr val="tx1"/>
                        </a:solidFill>
                        <a:latin typeface="Arial Narrow" panose="020B0606020202030204" pitchFamily="34" charset="0"/>
                        <a:cs typeface="Arabic Typesetting" panose="03020402040406030203" pitchFamily="66"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300"/>
                        </a:lnSpc>
                      </a:pPr>
                      <a:r>
                        <a:rPr lang="es-MX" sz="1300" b="1" dirty="0">
                          <a:solidFill>
                            <a:schemeClr val="tx1"/>
                          </a:solidFill>
                          <a:latin typeface="Arial Narrow" panose="020B0606020202030204" pitchFamily="34" charset="0"/>
                        </a:rPr>
                        <a:t>Coordinación</a:t>
                      </a:r>
                      <a:r>
                        <a:rPr lang="es-MX" sz="1300" dirty="0">
                          <a:solidFill>
                            <a:schemeClr val="tx1"/>
                          </a:solidFill>
                          <a:latin typeface="Arial Narrow" panose="020B0606020202030204" pitchFamily="34" charset="0"/>
                        </a:rPr>
                        <a:t>: María del Mar Trejo Pérez, Nirvana Fabiola Rosales Ochoa y Rosselvy del Carmen Domínguez Arévalo</a:t>
                      </a:r>
                      <a:endParaRPr lang="es-MX" sz="1300" dirty="0">
                        <a:solidFill>
                          <a:schemeClr val="tx1"/>
                        </a:solidFill>
                        <a:latin typeface="Arial Narrow" panose="020B0606020202030204" pitchFamily="34" charset="0"/>
                        <a:cs typeface="Arabic Typesetting" panose="03020402040406030203" pitchFamily="66"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300"/>
                        </a:lnSpc>
                      </a:pPr>
                      <a:r>
                        <a:rPr lang="es-MX" sz="1300" dirty="0">
                          <a:solidFill>
                            <a:schemeClr val="tx1"/>
                          </a:solidFill>
                          <a:latin typeface="Arial Narrow" panose="020B0606020202030204" pitchFamily="34" charset="0"/>
                        </a:rPr>
                        <a:t>2021</a:t>
                      </a:r>
                      <a:endParaRPr lang="es-MX" sz="1300" dirty="0">
                        <a:solidFill>
                          <a:schemeClr val="tx1"/>
                        </a:solidFill>
                        <a:latin typeface="Arial Narrow" panose="020B0606020202030204" pitchFamily="34" charset="0"/>
                        <a:cs typeface="Arabic Typesetting" panose="03020402040406030203" pitchFamily="66"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300"/>
                        </a:lnSpc>
                      </a:pPr>
                      <a:r>
                        <a:rPr lang="es-MX" sz="1300" dirty="0">
                          <a:solidFill>
                            <a:schemeClr val="tx1"/>
                          </a:solidFill>
                          <a:latin typeface="Arial Narrow" panose="020B0606020202030204" pitchFamily="34" charset="0"/>
                        </a:rPr>
                        <a:t>Paridad en las Gubernaturas</a:t>
                      </a:r>
                      <a:endParaRPr lang="es-MX" sz="1300" dirty="0">
                        <a:solidFill>
                          <a:schemeClr val="tx1"/>
                        </a:solidFill>
                        <a:latin typeface="Arial Narrow" panose="020B0606020202030204" pitchFamily="34" charset="0"/>
                        <a:cs typeface="Arabic Typesetting" panose="03020402040406030203" pitchFamily="66"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300"/>
                        </a:lnSpc>
                      </a:pPr>
                      <a:r>
                        <a:rPr lang="es-MX" sz="1300" dirty="0">
                          <a:solidFill>
                            <a:schemeClr val="tx1"/>
                          </a:solidFill>
                          <a:latin typeface="Arial Narrow" panose="020B0606020202030204" pitchFamily="34" charset="0"/>
                        </a:rPr>
                        <a:t>La aplicación del Principio de Paridad Total en el registro de las candidaturas para las elecciones a las gubernaturas de 15 Entidades celebradas en 2021 generó un incremento histórico de mujeres gobernadoras, ya que el número ascendió de 9  (7 mujeres electas y 2 designadas hasta 2020) a 15 (contando las 6 mujeres electas en 2021), se confirmó la eficacia de la acción afirmativa del INE que exigió a los partidos políticos nacionales que, por lo menos, registraran a 7 mujeres como candidatas en las 15 gubernaturas, en las entidades que ellos decidieran.</a:t>
                      </a:r>
                      <a:endParaRPr lang="es-MX" sz="1300" dirty="0">
                        <a:solidFill>
                          <a:schemeClr val="tx1"/>
                        </a:solidFill>
                        <a:latin typeface="Arial Narrow" panose="020B0606020202030204" pitchFamily="34" charset="0"/>
                        <a:cs typeface="Arabic Typesetting" panose="03020402040406030203" pitchFamily="66"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4734390"/>
                  </a:ext>
                </a:extLst>
              </a:tr>
              <a:tr h="1676453">
                <a:tc>
                  <a:txBody>
                    <a:bodyPr/>
                    <a:lstStyle/>
                    <a:p>
                      <a:pPr>
                        <a:lnSpc>
                          <a:spcPts val="1300"/>
                        </a:lnSpc>
                      </a:pPr>
                      <a:r>
                        <a:rPr lang="es-MX" sz="1300" dirty="0">
                          <a:solidFill>
                            <a:schemeClr val="tx1"/>
                          </a:solidFill>
                          <a:latin typeface="Arial Narrow" panose="020B0606020202030204" pitchFamily="34" charset="0"/>
                        </a:rPr>
                        <a:t>Fuerza Política de las Legisladoras en los Congresos Locales de México (IFPL)</a:t>
                      </a:r>
                      <a:endParaRPr lang="es-MX" sz="1300" dirty="0">
                        <a:solidFill>
                          <a:schemeClr val="tx1"/>
                        </a:solidFill>
                        <a:latin typeface="Arial Narrow" panose="020B0606020202030204" pitchFamily="34" charset="0"/>
                        <a:cs typeface="Arabic Typesetting" panose="03020402040406030203" pitchFamily="66"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300"/>
                        </a:lnSpc>
                      </a:pPr>
                      <a:r>
                        <a:rPr lang="es-MX" sz="1300" b="1" dirty="0">
                          <a:solidFill>
                            <a:schemeClr val="tx1"/>
                          </a:solidFill>
                          <a:latin typeface="Arial Narrow" panose="020B0606020202030204" pitchFamily="34" charset="0"/>
                        </a:rPr>
                        <a:t>Coordinación</a:t>
                      </a:r>
                      <a:r>
                        <a:rPr lang="es-MX" sz="1300" dirty="0">
                          <a:solidFill>
                            <a:schemeClr val="tx1"/>
                          </a:solidFill>
                          <a:latin typeface="Arial Narrow" panose="020B0606020202030204" pitchFamily="34" charset="0"/>
                        </a:rPr>
                        <a:t>: Adriana Báez, Carlos Sergio A. Bárcena, Julio Téllez del Río y Oscar Medina Llanos. (Buró Parlamentario)</a:t>
                      </a:r>
                    </a:p>
                    <a:p>
                      <a:pPr>
                        <a:lnSpc>
                          <a:spcPts val="1300"/>
                        </a:lnSpc>
                      </a:pPr>
                      <a:endParaRPr lang="es-MX" sz="1300" dirty="0">
                        <a:solidFill>
                          <a:schemeClr val="tx1"/>
                        </a:solidFill>
                        <a:latin typeface="Arial Narrow" panose="020B0606020202030204" pitchFamily="34" charset="0"/>
                        <a:cs typeface="Arabic Typesetting" panose="03020402040406030203" pitchFamily="66"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300"/>
                        </a:lnSpc>
                      </a:pPr>
                      <a:r>
                        <a:rPr lang="es-MX" sz="1300" dirty="0">
                          <a:solidFill>
                            <a:schemeClr val="tx1"/>
                          </a:solidFill>
                          <a:latin typeface="Arial Narrow" panose="020B0606020202030204" pitchFamily="34" charset="0"/>
                        </a:rPr>
                        <a:t>2021</a:t>
                      </a:r>
                      <a:endParaRPr lang="es-MX" sz="1300" dirty="0">
                        <a:solidFill>
                          <a:schemeClr val="tx1"/>
                        </a:solidFill>
                        <a:latin typeface="Arial Narrow" panose="020B0606020202030204" pitchFamily="34" charset="0"/>
                        <a:cs typeface="Arabic Typesetting" panose="03020402040406030203" pitchFamily="66"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300"/>
                        </a:lnSpc>
                      </a:pPr>
                      <a:r>
                        <a:rPr lang="es-MX" sz="1300" dirty="0">
                          <a:solidFill>
                            <a:schemeClr val="tx1"/>
                          </a:solidFill>
                          <a:latin typeface="Arial Narrow" panose="020B0606020202030204" pitchFamily="34" charset="0"/>
                        </a:rPr>
                        <a:t>Paridad sustantiva</a:t>
                      </a:r>
                      <a:endParaRPr lang="es-MX" sz="1300" dirty="0">
                        <a:solidFill>
                          <a:schemeClr val="tx1"/>
                        </a:solidFill>
                        <a:latin typeface="Arial Narrow" panose="020B0606020202030204" pitchFamily="34" charset="0"/>
                        <a:cs typeface="Arabic Typesetting" panose="03020402040406030203" pitchFamily="66"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300"/>
                        </a:lnSpc>
                      </a:pPr>
                      <a:r>
                        <a:rPr lang="es-MX" sz="1300" dirty="0">
                          <a:solidFill>
                            <a:schemeClr val="tx1"/>
                          </a:solidFill>
                          <a:latin typeface="Arial Narrow" panose="020B0606020202030204" pitchFamily="34" charset="0"/>
                        </a:rPr>
                        <a:t>El objetivo fue detectar los obstáculos que enfrentan las mujeres en los congresos locales para impulsar la agenda de igualdad y la perspectiva de género en el presupuesto y las políticas públicas. </a:t>
                      </a:r>
                    </a:p>
                    <a:p>
                      <a:pPr algn="just">
                        <a:lnSpc>
                          <a:spcPts val="1300"/>
                        </a:lnSpc>
                      </a:pPr>
                      <a:r>
                        <a:rPr lang="es-MX" sz="1300" dirty="0">
                          <a:solidFill>
                            <a:schemeClr val="tx1"/>
                          </a:solidFill>
                          <a:latin typeface="Arial Narrow" panose="020B0606020202030204" pitchFamily="34" charset="0"/>
                        </a:rPr>
                        <a:t>El espacio legislativo más restringido para las diputadas locales de México son las Coordinaciones de los Grupos Parlamentarios, ya que del total de líderes de bancada en el país, menos del 25% son mujeres; y el número de personas legisladoras que son coordinados por mujeres ronda en el 18%.</a:t>
                      </a:r>
                    </a:p>
                    <a:p>
                      <a:pPr algn="just">
                        <a:lnSpc>
                          <a:spcPts val="1300"/>
                        </a:lnSpc>
                      </a:pPr>
                      <a:r>
                        <a:rPr lang="es-MX" sz="1300" dirty="0">
                          <a:solidFill>
                            <a:schemeClr val="tx1"/>
                          </a:solidFill>
                          <a:latin typeface="Arial Narrow" panose="020B0606020202030204" pitchFamily="34" charset="0"/>
                        </a:rPr>
                        <a:t>Es decir, cuando una mujer legisladora coordina un Grupo Parlamentario (que le permite, entre otras cuestiones, integrar y votar en las Juntas de Coordinación Política) su peso promedio es 80% menor que el de los hombres en la toma de decisiones políticas.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0038932"/>
                  </a:ext>
                </a:extLst>
              </a:tr>
              <a:tr h="916577">
                <a:tc>
                  <a:txBody>
                    <a:bodyPr/>
                    <a:lstStyle/>
                    <a:p>
                      <a:pPr algn="just">
                        <a:lnSpc>
                          <a:spcPts val="1300"/>
                        </a:lnSpc>
                      </a:pPr>
                      <a:r>
                        <a:rPr lang="es-MX" sz="1300" dirty="0">
                          <a:solidFill>
                            <a:schemeClr val="tx1"/>
                          </a:solidFill>
                          <a:latin typeface="Arial Narrow" panose="020B0606020202030204" pitchFamily="34" charset="0"/>
                        </a:rPr>
                        <a:t>Consolidar la paridad y transformar la democracia: </a:t>
                      </a:r>
                      <a:r>
                        <a:rPr lang="es-MX" sz="1300" dirty="0">
                          <a:solidFill>
                            <a:srgbClr val="000000"/>
                          </a:solidFill>
                          <a:latin typeface="Arial Narrow" panose="020B0606020202030204" pitchFamily="34" charset="0"/>
                        </a:rPr>
                        <a:t> </a:t>
                      </a:r>
                      <a:r>
                        <a:rPr lang="es-MX" sz="1300" b="0" dirty="0">
                          <a:solidFill>
                            <a:srgbClr val="000000"/>
                          </a:solidFill>
                          <a:latin typeface="Arial Narrow" panose="020B0606020202030204" pitchFamily="34" charset="0"/>
                        </a:rPr>
                        <a:t>Situaciones y retos a los que hacen frente las mujeres que se desempeñan como presidentas municipales en México</a:t>
                      </a:r>
                      <a:endParaRPr lang="es-MX" sz="1300" b="0" dirty="0">
                        <a:latin typeface="Arial Narrow" panose="020B0606020202030204" pitchFamily="34" charset="0"/>
                        <a:cs typeface="Arabic Typesetting" panose="03020402040406030203" pitchFamily="66"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300"/>
                        </a:lnSpc>
                      </a:pPr>
                      <a:r>
                        <a:rPr lang="es-MX" sz="1300" b="1" dirty="0">
                          <a:solidFill>
                            <a:schemeClr val="tx1"/>
                          </a:solidFill>
                          <a:latin typeface="Arial Narrow" panose="020B0606020202030204" pitchFamily="34" charset="0"/>
                        </a:rPr>
                        <a:t>Coordinador</a:t>
                      </a:r>
                      <a:r>
                        <a:rPr lang="es-MX" sz="1300" dirty="0">
                          <a:solidFill>
                            <a:schemeClr val="tx1"/>
                          </a:solidFill>
                          <a:latin typeface="Arial Narrow" panose="020B0606020202030204" pitchFamily="34" charset="0"/>
                        </a:rPr>
                        <a:t>: Javier Aparicio Castillo</a:t>
                      </a:r>
                      <a:endParaRPr lang="es-MX" sz="1300" dirty="0">
                        <a:solidFill>
                          <a:schemeClr val="tx1"/>
                        </a:solidFill>
                        <a:latin typeface="Arial Narrow" panose="020B0606020202030204" pitchFamily="34" charset="0"/>
                        <a:cs typeface="Arabic Typesetting" panose="03020402040406030203" pitchFamily="66"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300"/>
                        </a:lnSpc>
                      </a:pPr>
                      <a:r>
                        <a:rPr lang="es-MX" sz="1300" dirty="0">
                          <a:solidFill>
                            <a:schemeClr val="tx1"/>
                          </a:solidFill>
                          <a:latin typeface="Arial Narrow" panose="020B0606020202030204" pitchFamily="34" charset="0"/>
                        </a:rPr>
                        <a:t>2020</a:t>
                      </a:r>
                      <a:endParaRPr lang="es-MX" sz="1300" dirty="0">
                        <a:solidFill>
                          <a:schemeClr val="tx1"/>
                        </a:solidFill>
                        <a:latin typeface="Arial Narrow" panose="020B0606020202030204" pitchFamily="34" charset="0"/>
                        <a:cs typeface="Arabic Typesetting" panose="03020402040406030203" pitchFamily="66"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300"/>
                        </a:lnSpc>
                      </a:pPr>
                      <a:r>
                        <a:rPr lang="es-MX" sz="1300" dirty="0">
                          <a:solidFill>
                            <a:schemeClr val="tx1"/>
                          </a:solidFill>
                          <a:latin typeface="Arial Narrow" panose="020B0606020202030204" pitchFamily="34" charset="0"/>
                        </a:rPr>
                        <a:t>Violencia Política de Género </a:t>
                      </a:r>
                      <a:endParaRPr lang="es-MX" sz="1300" dirty="0">
                        <a:solidFill>
                          <a:schemeClr val="tx1"/>
                        </a:solidFill>
                        <a:latin typeface="Arial Narrow" panose="020B0606020202030204" pitchFamily="34" charset="0"/>
                        <a:cs typeface="Arabic Typesetting" panose="03020402040406030203" pitchFamily="66"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300"/>
                        </a:lnSpc>
                      </a:pPr>
                      <a:r>
                        <a:rPr lang="es-MX" sz="1300" dirty="0">
                          <a:solidFill>
                            <a:schemeClr val="tx1"/>
                          </a:solidFill>
                          <a:latin typeface="Arial Narrow" panose="020B0606020202030204" pitchFamily="34" charset="0"/>
                        </a:rPr>
                        <a:t>Las presidentas municipales han sido agredidas en redes sociales y medios de comunicación durante sus campañas electorales o en el ejercicio de sus cargos.</a:t>
                      </a:r>
                    </a:p>
                    <a:p>
                      <a:pPr algn="just">
                        <a:lnSpc>
                          <a:spcPts val="1300"/>
                        </a:lnSpc>
                      </a:pPr>
                      <a:r>
                        <a:rPr lang="es-MX" sz="1300" dirty="0">
                          <a:solidFill>
                            <a:schemeClr val="tx1"/>
                          </a:solidFill>
                          <a:latin typeface="Arial Narrow" panose="020B0606020202030204" pitchFamily="34" charset="0"/>
                        </a:rPr>
                        <a:t>Los actos de violencias consisten, generalmente, en comentarios ofensivos sobre el papel de las mujeres en la política, aludiendo a que sus logros se debían a relaciones sexuales con hombres políticos.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03587521"/>
                  </a:ext>
                </a:extLst>
              </a:tr>
              <a:tr h="840504">
                <a:tc>
                  <a:txBody>
                    <a:bodyPr/>
                    <a:lstStyle/>
                    <a:p>
                      <a:pPr>
                        <a:lnSpc>
                          <a:spcPts val="1300"/>
                        </a:lnSpc>
                      </a:pPr>
                      <a:r>
                        <a:rPr lang="es-MX" sz="1300" dirty="0">
                          <a:solidFill>
                            <a:schemeClr val="tx1"/>
                          </a:solidFill>
                          <a:latin typeface="Arial Narrow" panose="020B0606020202030204" pitchFamily="34" charset="0"/>
                          <a:cs typeface="Arabic Typesetting" panose="03020402040406030203" pitchFamily="66" charset="-78"/>
                        </a:rPr>
                        <a:t>Participación Política de las Mujeres a Nivel Municipal: Proceso Electoral 2017-2018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ts val="1300"/>
                        </a:lnSpc>
                        <a:spcBef>
                          <a:spcPts val="0"/>
                        </a:spcBef>
                        <a:spcAft>
                          <a:spcPts val="0"/>
                        </a:spcAft>
                        <a:buClrTx/>
                        <a:buSzTx/>
                        <a:buFontTx/>
                        <a:buNone/>
                        <a:tabLst/>
                        <a:defRPr/>
                      </a:pPr>
                      <a:r>
                        <a:rPr kumimoji="0" lang="es-419" sz="13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Coordinador</a:t>
                      </a:r>
                      <a:r>
                        <a:rPr kumimoji="0" lang="es-419" sz="13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 Javier Aparicio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300"/>
                        </a:lnSpc>
                      </a:pPr>
                      <a:r>
                        <a:rPr lang="es-MX" sz="1300" dirty="0">
                          <a:solidFill>
                            <a:schemeClr val="tx1"/>
                          </a:solidFill>
                          <a:latin typeface="Arial Narrow" panose="020B0606020202030204" pitchFamily="34" charset="0"/>
                          <a:cs typeface="Arabic Typesetting" panose="03020402040406030203" pitchFamily="66" charset="-78"/>
                        </a:rPr>
                        <a:t>2019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300"/>
                        </a:lnSpc>
                      </a:pPr>
                      <a:r>
                        <a:rPr lang="es-MX" sz="1300" dirty="0">
                          <a:solidFill>
                            <a:schemeClr val="tx1"/>
                          </a:solidFill>
                          <a:latin typeface="Arial Narrow" panose="020B0606020202030204" pitchFamily="34" charset="0"/>
                        </a:rPr>
                        <a:t>Violencia Política de Género </a:t>
                      </a:r>
                      <a:endParaRPr lang="es-MX" sz="1300" dirty="0">
                        <a:solidFill>
                          <a:schemeClr val="tx1"/>
                        </a:solidFill>
                        <a:latin typeface="Arial Narrow" panose="020B0606020202030204" pitchFamily="34" charset="0"/>
                        <a:cs typeface="Arabic Typesetting" panose="03020402040406030203" pitchFamily="66"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300"/>
                        </a:lnSpc>
                      </a:pPr>
                      <a:r>
                        <a:rPr lang="es-MX" sz="1300" dirty="0">
                          <a:solidFill>
                            <a:schemeClr val="tx1"/>
                          </a:solidFill>
                          <a:latin typeface="Arial Narrow" panose="020B0606020202030204" pitchFamily="34" charset="0"/>
                          <a:cs typeface="Arabic Typesetting" panose="03020402040406030203" pitchFamily="66" charset="-78"/>
                        </a:rPr>
                        <a:t>La principal fuente de violencia de género ocurre al interior de los partidos políticos durante el proceso de selección de candidaturas. No se denuncian agresiones dentro de partidos por miedo a represalias. Además, cuando las mujeres denuncian, no hay consecuencias para agresores.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3906204"/>
                  </a:ext>
                </a:extLst>
              </a:tr>
              <a:tr h="1028893">
                <a:tc>
                  <a:txBody>
                    <a:bodyPr/>
                    <a:lstStyle/>
                    <a:p>
                      <a:pPr>
                        <a:lnSpc>
                          <a:spcPts val="1300"/>
                        </a:lnSpc>
                      </a:pPr>
                      <a:r>
                        <a:rPr lang="es-MX" sz="1300" dirty="0">
                          <a:latin typeface="Arial Narrow" panose="020B0606020202030204" pitchFamily="34" charset="0"/>
                          <a:cs typeface="Arabic Typesetting" panose="03020402040406030203" pitchFamily="66" charset="-78"/>
                        </a:rPr>
                        <a:t>¿Es la Paridad una Realidad en los Congresos Estatales?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300"/>
                        </a:lnSpc>
                      </a:pPr>
                      <a:r>
                        <a:rPr lang="es-MX" sz="1300" dirty="0">
                          <a:latin typeface="Arial Narrow" panose="020B0606020202030204" pitchFamily="34" charset="0"/>
                          <a:cs typeface="Arabic Typesetting" panose="03020402040406030203" pitchFamily="66" charset="-78"/>
                        </a:rPr>
                        <a:t>Coordinadores: Ma Aidé Hernández García y Jesús Albert Rodríguez Alonso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300"/>
                        </a:lnSpc>
                      </a:pPr>
                      <a:r>
                        <a:rPr lang="es-MX" sz="1300" dirty="0">
                          <a:latin typeface="Arial Narrow" panose="020B0606020202030204" pitchFamily="34" charset="0"/>
                          <a:cs typeface="Arabic Typesetting" panose="03020402040406030203" pitchFamily="66" charset="-78"/>
                        </a:rPr>
                        <a:t>2019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300"/>
                        </a:lnSpc>
                        <a:spcBef>
                          <a:spcPts val="0"/>
                        </a:spcBef>
                        <a:spcAft>
                          <a:spcPts val="0"/>
                        </a:spcAft>
                        <a:buClrTx/>
                        <a:buSzTx/>
                        <a:buFontTx/>
                        <a:buNone/>
                        <a:tabLst/>
                        <a:defRPr/>
                      </a:pPr>
                      <a:r>
                        <a:rPr lang="es-MX" sz="1300" dirty="0">
                          <a:solidFill>
                            <a:schemeClr val="tx1"/>
                          </a:solidFill>
                          <a:latin typeface="Arial Narrow" panose="020B0606020202030204" pitchFamily="34" charset="0"/>
                        </a:rPr>
                        <a:t>Paridad sustantiva</a:t>
                      </a:r>
                      <a:endParaRPr lang="es-MX" sz="1300" dirty="0">
                        <a:solidFill>
                          <a:schemeClr val="tx1"/>
                        </a:solidFill>
                        <a:latin typeface="Arial Narrow" panose="020B0606020202030204" pitchFamily="34" charset="0"/>
                        <a:cs typeface="Arabic Typesetting" panose="03020402040406030203" pitchFamily="66" charset="-78"/>
                      </a:endParaRPr>
                    </a:p>
                    <a:p>
                      <a:pPr algn="ctr">
                        <a:lnSpc>
                          <a:spcPts val="1300"/>
                        </a:lnSpc>
                      </a:pPr>
                      <a:endParaRPr lang="es-MX" sz="1300" dirty="0">
                        <a:latin typeface="Arial Narrow" panose="020B0606020202030204" pitchFamily="34" charset="0"/>
                        <a:cs typeface="Arabic Typesetting" panose="03020402040406030203" pitchFamily="66"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lgn="just">
                        <a:lnSpc>
                          <a:spcPts val="1300"/>
                        </a:lnSpc>
                        <a:buFont typeface="Arial" panose="020B0604020202020204" pitchFamily="34" charset="0"/>
                        <a:buChar char="•"/>
                      </a:pPr>
                      <a:r>
                        <a:rPr lang="es-MX" sz="1300" dirty="0">
                          <a:latin typeface="Arial Narrow" panose="020B0606020202030204" pitchFamily="34" charset="0"/>
                          <a:cs typeface="Arabic Typesetting" panose="03020402040406030203" pitchFamily="66" charset="-78"/>
                        </a:rPr>
                        <a:t>Mujeres Diputadas no presiden los órganos de decisión al interior de Poder Legislativo (Grupos Parlamentarios, JUCOPO, Mesa Directiva, Comisiones estratégicas) salvo excepciones; y tienen presencia o presiden las Comisiones relacionadas con actividades de cuidado que históricamente se asignó a las mujeres.</a:t>
                      </a:r>
                    </a:p>
                    <a:p>
                      <a:pPr marL="171450" indent="-171450" algn="just">
                        <a:lnSpc>
                          <a:spcPts val="1300"/>
                        </a:lnSpc>
                        <a:buFont typeface="Arial" panose="020B0604020202020204" pitchFamily="34" charset="0"/>
                        <a:buChar char="•"/>
                      </a:pPr>
                      <a:r>
                        <a:rPr lang="es-MX" sz="1300" dirty="0">
                          <a:latin typeface="Arial Narrow" panose="020B0606020202030204" pitchFamily="34" charset="0"/>
                          <a:cs typeface="Arabic Typesetting" panose="03020402040406030203" pitchFamily="66" charset="-78"/>
                        </a:rPr>
                        <a:t>Diputados presentan más iniciativas con más efectividad porque logran su aprobación (56%), que las mujeres legisladoras (44%).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12047"/>
                  </a:ext>
                </a:extLst>
              </a:tr>
            </a:tbl>
          </a:graphicData>
        </a:graphic>
      </p:graphicFrame>
    </p:spTree>
    <p:extLst>
      <p:ext uri="{BB962C8B-B14F-4D97-AF65-F5344CB8AC3E}">
        <p14:creationId xmlns:p14="http://schemas.microsoft.com/office/powerpoint/2010/main" val="20373904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80C030A4-813D-40BD-A862-0BB227DAB3DD}"/>
              </a:ext>
            </a:extLst>
          </p:cNvPr>
          <p:cNvSpPr>
            <a:spLocks noGrp="1"/>
          </p:cNvSpPr>
          <p:nvPr>
            <p:ph idx="1"/>
          </p:nvPr>
        </p:nvSpPr>
        <p:spPr>
          <a:xfrm>
            <a:off x="609600" y="1338263"/>
            <a:ext cx="11128310" cy="4787900"/>
          </a:xfrm>
        </p:spPr>
        <p:txBody>
          <a:bodyPr/>
          <a:lstStyle/>
          <a:p>
            <a:pPr algn="just"/>
            <a:r>
              <a:rPr lang="es-MX" sz="2400" b="1" dirty="0"/>
              <a:t>9 febrero 2022: </a:t>
            </a:r>
            <a:r>
              <a:rPr lang="es-MX" sz="2400" dirty="0"/>
              <a:t>la Cámara de Diputados  aprobó reformas a la LGIPE y  a la Ley General de Partidos Políticos, en la que exige que los partidos deberán tener un organismo responsable de la capacitación, promoción y desarrollo del liderazgo político de las mujeres, que contará con autonomía técnica, administrativa y ejercerá el presupuesto asignado por el partido para el desarrollo de sus actividades, consistente en un porcentaje del financiamiento público ordinario,  el cual deberá ser entre el 3 y 10%  del financiamiento público ordinario. </a:t>
            </a:r>
          </a:p>
          <a:p>
            <a:pPr algn="just"/>
            <a:r>
              <a:rPr lang="es-MX" sz="2400" dirty="0"/>
              <a:t>En los artículos transitorios se señala que una vez publicado el decreto en el DOF, el INE tendrá un plazo no mayor de 180 días para emitir las disposiciones administrativas necesarias.</a:t>
            </a:r>
          </a:p>
          <a:p>
            <a:pPr algn="just"/>
            <a:r>
              <a:rPr lang="es-MX" sz="2400" dirty="0"/>
              <a:t>Se turnó al Senado.</a:t>
            </a:r>
          </a:p>
        </p:txBody>
      </p:sp>
      <p:sp>
        <p:nvSpPr>
          <p:cNvPr id="4" name="Título 3">
            <a:extLst>
              <a:ext uri="{FF2B5EF4-FFF2-40B4-BE49-F238E27FC236}">
                <a16:creationId xmlns:a16="http://schemas.microsoft.com/office/drawing/2014/main" id="{4FDAA0DF-742A-4232-833E-9A985A75824F}"/>
              </a:ext>
            </a:extLst>
          </p:cNvPr>
          <p:cNvSpPr>
            <a:spLocks noGrp="1"/>
          </p:cNvSpPr>
          <p:nvPr>
            <p:ph type="title"/>
          </p:nvPr>
        </p:nvSpPr>
        <p:spPr>
          <a:xfrm>
            <a:off x="5389338" y="340445"/>
            <a:ext cx="6413886" cy="551950"/>
          </a:xfrm>
        </p:spPr>
        <p:txBody>
          <a:bodyPr>
            <a:noAutofit/>
          </a:bodyPr>
          <a:lstStyle/>
          <a:p>
            <a:r>
              <a:rPr lang="es-MX" sz="2000" dirty="0"/>
              <a:t>Reformas en materia de capacitación y promoción del liderazgo político de las mujeres </a:t>
            </a:r>
          </a:p>
        </p:txBody>
      </p:sp>
    </p:spTree>
    <p:extLst>
      <p:ext uri="{BB962C8B-B14F-4D97-AF65-F5344CB8AC3E}">
        <p14:creationId xmlns:p14="http://schemas.microsoft.com/office/powerpoint/2010/main" val="4533517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80C030A4-813D-40BD-A862-0BB227DAB3DD}"/>
              </a:ext>
            </a:extLst>
          </p:cNvPr>
          <p:cNvSpPr>
            <a:spLocks noGrp="1"/>
          </p:cNvSpPr>
          <p:nvPr>
            <p:ph idx="1"/>
          </p:nvPr>
        </p:nvSpPr>
        <p:spPr>
          <a:xfrm>
            <a:off x="0" y="892395"/>
            <a:ext cx="7483445" cy="4787900"/>
          </a:xfrm>
        </p:spPr>
        <p:txBody>
          <a:bodyPr/>
          <a:lstStyle/>
          <a:p>
            <a:pPr algn="just"/>
            <a:r>
              <a:rPr lang="es-MX" sz="1600" b="1" dirty="0"/>
              <a:t>15 febrero 2022: </a:t>
            </a:r>
            <a:r>
              <a:rPr lang="es-MX" sz="1600" dirty="0"/>
              <a:t>Senado aprobó incorporar principio de paridad de género en diferentes leyes, además de que se modifica la integración de órganos internos de las dependencias gubernamentales para generar condiciones de igualdad entre mujeres y hombres.</a:t>
            </a:r>
          </a:p>
          <a:p>
            <a:pPr algn="just"/>
            <a:r>
              <a:rPr lang="es-MX" sz="1600" dirty="0"/>
              <a:t>Las leyes reformadas son:</a:t>
            </a:r>
          </a:p>
          <a:p>
            <a:pPr marL="342900" indent="-342900" algn="just">
              <a:buFont typeface="+mj-lt"/>
              <a:buAutoNum type="arabicPeriod"/>
            </a:pPr>
            <a:r>
              <a:rPr lang="es-MX" sz="1200" dirty="0"/>
              <a:t>Ley Federal para Prevenir y Eliminar la Discriminación</a:t>
            </a:r>
          </a:p>
          <a:p>
            <a:pPr marL="342900" indent="-342900" algn="just">
              <a:buFont typeface="+mj-lt"/>
              <a:buAutoNum type="arabicPeriod"/>
            </a:pPr>
            <a:r>
              <a:rPr lang="es-MX" sz="1200" dirty="0"/>
              <a:t>Ley General para la Igualdad entre Mujeres y Hombres</a:t>
            </a:r>
          </a:p>
          <a:p>
            <a:pPr marL="342900" indent="-342900" algn="just">
              <a:buFont typeface="+mj-lt"/>
              <a:buAutoNum type="arabicPeriod"/>
            </a:pPr>
            <a:r>
              <a:rPr lang="es-MX" sz="1200" dirty="0"/>
              <a:t>Ley General de Víctimas</a:t>
            </a:r>
          </a:p>
          <a:p>
            <a:pPr marL="342900" indent="-342900" algn="just">
              <a:buFont typeface="+mj-lt"/>
              <a:buAutoNum type="arabicPeriod"/>
            </a:pPr>
            <a:r>
              <a:rPr lang="es-MX" sz="1200" dirty="0"/>
              <a:t>Ley General en Materia de Desaparición Forzada de Personas, Desaparición Cometida por Particulares y del Sistema Nacional de Búsqueda de Personas</a:t>
            </a:r>
          </a:p>
          <a:p>
            <a:pPr marL="342900" indent="-342900" algn="just">
              <a:buFont typeface="+mj-lt"/>
              <a:buAutoNum type="arabicPeriod"/>
            </a:pPr>
            <a:r>
              <a:rPr lang="es-MX" sz="1200" dirty="0"/>
              <a:t>Ley para la Protección de Personas Defensoras de Derechos Humanos y Periodistas</a:t>
            </a:r>
          </a:p>
          <a:p>
            <a:pPr marL="342900" indent="-342900" algn="just">
              <a:buFont typeface="+mj-lt"/>
              <a:buAutoNum type="arabicPeriod"/>
            </a:pPr>
            <a:r>
              <a:rPr lang="es-MX" sz="1200" dirty="0"/>
              <a:t>Ley General para Prevenir, Investigar y Sancionar la Tortura y Otros Tratos o Penas Crueles, Inhumanos o Degradantes</a:t>
            </a:r>
          </a:p>
          <a:p>
            <a:pPr marL="342900" indent="-342900" algn="just">
              <a:buFont typeface="+mj-lt"/>
              <a:buAutoNum type="arabicPeriod"/>
            </a:pPr>
            <a:r>
              <a:rPr lang="es-MX" sz="1200" dirty="0"/>
              <a:t>Ley del Instituto Nacional de los Pueblos Indígenas</a:t>
            </a:r>
          </a:p>
          <a:p>
            <a:pPr marL="342900" indent="-342900" algn="just">
              <a:buFont typeface="+mj-lt"/>
              <a:buAutoNum type="arabicPeriod"/>
            </a:pPr>
            <a:r>
              <a:rPr lang="es-MX" sz="1200" dirty="0"/>
              <a:t>Ley General de Derechos Lingüísticos de los Pueblos Indígenas</a:t>
            </a:r>
          </a:p>
          <a:p>
            <a:pPr marL="342900" indent="-342900" algn="just">
              <a:buFont typeface="+mj-lt"/>
              <a:buAutoNum type="arabicPeriod"/>
            </a:pPr>
            <a:r>
              <a:rPr lang="es-MX" sz="1200" dirty="0"/>
              <a:t>Ley General de los Derechos de Niñas, Niños y Adolescentes</a:t>
            </a:r>
          </a:p>
          <a:p>
            <a:pPr algn="just"/>
            <a:r>
              <a:rPr lang="es-MX" sz="1600" dirty="0"/>
              <a:t>Tambien modificó diversos ordenamientos, para establecer un lenguaje que garantice la paridad de género y que abone a la erradicación de la violencia de género</a:t>
            </a:r>
          </a:p>
          <a:p>
            <a:pPr algn="just"/>
            <a:r>
              <a:rPr lang="es-MX" sz="1600" dirty="0"/>
              <a:t>El lenguaje es una expresión fundamental de nuestros pensamientos y, al mismo tiempo, un reflejo de nuestra sociedad y nuestra cultura. Pero también </a:t>
            </a:r>
            <a:r>
              <a:rPr lang="es-MX" sz="1600" b="1" dirty="0"/>
              <a:t>es una fuente de violencia simbólica contra las mujeres y las niñas; así como un instrumento sumamente eficaz para invisibilizarlas y discriminarla. </a:t>
            </a:r>
          </a:p>
        </p:txBody>
      </p:sp>
      <p:sp>
        <p:nvSpPr>
          <p:cNvPr id="4" name="Título 3">
            <a:extLst>
              <a:ext uri="{FF2B5EF4-FFF2-40B4-BE49-F238E27FC236}">
                <a16:creationId xmlns:a16="http://schemas.microsoft.com/office/drawing/2014/main" id="{4FDAA0DF-742A-4232-833E-9A985A75824F}"/>
              </a:ext>
            </a:extLst>
          </p:cNvPr>
          <p:cNvSpPr>
            <a:spLocks noGrp="1"/>
          </p:cNvSpPr>
          <p:nvPr>
            <p:ph type="title"/>
          </p:nvPr>
        </p:nvSpPr>
        <p:spPr>
          <a:xfrm>
            <a:off x="5389338" y="340445"/>
            <a:ext cx="6413886" cy="551950"/>
          </a:xfrm>
        </p:spPr>
        <p:txBody>
          <a:bodyPr>
            <a:noAutofit/>
          </a:bodyPr>
          <a:lstStyle/>
          <a:p>
            <a:r>
              <a:rPr lang="es-MX" sz="2000" dirty="0"/>
              <a:t>Reformas en materia de Paridad </a:t>
            </a:r>
          </a:p>
        </p:txBody>
      </p:sp>
      <p:pic>
        <p:nvPicPr>
          <p:cNvPr id="1026" name="Picture 2" descr="Puede ser un dibujo animado de 1 persona y texto que dice &quot;@senadomexicano IGUALDAD DE GÉNERO ENELSECTORPÚBLICO ELSECTOR de impulsar igualdad entremujeresyhombres, entre hombres, el Senado aprobó reformar distintas leyes... ...para incluir en ellas el principio paridad degéneroy un lenguaje incluyente, no discriminador. ơ Así, se busca generar condiciones equitativas en distintos sectores... 早 ..particularmenteatravés organos gubernamentales, comoson: como son: Instituto Federal de Defensoría Pública; Consejo Salubridad General; Cambio Climático; -la Comisión Nacional Valores, elS”nar de Cultura Mexicana. turna sutrámite correspondiente.&quot;">
            <a:extLst>
              <a:ext uri="{FF2B5EF4-FFF2-40B4-BE49-F238E27FC236}">
                <a16:creationId xmlns:a16="http://schemas.microsoft.com/office/drawing/2014/main" id="{56CA8CC7-7BAF-4CF1-A24C-CC5F8D3C6D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20749" y="1443335"/>
            <a:ext cx="2271252" cy="50742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uede ser un dibujo animado de 3 personas y texto que dice &quot;@senadomexicano Paridad de género en la legislación mexicana ElSenado enadoaprobóreformas aprobó reformas anueve nueveleyesfederalesy leyes federalesy generales para: Implementar elprincipio paridad géneroen la egislacionmexicana. Modificarlaintegración Modificar deórganosi internos de asdependencias gubernamentales. generar condiciones para igualdad entre mujeres hombresen todos os espacios. Loanterior,atravésde oanterior, atravésde medidas especiales para que lasmujees မမ contribuyan activamenteenla publica del pais. S&quot;">
            <a:extLst>
              <a:ext uri="{FF2B5EF4-FFF2-40B4-BE49-F238E27FC236}">
                <a16:creationId xmlns:a16="http://schemas.microsoft.com/office/drawing/2014/main" id="{633168D5-A95E-45C1-A60E-F11BA3C315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3445" y="1443336"/>
            <a:ext cx="2437303" cy="5074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0140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C7B6F8BD-6D15-4AE0-AB08-E189A5481339}"/>
              </a:ext>
            </a:extLst>
          </p:cNvPr>
          <p:cNvSpPr>
            <a:spLocks noGrp="1"/>
          </p:cNvSpPr>
          <p:nvPr>
            <p:ph type="title"/>
          </p:nvPr>
        </p:nvSpPr>
        <p:spPr>
          <a:xfrm>
            <a:off x="1943881" y="3024262"/>
            <a:ext cx="8266923" cy="1254117"/>
          </a:xfrm>
        </p:spPr>
        <p:txBody>
          <a:bodyPr>
            <a:noAutofit/>
          </a:bodyPr>
          <a:lstStyle/>
          <a:p>
            <a:r>
              <a:rPr lang="es-MX" sz="2400" b="1" dirty="0"/>
              <a:t>Registro Nacional de Personas Sancionadas en Materia de Violencia Política Contra las Mujeres en Razón de Género</a:t>
            </a:r>
            <a:br>
              <a:rPr lang="es-MX" sz="2400" b="1" dirty="0"/>
            </a:br>
            <a:r>
              <a:rPr lang="es-MX" sz="1400" b="1" dirty="0"/>
              <a:t>ine/cg269/2020 (4 septiembre 2020)</a:t>
            </a:r>
            <a:endParaRPr lang="es-MX" sz="2400" b="1" dirty="0"/>
          </a:p>
        </p:txBody>
      </p:sp>
    </p:spTree>
    <p:extLst>
      <p:ext uri="{BB962C8B-B14F-4D97-AF65-F5344CB8AC3E}">
        <p14:creationId xmlns:p14="http://schemas.microsoft.com/office/powerpoint/2010/main" val="8195423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A6A76024-5129-4669-9A8E-F90806FA25BF}"/>
              </a:ext>
            </a:extLst>
          </p:cNvPr>
          <p:cNvSpPr>
            <a:spLocks noGrp="1"/>
          </p:cNvSpPr>
          <p:nvPr>
            <p:ph type="title"/>
          </p:nvPr>
        </p:nvSpPr>
        <p:spPr>
          <a:xfrm>
            <a:off x="5592418" y="459787"/>
            <a:ext cx="5075583" cy="288996"/>
          </a:xfrm>
        </p:spPr>
        <p:txBody>
          <a:bodyPr>
            <a:normAutofit fontScale="90000"/>
          </a:bodyPr>
          <a:lstStyle/>
          <a:p>
            <a:r>
              <a:rPr lang="es-MX" dirty="0"/>
              <a:t>Infractores de Violencia Política registrados en el RNPS</a:t>
            </a:r>
          </a:p>
        </p:txBody>
      </p:sp>
      <p:graphicFrame>
        <p:nvGraphicFramePr>
          <p:cNvPr id="7" name="Tabla 6">
            <a:extLst>
              <a:ext uri="{FF2B5EF4-FFF2-40B4-BE49-F238E27FC236}">
                <a16:creationId xmlns:a16="http://schemas.microsoft.com/office/drawing/2014/main" id="{09F44DE6-A48F-4DF2-9365-ECA612B102BA}"/>
              </a:ext>
            </a:extLst>
          </p:cNvPr>
          <p:cNvGraphicFramePr>
            <a:graphicFrameLocks noGrp="1"/>
          </p:cNvGraphicFramePr>
          <p:nvPr>
            <p:extLst>
              <p:ext uri="{D42A27DB-BD31-4B8C-83A1-F6EECF244321}">
                <p14:modId xmlns:p14="http://schemas.microsoft.com/office/powerpoint/2010/main" val="4080399305"/>
              </p:ext>
            </p:extLst>
          </p:nvPr>
        </p:nvGraphicFramePr>
        <p:xfrm>
          <a:off x="96880" y="1684917"/>
          <a:ext cx="4484952" cy="5149215"/>
        </p:xfrm>
        <a:graphic>
          <a:graphicData uri="http://schemas.openxmlformats.org/drawingml/2006/table">
            <a:tbl>
              <a:tblPr/>
              <a:tblGrid>
                <a:gridCol w="2516626">
                  <a:extLst>
                    <a:ext uri="{9D8B030D-6E8A-4147-A177-3AD203B41FA5}">
                      <a16:colId xmlns:a16="http://schemas.microsoft.com/office/drawing/2014/main" val="4274842906"/>
                    </a:ext>
                  </a:extLst>
                </a:gridCol>
                <a:gridCol w="984163">
                  <a:extLst>
                    <a:ext uri="{9D8B030D-6E8A-4147-A177-3AD203B41FA5}">
                      <a16:colId xmlns:a16="http://schemas.microsoft.com/office/drawing/2014/main" val="3324105718"/>
                    </a:ext>
                  </a:extLst>
                </a:gridCol>
                <a:gridCol w="984163">
                  <a:extLst>
                    <a:ext uri="{9D8B030D-6E8A-4147-A177-3AD203B41FA5}">
                      <a16:colId xmlns:a16="http://schemas.microsoft.com/office/drawing/2014/main" val="1071062391"/>
                    </a:ext>
                  </a:extLst>
                </a:gridCol>
              </a:tblGrid>
              <a:tr h="185454">
                <a:tc gridSpan="3">
                  <a:txBody>
                    <a:bodyPr/>
                    <a:lstStyle/>
                    <a:p>
                      <a:pPr algn="ctr" fontAlgn="b"/>
                      <a:r>
                        <a:rPr lang="es-MX" sz="1400" b="1" i="0" u="none" strike="noStrike" dirty="0">
                          <a:solidFill>
                            <a:srgbClr val="000000"/>
                          </a:solidFill>
                          <a:effectLst/>
                          <a:latin typeface="Arial Narrow" panose="020B0606020202030204" pitchFamily="34" charset="0"/>
                          <a:cs typeface="Calibri" panose="020F0502020204030204" pitchFamily="34" charset="0"/>
                        </a:rPr>
                        <a:t>Cargos de Agresores por Género</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3101522269"/>
                  </a:ext>
                </a:extLst>
              </a:tr>
              <a:tr h="185454">
                <a:tc rowSpan="2">
                  <a:txBody>
                    <a:bodyPr/>
                    <a:lstStyle/>
                    <a:p>
                      <a:pPr algn="ctr" fontAlgn="b"/>
                      <a:r>
                        <a:rPr lang="es-MX" sz="1400" b="1" i="0" u="none" strike="noStrike" dirty="0">
                          <a:solidFill>
                            <a:srgbClr val="000000"/>
                          </a:solidFill>
                          <a:effectLst/>
                          <a:latin typeface="Arial Narrow" panose="020B0606020202030204" pitchFamily="34" charset="0"/>
                          <a:cs typeface="Calibri" panose="020F0502020204030204" pitchFamily="34" charset="0"/>
                        </a:rPr>
                        <a:t>Cargo </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ctr" fontAlgn="b"/>
                      <a:r>
                        <a:rPr lang="es-MX" sz="1400" b="1" i="0" u="none" strike="noStrike" dirty="0">
                          <a:solidFill>
                            <a:srgbClr val="000000"/>
                          </a:solidFill>
                          <a:effectLst/>
                          <a:latin typeface="Arial Narrow" panose="020B0606020202030204" pitchFamily="34" charset="0"/>
                          <a:cs typeface="Calibri" panose="020F0502020204030204" pitchFamily="34" charset="0"/>
                        </a:rPr>
                        <a:t>Género del agresor</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s-MX"/>
                    </a:p>
                  </a:txBody>
                  <a:tcPr/>
                </a:tc>
                <a:extLst>
                  <a:ext uri="{0D108BD9-81ED-4DB2-BD59-A6C34878D82A}">
                    <a16:rowId xmlns:a16="http://schemas.microsoft.com/office/drawing/2014/main" val="868325900"/>
                  </a:ext>
                </a:extLst>
              </a:tr>
              <a:tr h="185454">
                <a:tc vMerge="1">
                  <a:txBody>
                    <a:bodyPr/>
                    <a:lstStyle/>
                    <a:p>
                      <a:endParaRPr lang="es-MX"/>
                    </a:p>
                  </a:txBody>
                  <a:tcPr/>
                </a:tc>
                <a:tc>
                  <a:txBody>
                    <a:bodyPr/>
                    <a:lstStyle/>
                    <a:p>
                      <a:pPr algn="ctr" fontAlgn="b"/>
                      <a:r>
                        <a:rPr lang="es-MX" sz="1400" b="1" i="0" u="none" strike="noStrike" dirty="0">
                          <a:solidFill>
                            <a:srgbClr val="000000"/>
                          </a:solidFill>
                          <a:effectLst/>
                          <a:latin typeface="Arial Narrow" panose="020B0606020202030204" pitchFamily="34" charset="0"/>
                          <a:cs typeface="Calibri" panose="020F0502020204030204" pitchFamily="34" charset="0"/>
                        </a:rPr>
                        <a:t>H</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s-MX" sz="1400" b="1" i="0" u="none" strike="noStrike" dirty="0">
                          <a:solidFill>
                            <a:srgbClr val="000000"/>
                          </a:solidFill>
                          <a:effectLst/>
                          <a:latin typeface="Arial Narrow" panose="020B0606020202030204" pitchFamily="34" charset="0"/>
                          <a:cs typeface="Calibri" panose="020F0502020204030204" pitchFamily="34" charset="0"/>
                        </a:rPr>
                        <a:t>M</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062377878"/>
                  </a:ext>
                </a:extLst>
              </a:tr>
              <a:tr h="340268">
                <a:tc>
                  <a:txBody>
                    <a:bodyPr/>
                    <a:lstStyle/>
                    <a:p>
                      <a:pPr algn="l" fontAlgn="b"/>
                      <a:r>
                        <a:rPr lang="es-MX" sz="1400" b="1" i="0" u="none" strike="noStrike" dirty="0">
                          <a:solidFill>
                            <a:srgbClr val="000000"/>
                          </a:solidFill>
                          <a:effectLst/>
                          <a:latin typeface="Arial Narrow" panose="020B0606020202030204" pitchFamily="34" charset="0"/>
                        </a:rPr>
                        <a:t>Presidentes Municipales</a:t>
                      </a:r>
                    </a:p>
                    <a:p>
                      <a:pPr algn="l" fontAlgn="b"/>
                      <a:r>
                        <a:rPr lang="es-MX" sz="1200" b="0" i="0" u="none" strike="noStrike" dirty="0">
                          <a:solidFill>
                            <a:srgbClr val="000000"/>
                          </a:solidFill>
                          <a:effectLst/>
                          <a:latin typeface="Arial Narrow" panose="020B0606020202030204" pitchFamily="34" charset="0"/>
                        </a:rPr>
                        <a:t>2 </a:t>
                      </a:r>
                      <a:r>
                        <a:rPr lang="es-MX" sz="1200" b="0" i="0" u="none" strike="noStrike" dirty="0" err="1">
                          <a:solidFill>
                            <a:srgbClr val="000000"/>
                          </a:solidFill>
                          <a:effectLst/>
                          <a:latin typeface="Arial Narrow" panose="020B0606020202030204" pitchFamily="34" charset="0"/>
                        </a:rPr>
                        <a:t>Pte</a:t>
                      </a:r>
                      <a:r>
                        <a:rPr lang="es-MX" sz="1200" b="0" i="0" u="none" strike="noStrike" dirty="0">
                          <a:solidFill>
                            <a:srgbClr val="000000"/>
                          </a:solidFill>
                          <a:effectLst/>
                          <a:latin typeface="Arial Narrow" panose="020B0606020202030204" pitchFamily="34" charset="0"/>
                        </a:rPr>
                        <a:t>  pasó a registro histórico  </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s-MX" sz="1600" b="0" i="0" u="none" strike="noStrike" dirty="0">
                          <a:solidFill>
                            <a:srgbClr val="000000"/>
                          </a:solidFill>
                          <a:effectLst/>
                          <a:latin typeface="Arial Narrow" panose="020B0606020202030204" pitchFamily="34" charset="0"/>
                        </a:rPr>
                        <a:t>36</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600" b="0" i="0" u="none" strike="noStrike" dirty="0">
                          <a:solidFill>
                            <a:srgbClr val="000000"/>
                          </a:solidFill>
                          <a:effectLst/>
                          <a:latin typeface="Arial Narrow" panose="020B0606020202030204" pitchFamily="34" charset="0"/>
                        </a:rPr>
                        <a:t>6</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1522923"/>
                  </a:ext>
                </a:extLst>
              </a:tr>
              <a:tr h="211256">
                <a:tc>
                  <a:txBody>
                    <a:bodyPr/>
                    <a:lstStyle/>
                    <a:p>
                      <a:pPr algn="l" fontAlgn="b"/>
                      <a:r>
                        <a:rPr lang="es-MX" sz="1400" b="1" i="0" u="none" strike="noStrike" dirty="0">
                          <a:solidFill>
                            <a:srgbClr val="000000"/>
                          </a:solidFill>
                          <a:effectLst/>
                          <a:latin typeface="Arial Narrow" panose="020B0606020202030204" pitchFamily="34" charset="0"/>
                        </a:rPr>
                        <a:t>Síndica (o)</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s-MX" sz="1600" b="0" i="0" u="none" strike="noStrike" dirty="0">
                          <a:solidFill>
                            <a:srgbClr val="000000"/>
                          </a:solidFill>
                          <a:effectLst/>
                          <a:latin typeface="Arial Narrow" panose="020B0606020202030204" pitchFamily="34" charset="0"/>
                        </a:rPr>
                        <a:t>3</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600" b="0" i="0" u="none" strike="noStrike" dirty="0">
                          <a:solidFill>
                            <a:srgbClr val="000000"/>
                          </a:solidFill>
                          <a:effectLst/>
                          <a:latin typeface="Arial Narrow" panose="020B0606020202030204" pitchFamily="34" charset="0"/>
                        </a:rPr>
                        <a:t>0</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775806"/>
                  </a:ext>
                </a:extLst>
              </a:tr>
              <a:tr h="211256">
                <a:tc>
                  <a:txBody>
                    <a:bodyPr/>
                    <a:lstStyle/>
                    <a:p>
                      <a:pPr algn="l" fontAlgn="b"/>
                      <a:r>
                        <a:rPr lang="es-MX" sz="1400" b="1" i="0" u="none" strike="noStrike" dirty="0">
                          <a:solidFill>
                            <a:srgbClr val="000000"/>
                          </a:solidFill>
                          <a:effectLst/>
                          <a:latin typeface="Arial Narrow" panose="020B0606020202030204" pitchFamily="34" charset="0"/>
                        </a:rPr>
                        <a:t>Regidoras (o)</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s-MX" sz="1600" b="0" i="0" u="none" strike="noStrike" dirty="0">
                          <a:solidFill>
                            <a:srgbClr val="000000"/>
                          </a:solidFill>
                          <a:effectLst/>
                          <a:latin typeface="Arial Narrow" panose="020B0606020202030204" pitchFamily="34" charset="0"/>
                        </a:rPr>
                        <a:t>17</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600" b="0" i="0" u="none" strike="noStrike" dirty="0">
                          <a:solidFill>
                            <a:srgbClr val="000000"/>
                          </a:solidFill>
                          <a:effectLst/>
                          <a:latin typeface="Arial Narrow" panose="020B0606020202030204" pitchFamily="34" charset="0"/>
                        </a:rPr>
                        <a:t>12</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0821029"/>
                  </a:ext>
                </a:extLst>
              </a:tr>
              <a:tr h="211256">
                <a:tc>
                  <a:txBody>
                    <a:bodyPr/>
                    <a:lstStyle/>
                    <a:p>
                      <a:pPr algn="l" fontAlgn="b"/>
                      <a:r>
                        <a:rPr lang="es-MX" sz="1400" b="1" i="0" u="none" strike="noStrike" dirty="0">
                          <a:solidFill>
                            <a:srgbClr val="000000"/>
                          </a:solidFill>
                          <a:effectLst/>
                          <a:latin typeface="Arial Narrow" panose="020B0606020202030204" pitchFamily="34" charset="0"/>
                        </a:rPr>
                        <a:t>Funcionarios Municipales</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s-MX" sz="1600" b="0" i="0" u="none" strike="noStrike" dirty="0">
                          <a:solidFill>
                            <a:srgbClr val="000000"/>
                          </a:solidFill>
                          <a:effectLst/>
                          <a:latin typeface="Arial Narrow" panose="020B0606020202030204" pitchFamily="34" charset="0"/>
                        </a:rPr>
                        <a:t>20</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600" b="0" i="0" u="none" strike="noStrike" dirty="0">
                          <a:solidFill>
                            <a:srgbClr val="000000"/>
                          </a:solidFill>
                          <a:effectLst/>
                          <a:latin typeface="Arial Narrow" panose="020B0606020202030204" pitchFamily="34" charset="0"/>
                        </a:rPr>
                        <a:t>4</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4568246"/>
                  </a:ext>
                </a:extLst>
              </a:tr>
              <a:tr h="340268">
                <a:tc>
                  <a:txBody>
                    <a:bodyPr/>
                    <a:lstStyle/>
                    <a:p>
                      <a:pPr algn="l" fontAlgn="b"/>
                      <a:r>
                        <a:rPr lang="es-MX" sz="1400" b="1" i="0" u="none" strike="noStrike" dirty="0">
                          <a:solidFill>
                            <a:srgbClr val="000000"/>
                          </a:solidFill>
                          <a:effectLst/>
                          <a:latin typeface="Arial Narrow" panose="020B0606020202030204" pitchFamily="34" charset="0"/>
                        </a:rPr>
                        <a:t>Ciudadanos</a:t>
                      </a:r>
                    </a:p>
                    <a:p>
                      <a:pPr algn="l" fontAlgn="b"/>
                      <a:r>
                        <a:rPr lang="es-MX" sz="1200" b="0" i="0" u="none" strike="noStrike" dirty="0">
                          <a:solidFill>
                            <a:srgbClr val="000000"/>
                          </a:solidFill>
                          <a:effectLst/>
                          <a:latin typeface="Arial Narrow" panose="020B0606020202030204" pitchFamily="34" charset="0"/>
                        </a:rPr>
                        <a:t>3 pasaron a registro histórico </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s-MX" sz="1600" b="0" i="0" u="none" strike="noStrike" dirty="0">
                          <a:solidFill>
                            <a:srgbClr val="000000"/>
                          </a:solidFill>
                          <a:effectLst/>
                          <a:latin typeface="Arial Narrow" panose="020B0606020202030204" pitchFamily="34" charset="0"/>
                        </a:rPr>
                        <a:t>32</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600" b="0" i="0" u="none" strike="noStrike" dirty="0">
                          <a:solidFill>
                            <a:srgbClr val="000000"/>
                          </a:solidFill>
                          <a:effectLst/>
                          <a:latin typeface="Arial Narrow" panose="020B0606020202030204" pitchFamily="34" charset="0"/>
                        </a:rPr>
                        <a:t>3</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3464183"/>
                  </a:ext>
                </a:extLst>
              </a:tr>
              <a:tr h="340268">
                <a:tc>
                  <a:txBody>
                    <a:bodyPr/>
                    <a:lstStyle/>
                    <a:p>
                      <a:pPr algn="l" fontAlgn="b"/>
                      <a:r>
                        <a:rPr lang="es-MX" sz="1400" b="1" i="0" u="none" strike="noStrike" dirty="0">
                          <a:solidFill>
                            <a:srgbClr val="000000"/>
                          </a:solidFill>
                          <a:effectLst/>
                          <a:latin typeface="Arial Narrow" panose="020B0606020202030204" pitchFamily="34" charset="0"/>
                        </a:rPr>
                        <a:t>Periodistas y Locutores</a:t>
                      </a:r>
                    </a:p>
                    <a:p>
                      <a:pPr algn="l" fontAlgn="b"/>
                      <a:r>
                        <a:rPr lang="es-MX" sz="1200" b="0" i="0" u="none" strike="noStrike" dirty="0">
                          <a:solidFill>
                            <a:srgbClr val="000000"/>
                          </a:solidFill>
                          <a:effectLst/>
                          <a:latin typeface="Arial Narrow" panose="020B0606020202030204" pitchFamily="34" charset="0"/>
                        </a:rPr>
                        <a:t>1 pasó a registro histórico </a:t>
                      </a:r>
                      <a:endParaRPr lang="es-MX" sz="1400" b="0" i="0" u="none" strike="noStrike" dirty="0">
                        <a:solidFill>
                          <a:srgbClr val="000000"/>
                        </a:solidFill>
                        <a:effectLst/>
                        <a:latin typeface="Arial Narrow" panose="020B060602020203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s-MX" sz="1600" b="0" i="0" u="none" strike="noStrike" dirty="0">
                          <a:solidFill>
                            <a:srgbClr val="000000"/>
                          </a:solidFill>
                          <a:effectLst/>
                          <a:latin typeface="Arial Narrow" panose="020B0606020202030204" pitchFamily="34" charset="0"/>
                        </a:rPr>
                        <a:t>22</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600" b="0" i="0" u="none" strike="noStrike" dirty="0">
                          <a:solidFill>
                            <a:srgbClr val="000000"/>
                          </a:solidFill>
                          <a:effectLst/>
                          <a:latin typeface="Arial Narrow" panose="020B0606020202030204" pitchFamily="34" charset="0"/>
                        </a:rPr>
                        <a:t>2</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2356036"/>
                  </a:ext>
                </a:extLst>
              </a:tr>
              <a:tr h="753104">
                <a:tc>
                  <a:txBody>
                    <a:bodyPr/>
                    <a:lstStyle/>
                    <a:p>
                      <a:pPr algn="l" fontAlgn="b"/>
                      <a:r>
                        <a:rPr lang="es-MX" sz="1400" b="1" i="0" u="none" strike="noStrike" dirty="0">
                          <a:solidFill>
                            <a:srgbClr val="000000"/>
                          </a:solidFill>
                          <a:effectLst/>
                          <a:latin typeface="Arial Narrow" panose="020B0606020202030204" pitchFamily="34" charset="0"/>
                        </a:rPr>
                        <a:t>Militantes de Partidos</a:t>
                      </a:r>
                    </a:p>
                    <a:p>
                      <a:pPr algn="l" fontAlgn="b"/>
                      <a:r>
                        <a:rPr lang="es-MX" sz="1200" b="0" i="0" u="none" strike="noStrike" dirty="0">
                          <a:solidFill>
                            <a:srgbClr val="000000"/>
                          </a:solidFill>
                          <a:effectLst/>
                          <a:latin typeface="Arial Narrow" panose="020B0606020202030204" pitchFamily="34" charset="0"/>
                        </a:rPr>
                        <a:t>1H y 3M de Morena pasaron a registro histórico </a:t>
                      </a:r>
                      <a:endParaRPr lang="es-MX" sz="1200" b="1" i="0" u="none" strike="noStrike" dirty="0">
                        <a:solidFill>
                          <a:srgbClr val="000000"/>
                        </a:solidFill>
                        <a:effectLst/>
                        <a:latin typeface="Arial Narrow" panose="020B060602020203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s-MX" sz="1600" b="0" i="0" u="none" strike="noStrike" dirty="0">
                          <a:solidFill>
                            <a:srgbClr val="000000"/>
                          </a:solidFill>
                          <a:effectLst/>
                          <a:latin typeface="Arial Narrow" panose="020B0606020202030204" pitchFamily="34" charset="0"/>
                        </a:rPr>
                        <a:t>14</a:t>
                      </a:r>
                    </a:p>
                    <a:p>
                      <a:pPr algn="ctr" fontAlgn="b"/>
                      <a:r>
                        <a:rPr lang="es-MX" sz="1050" b="0" i="0" u="none" strike="noStrike" dirty="0">
                          <a:solidFill>
                            <a:srgbClr val="000000"/>
                          </a:solidFill>
                          <a:effectLst/>
                          <a:latin typeface="Arial Narrow" panose="020B0606020202030204" pitchFamily="34" charset="0"/>
                        </a:rPr>
                        <a:t>(3 Morena, 4 PT, 1PAN, 1 PES , 1 RSP, 1Plocal y 3PRD)</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600" b="0" i="0" u="none" strike="noStrike" dirty="0">
                          <a:solidFill>
                            <a:srgbClr val="000000"/>
                          </a:solidFill>
                          <a:effectLst/>
                          <a:latin typeface="Arial Narrow" panose="020B0606020202030204" pitchFamily="34" charset="0"/>
                        </a:rPr>
                        <a:t> 3 Morena</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1711620"/>
                  </a:ext>
                </a:extLst>
              </a:tr>
              <a:tr h="546686">
                <a:tc>
                  <a:txBody>
                    <a:bodyPr/>
                    <a:lstStyle/>
                    <a:p>
                      <a:pPr algn="l" fontAlgn="b"/>
                      <a:r>
                        <a:rPr lang="es-MX" sz="1400" b="1" i="0" u="none" strike="noStrike" dirty="0">
                          <a:solidFill>
                            <a:srgbClr val="000000"/>
                          </a:solidFill>
                          <a:effectLst/>
                          <a:latin typeface="Arial Narrow" panose="020B0606020202030204" pitchFamily="34" charset="0"/>
                        </a:rPr>
                        <a:t>Precandidatos o candidatos  a presidencias municipales</a:t>
                      </a:r>
                    </a:p>
                    <a:p>
                      <a:pPr algn="l" fontAlgn="b"/>
                      <a:r>
                        <a:rPr lang="es-MX" sz="1400" b="0" i="0" u="none" strike="noStrike" dirty="0">
                          <a:solidFill>
                            <a:srgbClr val="000000"/>
                          </a:solidFill>
                          <a:effectLst/>
                          <a:latin typeface="Arial Narrow" panose="020B0606020202030204" pitchFamily="34" charset="0"/>
                        </a:rPr>
                        <a:t> </a:t>
                      </a:r>
                      <a:r>
                        <a:rPr lang="es-MX" sz="1200" b="0" i="0" u="none" strike="noStrike" dirty="0">
                          <a:solidFill>
                            <a:srgbClr val="000000"/>
                          </a:solidFill>
                          <a:effectLst/>
                          <a:latin typeface="Arial Narrow" panose="020B0606020202030204" pitchFamily="34" charset="0"/>
                        </a:rPr>
                        <a:t>4 pasaron a registro histórico </a:t>
                      </a:r>
                      <a:endParaRPr lang="es-MX" sz="1400" b="1" i="0" u="none" strike="noStrike" dirty="0">
                        <a:solidFill>
                          <a:srgbClr val="000000"/>
                        </a:solidFill>
                        <a:effectLst/>
                        <a:latin typeface="Arial Narrow" panose="020B060602020203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s-MX" sz="1600" b="0" i="0" u="none" strike="noStrike" dirty="0">
                          <a:solidFill>
                            <a:srgbClr val="000000"/>
                          </a:solidFill>
                          <a:effectLst/>
                          <a:latin typeface="Arial Narrow" panose="020B0606020202030204" pitchFamily="34" charset="0"/>
                        </a:rPr>
                        <a:t>17</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600" b="0" i="0" u="none" strike="noStrike" dirty="0">
                          <a:solidFill>
                            <a:srgbClr val="000000"/>
                          </a:solidFill>
                          <a:effectLst/>
                          <a:latin typeface="Arial Narrow" panose="020B0606020202030204" pitchFamily="34" charset="0"/>
                        </a:rPr>
                        <a:t>1</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6332260"/>
                  </a:ext>
                </a:extLst>
              </a:tr>
              <a:tr h="211256">
                <a:tc>
                  <a:txBody>
                    <a:bodyPr/>
                    <a:lstStyle/>
                    <a:p>
                      <a:pPr algn="l" fontAlgn="b"/>
                      <a:r>
                        <a:rPr lang="es-MX" sz="1400" b="1" i="0" u="none" strike="noStrike" dirty="0">
                          <a:solidFill>
                            <a:srgbClr val="000000"/>
                          </a:solidFill>
                          <a:effectLst/>
                          <a:latin typeface="Arial Narrow" panose="020B0606020202030204" pitchFamily="34" charset="0"/>
                        </a:rPr>
                        <a:t>Funcionarios Estatales</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s-MX" sz="1600" b="0" i="0" u="none" strike="noStrike" dirty="0">
                          <a:solidFill>
                            <a:srgbClr val="000000"/>
                          </a:solidFill>
                          <a:effectLst/>
                          <a:latin typeface="Arial Narrow" panose="020B0606020202030204" pitchFamily="34" charset="0"/>
                        </a:rPr>
                        <a:t>1</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600" b="0" i="0" u="none" strike="noStrike" dirty="0">
                          <a:solidFill>
                            <a:srgbClr val="000000"/>
                          </a:solidFill>
                          <a:effectLst/>
                          <a:latin typeface="Arial Narrow" panose="020B0606020202030204" pitchFamily="34" charset="0"/>
                        </a:rPr>
                        <a:t>0</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56679238"/>
                  </a:ext>
                </a:extLst>
              </a:tr>
              <a:tr h="211256">
                <a:tc>
                  <a:txBody>
                    <a:bodyPr/>
                    <a:lstStyle/>
                    <a:p>
                      <a:pPr algn="l" fontAlgn="b"/>
                      <a:r>
                        <a:rPr lang="es-MX" sz="1400" b="1" i="0" u="none" strike="noStrike" dirty="0">
                          <a:solidFill>
                            <a:srgbClr val="000000"/>
                          </a:solidFill>
                          <a:effectLst/>
                          <a:latin typeface="Arial Narrow" panose="020B0606020202030204" pitchFamily="34" charset="0"/>
                        </a:rPr>
                        <a:t>Dirigentes Sindicales</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s-MX" sz="1600" b="0" i="0" u="none" strike="noStrike" dirty="0">
                          <a:solidFill>
                            <a:srgbClr val="000000"/>
                          </a:solidFill>
                          <a:effectLst/>
                          <a:latin typeface="Arial Narrow" panose="020B0606020202030204" pitchFamily="34" charset="0"/>
                        </a:rPr>
                        <a:t>1</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1600" b="0" i="0" u="none" strike="noStrike" dirty="0">
                          <a:solidFill>
                            <a:srgbClr val="000000"/>
                          </a:solidFill>
                          <a:effectLst/>
                          <a:latin typeface="Arial Narrow" panose="020B0606020202030204" pitchFamily="34" charset="0"/>
                        </a:rPr>
                        <a:t>0</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5762066"/>
                  </a:ext>
                </a:extLst>
              </a:tr>
              <a:tr h="212869">
                <a:tc rowSpan="2">
                  <a:txBody>
                    <a:bodyPr/>
                    <a:lstStyle/>
                    <a:p>
                      <a:pPr algn="ctr" fontAlgn="b"/>
                      <a:r>
                        <a:rPr lang="es-MX" sz="1400" b="1" i="0" u="none" strike="noStrike" dirty="0">
                          <a:solidFill>
                            <a:srgbClr val="000000"/>
                          </a:solidFill>
                          <a:effectLst/>
                          <a:latin typeface="Arial Narrow" panose="020B0606020202030204" pitchFamily="34" charset="0"/>
                        </a:rPr>
                        <a:t>Totales </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b"/>
                      <a:r>
                        <a:rPr lang="es-MX" sz="1600" b="1" i="0" u="none" strike="noStrike" dirty="0">
                          <a:solidFill>
                            <a:srgbClr val="000000"/>
                          </a:solidFill>
                          <a:effectLst/>
                          <a:latin typeface="Arial Narrow" panose="020B0606020202030204" pitchFamily="34" charset="0"/>
                        </a:rPr>
                        <a:t>163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s-MX" sz="1600" b="1" i="0" u="none" strike="noStrike" dirty="0">
                          <a:solidFill>
                            <a:srgbClr val="000000"/>
                          </a:solidFill>
                          <a:effectLst/>
                          <a:latin typeface="Arial Narrow" panose="020B0606020202030204" pitchFamily="34" charset="0"/>
                        </a:rPr>
                        <a:t>31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093268"/>
                  </a:ext>
                </a:extLst>
              </a:tr>
              <a:tr h="212869">
                <a:tc vMerge="1">
                  <a:txBody>
                    <a:bodyPr/>
                    <a:lstStyle/>
                    <a:p>
                      <a:pPr algn="l" fontAlgn="b"/>
                      <a:endParaRPr lang="es-MX" sz="1200" b="0" i="0" u="none" strike="noStrike" dirty="0">
                        <a:solidFill>
                          <a:srgbClr val="000000"/>
                        </a:solidFill>
                        <a:effectLst/>
                        <a:latin typeface="Arial Narrow" panose="020B0606020202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rtl="0" fontAlgn="b"/>
                      <a:r>
                        <a:rPr lang="es-MX" sz="1600" b="1" i="0" u="none" strike="noStrike" dirty="0">
                          <a:solidFill>
                            <a:srgbClr val="000000"/>
                          </a:solidFill>
                          <a:effectLst/>
                          <a:latin typeface="Arial Narrow" panose="020B0606020202030204" pitchFamily="34" charset="0"/>
                        </a:rPr>
                        <a:t>194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MX"/>
                    </a:p>
                  </a:txBody>
                  <a:tcPr/>
                </a:tc>
                <a:extLst>
                  <a:ext uri="{0D108BD9-81ED-4DB2-BD59-A6C34878D82A}">
                    <a16:rowId xmlns:a16="http://schemas.microsoft.com/office/drawing/2014/main" val="1441223657"/>
                  </a:ext>
                </a:extLst>
              </a:tr>
            </a:tbl>
          </a:graphicData>
        </a:graphic>
      </p:graphicFrame>
      <p:graphicFrame>
        <p:nvGraphicFramePr>
          <p:cNvPr id="8" name="Tabla 7">
            <a:extLst>
              <a:ext uri="{FF2B5EF4-FFF2-40B4-BE49-F238E27FC236}">
                <a16:creationId xmlns:a16="http://schemas.microsoft.com/office/drawing/2014/main" id="{126EDC43-BE7D-43EC-9C5B-5E651668B9B6}"/>
              </a:ext>
            </a:extLst>
          </p:cNvPr>
          <p:cNvGraphicFramePr>
            <a:graphicFrameLocks noGrp="1"/>
          </p:cNvGraphicFramePr>
          <p:nvPr>
            <p:extLst>
              <p:ext uri="{D42A27DB-BD31-4B8C-83A1-F6EECF244321}">
                <p14:modId xmlns:p14="http://schemas.microsoft.com/office/powerpoint/2010/main" val="4235738791"/>
              </p:ext>
            </p:extLst>
          </p:nvPr>
        </p:nvGraphicFramePr>
        <p:xfrm>
          <a:off x="4719485" y="925975"/>
          <a:ext cx="3858736" cy="5926081"/>
        </p:xfrm>
        <a:graphic>
          <a:graphicData uri="http://schemas.openxmlformats.org/drawingml/2006/table">
            <a:tbl>
              <a:tblPr/>
              <a:tblGrid>
                <a:gridCol w="1717738">
                  <a:extLst>
                    <a:ext uri="{9D8B030D-6E8A-4147-A177-3AD203B41FA5}">
                      <a16:colId xmlns:a16="http://schemas.microsoft.com/office/drawing/2014/main" val="2859824550"/>
                    </a:ext>
                  </a:extLst>
                </a:gridCol>
                <a:gridCol w="2140998">
                  <a:extLst>
                    <a:ext uri="{9D8B030D-6E8A-4147-A177-3AD203B41FA5}">
                      <a16:colId xmlns:a16="http://schemas.microsoft.com/office/drawing/2014/main" val="297823695"/>
                    </a:ext>
                  </a:extLst>
                </a:gridCol>
              </a:tblGrid>
              <a:tr h="380466">
                <a:tc gridSpan="2">
                  <a:txBody>
                    <a:bodyPr/>
                    <a:lstStyle/>
                    <a:p>
                      <a:pPr algn="ctr" fontAlgn="b"/>
                      <a:r>
                        <a:rPr lang="es-MX" sz="1400" b="1" i="0" u="none" strike="noStrike" dirty="0">
                          <a:solidFill>
                            <a:srgbClr val="000000"/>
                          </a:solidFill>
                          <a:effectLst/>
                          <a:latin typeface="Arial Narrow" panose="020B0606020202030204" pitchFamily="34" charset="0"/>
                        </a:rPr>
                        <a:t>Número de Agresores postulados por partido político</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s-MX"/>
                    </a:p>
                  </a:txBody>
                  <a:tcPr/>
                </a:tc>
                <a:extLst>
                  <a:ext uri="{0D108BD9-81ED-4DB2-BD59-A6C34878D82A}">
                    <a16:rowId xmlns:a16="http://schemas.microsoft.com/office/drawing/2014/main" val="485816051"/>
                  </a:ext>
                </a:extLst>
              </a:tr>
              <a:tr h="192747">
                <a:tc>
                  <a:txBody>
                    <a:bodyPr/>
                    <a:lstStyle/>
                    <a:p>
                      <a:pPr algn="ctr" fontAlgn="b"/>
                      <a:r>
                        <a:rPr lang="es-MX" sz="1200" b="1" i="0" u="none" strike="noStrike" dirty="0">
                          <a:solidFill>
                            <a:srgbClr val="000000"/>
                          </a:solidFill>
                          <a:effectLst/>
                          <a:latin typeface="Arial Narrow" panose="020B0606020202030204" pitchFamily="34" charset="0"/>
                        </a:rPr>
                        <a:t>PRI</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s-MX" sz="1400" b="0" i="0" u="none" strike="noStrike" dirty="0">
                          <a:solidFill>
                            <a:srgbClr val="000000"/>
                          </a:solidFill>
                          <a:effectLst/>
                          <a:latin typeface="Arial Narrow" panose="020B0606020202030204" pitchFamily="34" charset="0"/>
                        </a:rPr>
                        <a:t>5</a:t>
                      </a:r>
                      <a:r>
                        <a:rPr lang="es-MX" sz="1200" b="0" i="0" u="none" strike="noStrike" dirty="0">
                          <a:solidFill>
                            <a:srgbClr val="000000"/>
                          </a:solidFill>
                          <a:effectLst/>
                          <a:latin typeface="Arial Narrow" panose="020B0606020202030204" pitchFamily="34" charset="0"/>
                        </a:rPr>
                        <a:t>(4PM y 1Regidor )</a:t>
                      </a:r>
                      <a:endParaRPr lang="es-MX" sz="1400" b="0" i="0" u="none" strike="noStrike" dirty="0">
                        <a:solidFill>
                          <a:srgbClr val="000000"/>
                        </a:solidFill>
                        <a:effectLst/>
                        <a:latin typeface="Arial Narrow" panose="020B060602020203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6732532"/>
                  </a:ext>
                </a:extLst>
              </a:tr>
              <a:tr h="353649">
                <a:tc>
                  <a:txBody>
                    <a:bodyPr/>
                    <a:lstStyle/>
                    <a:p>
                      <a:pPr algn="ctr" fontAlgn="b"/>
                      <a:r>
                        <a:rPr lang="es-MX" sz="1200" b="1" i="0" u="none" strike="noStrike" dirty="0">
                          <a:solidFill>
                            <a:srgbClr val="000000"/>
                          </a:solidFill>
                          <a:effectLst/>
                          <a:latin typeface="Arial Narrow" panose="020B0606020202030204" pitchFamily="34" charset="0"/>
                        </a:rPr>
                        <a:t>MC</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s-MX" sz="1400" b="0" i="0" u="none" strike="noStrike" dirty="0">
                          <a:solidFill>
                            <a:srgbClr val="000000"/>
                          </a:solidFill>
                          <a:effectLst/>
                          <a:latin typeface="Arial Narrow" panose="020B0606020202030204" pitchFamily="34" charset="0"/>
                        </a:rPr>
                        <a:t>2 (</a:t>
                      </a:r>
                      <a:r>
                        <a:rPr lang="es-MX" sz="1000" b="0" i="0" u="none" strike="noStrike" dirty="0">
                          <a:solidFill>
                            <a:srgbClr val="000000"/>
                          </a:solidFill>
                          <a:effectLst/>
                          <a:latin typeface="Arial Narrow" panose="020B0606020202030204" pitchFamily="34" charset="0"/>
                        </a:rPr>
                        <a:t>1PM </a:t>
                      </a:r>
                      <a:r>
                        <a:rPr lang="es-MX" sz="1000" b="1" i="0" u="none" strike="noStrike" dirty="0">
                          <a:solidFill>
                            <a:srgbClr val="000000"/>
                          </a:solidFill>
                          <a:effectLst/>
                          <a:highlight>
                            <a:srgbClr val="FFFF00"/>
                          </a:highlight>
                          <a:latin typeface="Arial Narrow" panose="020B0606020202030204" pitchFamily="34" charset="0"/>
                        </a:rPr>
                        <a:t>11 sentencias </a:t>
                      </a:r>
                      <a:r>
                        <a:rPr lang="es-MX" sz="1000" b="0" i="0" u="none" strike="noStrike" dirty="0">
                          <a:solidFill>
                            <a:srgbClr val="000000"/>
                          </a:solidFill>
                          <a:effectLst/>
                          <a:latin typeface="Arial Narrow" panose="020B0606020202030204" pitchFamily="34" charset="0"/>
                        </a:rPr>
                        <a:t>y 1candidato</a:t>
                      </a:r>
                      <a:r>
                        <a:rPr lang="es-MX" sz="1200" b="0" i="0" u="none" strike="noStrike" dirty="0">
                          <a:solidFill>
                            <a:srgbClr val="000000"/>
                          </a:solidFill>
                          <a:effectLst/>
                          <a:latin typeface="Arial Narrow" panose="020B0606020202030204" pitchFamily="34" charset="0"/>
                        </a:rPr>
                        <a:t>)</a:t>
                      </a:r>
                      <a:endParaRPr lang="es-MX" sz="1400" b="0" i="0" u="none" strike="noStrike" dirty="0">
                        <a:solidFill>
                          <a:srgbClr val="000000"/>
                        </a:solidFill>
                        <a:effectLst/>
                        <a:latin typeface="Arial Narrow" panose="020B060602020203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4943522"/>
                  </a:ext>
                </a:extLst>
              </a:tr>
              <a:tr h="494438">
                <a:tc>
                  <a:txBody>
                    <a:bodyPr/>
                    <a:lstStyle/>
                    <a:p>
                      <a:pPr algn="ctr" fontAlgn="b"/>
                      <a:r>
                        <a:rPr lang="es-MX" sz="1200" b="1" i="0" u="none" strike="noStrike" dirty="0">
                          <a:solidFill>
                            <a:srgbClr val="000000"/>
                          </a:solidFill>
                          <a:effectLst/>
                          <a:latin typeface="Arial Narrow" panose="020B0606020202030204" pitchFamily="34" charset="0"/>
                        </a:rPr>
                        <a:t>Morena</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s-MX" sz="1400" b="0" i="0" u="none" strike="noStrike" dirty="0">
                          <a:solidFill>
                            <a:srgbClr val="000000"/>
                          </a:solidFill>
                          <a:effectLst/>
                          <a:latin typeface="Arial Narrow" panose="020B0606020202030204" pitchFamily="34" charset="0"/>
                        </a:rPr>
                        <a:t>23 </a:t>
                      </a:r>
                      <a:r>
                        <a:rPr lang="es-MX" sz="1200" b="0" i="0" u="none" strike="noStrike" dirty="0">
                          <a:solidFill>
                            <a:srgbClr val="000000"/>
                          </a:solidFill>
                          <a:effectLst/>
                          <a:latin typeface="Arial Narrow" panose="020B0606020202030204" pitchFamily="34" charset="0"/>
                        </a:rPr>
                        <a:t>(</a:t>
                      </a:r>
                      <a:r>
                        <a:rPr lang="es-MX" sz="1050" b="0" i="0" u="none" strike="noStrike" dirty="0">
                          <a:solidFill>
                            <a:srgbClr val="000000"/>
                          </a:solidFill>
                          <a:effectLst/>
                          <a:latin typeface="Arial Narrow" panose="020B0606020202030204" pitchFamily="34" charset="0"/>
                        </a:rPr>
                        <a:t>9PM, 2 Síndico, 5 Regidor , 1Candiato </a:t>
                      </a:r>
                      <a:r>
                        <a:rPr lang="es-MX" sz="1050" b="0" i="0" u="none" strike="noStrike" dirty="0" err="1">
                          <a:solidFill>
                            <a:srgbClr val="000000"/>
                          </a:solidFill>
                          <a:effectLst/>
                          <a:latin typeface="Arial Narrow" panose="020B0606020202030204" pitchFamily="34" charset="0"/>
                        </a:rPr>
                        <a:t>Reg</a:t>
                      </a:r>
                      <a:r>
                        <a:rPr lang="es-MX" sz="1050" b="0" i="0" u="none" strike="noStrike" dirty="0">
                          <a:solidFill>
                            <a:srgbClr val="000000"/>
                          </a:solidFill>
                          <a:effectLst/>
                          <a:latin typeface="Arial Narrow" panose="020B0606020202030204" pitchFamily="34" charset="0"/>
                        </a:rPr>
                        <a:t> y 6 Militantes</a:t>
                      </a:r>
                      <a:r>
                        <a:rPr lang="es-MX" sz="1200" b="0" i="0" u="none" strike="noStrike" dirty="0">
                          <a:solidFill>
                            <a:srgbClr val="000000"/>
                          </a:solidFill>
                          <a:effectLst/>
                          <a:latin typeface="Arial Narrow" panose="020B0606020202030204" pitchFamily="34" charset="0"/>
                        </a:rPr>
                        <a:t>)</a:t>
                      </a:r>
                      <a:endParaRPr lang="es-MX" sz="1400" b="0" i="0" u="none" strike="noStrike" dirty="0">
                        <a:solidFill>
                          <a:srgbClr val="000000"/>
                        </a:solidFill>
                        <a:effectLst/>
                        <a:latin typeface="Arial Narrow" panose="020B060602020203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2219270"/>
                  </a:ext>
                </a:extLst>
              </a:tr>
              <a:tr h="380466">
                <a:tc>
                  <a:txBody>
                    <a:bodyPr/>
                    <a:lstStyle/>
                    <a:p>
                      <a:pPr algn="ctr" fontAlgn="b"/>
                      <a:r>
                        <a:rPr lang="es-MX" sz="1200" b="1" i="0" u="none" strike="noStrike" dirty="0">
                          <a:solidFill>
                            <a:srgbClr val="000000"/>
                          </a:solidFill>
                          <a:effectLst/>
                          <a:latin typeface="Arial Narrow" panose="020B0606020202030204" pitchFamily="34" charset="0"/>
                        </a:rPr>
                        <a:t>PAN</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s-MX" sz="1400" b="0" i="0" u="none" strike="noStrike" dirty="0">
                          <a:solidFill>
                            <a:srgbClr val="000000"/>
                          </a:solidFill>
                          <a:effectLst/>
                          <a:latin typeface="Arial Narrow" panose="020B0606020202030204" pitchFamily="34" charset="0"/>
                        </a:rPr>
                        <a:t>9 (</a:t>
                      </a:r>
                      <a:r>
                        <a:rPr lang="es-MX" sz="1100" b="0" i="0" u="none" strike="noStrike" dirty="0">
                          <a:solidFill>
                            <a:srgbClr val="000000"/>
                          </a:solidFill>
                          <a:effectLst/>
                          <a:latin typeface="Arial Narrow" panose="020B0606020202030204" pitchFamily="34" charset="0"/>
                        </a:rPr>
                        <a:t>5</a:t>
                      </a:r>
                      <a:r>
                        <a:rPr lang="es-MX" sz="1000" b="0" i="0" u="none" strike="noStrike" dirty="0">
                          <a:solidFill>
                            <a:srgbClr val="000000"/>
                          </a:solidFill>
                          <a:effectLst/>
                          <a:latin typeface="Arial Narrow" panose="020B0606020202030204" pitchFamily="34" charset="0"/>
                        </a:rPr>
                        <a:t>PM, 1Regidor, 2 candidato y 1Militante</a:t>
                      </a:r>
                      <a:r>
                        <a:rPr lang="es-MX" sz="1400" b="0" i="0" u="none" strike="noStrike" dirty="0">
                          <a:solidFill>
                            <a:srgbClr val="000000"/>
                          </a:solidFill>
                          <a:effectLst/>
                          <a:latin typeface="Arial Narrow" panose="020B0606020202030204" pitchFamily="34" charset="0"/>
                        </a:rPr>
                        <a:t>)</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3262525"/>
                  </a:ext>
                </a:extLst>
              </a:tr>
              <a:tr h="326832">
                <a:tc>
                  <a:txBody>
                    <a:bodyPr/>
                    <a:lstStyle/>
                    <a:p>
                      <a:pPr algn="ctr" fontAlgn="b"/>
                      <a:r>
                        <a:rPr lang="es-MX" sz="1200" b="1" i="0" u="none" strike="noStrike" dirty="0">
                          <a:solidFill>
                            <a:srgbClr val="000000"/>
                          </a:solidFill>
                          <a:effectLst/>
                          <a:latin typeface="Arial Narrow" panose="020B0606020202030204" pitchFamily="34" charset="0"/>
                        </a:rPr>
                        <a:t>PRD</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s-MX" sz="1400" b="0" i="0" u="none" strike="noStrike" dirty="0">
                          <a:solidFill>
                            <a:srgbClr val="000000"/>
                          </a:solidFill>
                          <a:effectLst/>
                          <a:latin typeface="Arial Narrow" panose="020B0606020202030204" pitchFamily="34" charset="0"/>
                        </a:rPr>
                        <a:t>11 (</a:t>
                      </a:r>
                      <a:r>
                        <a:rPr lang="es-MX" sz="1000" b="0" i="0" u="none" strike="noStrike" dirty="0">
                          <a:solidFill>
                            <a:srgbClr val="000000"/>
                          </a:solidFill>
                          <a:effectLst/>
                          <a:latin typeface="Arial Narrow" panose="020B0606020202030204" pitchFamily="34" charset="0"/>
                        </a:rPr>
                        <a:t>2PM, 1Síndico, 3Regidores, 2 candidatos y 3 Militante)</a:t>
                      </a:r>
                      <a:endParaRPr lang="es-MX" sz="900" b="0" i="0" u="none" strike="noStrike" dirty="0">
                        <a:solidFill>
                          <a:srgbClr val="000000"/>
                        </a:solidFill>
                        <a:effectLst/>
                        <a:latin typeface="Arial Narrow" panose="020B060602020203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8678427"/>
                  </a:ext>
                </a:extLst>
              </a:tr>
              <a:tr h="192747">
                <a:tc>
                  <a:txBody>
                    <a:bodyPr/>
                    <a:lstStyle/>
                    <a:p>
                      <a:pPr algn="ctr" fontAlgn="b"/>
                      <a:r>
                        <a:rPr lang="es-MX" sz="1200" b="1" i="0" u="none" strike="noStrike" dirty="0">
                          <a:solidFill>
                            <a:srgbClr val="000000"/>
                          </a:solidFill>
                          <a:effectLst/>
                          <a:latin typeface="Arial Narrow" panose="020B0606020202030204" pitchFamily="34" charset="0"/>
                        </a:rPr>
                        <a:t>Nueva Alianza</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s-MX" sz="1400" b="0" i="0" u="none" strike="noStrike" dirty="0">
                          <a:solidFill>
                            <a:srgbClr val="000000"/>
                          </a:solidFill>
                          <a:effectLst/>
                          <a:latin typeface="Arial Narrow" panose="020B0606020202030204" pitchFamily="34" charset="0"/>
                        </a:rPr>
                        <a:t>2 (</a:t>
                      </a:r>
                      <a:r>
                        <a:rPr lang="es-MX" sz="1200" b="0" i="0" u="none" strike="noStrike" dirty="0">
                          <a:solidFill>
                            <a:srgbClr val="000000"/>
                          </a:solidFill>
                          <a:effectLst/>
                          <a:latin typeface="Arial Narrow" panose="020B0606020202030204" pitchFamily="34" charset="0"/>
                        </a:rPr>
                        <a:t>PM</a:t>
                      </a:r>
                      <a:r>
                        <a:rPr lang="es-MX" sz="1400" b="0" i="0" u="none" strike="noStrike" dirty="0">
                          <a:solidFill>
                            <a:srgbClr val="000000"/>
                          </a:solidFill>
                          <a:effectLst/>
                          <a:latin typeface="Arial Narrow" panose="020B0606020202030204" pitchFamily="34" charset="0"/>
                        </a:rPr>
                        <a:t>)</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0613943"/>
                  </a:ext>
                </a:extLst>
              </a:tr>
              <a:tr h="192747">
                <a:tc>
                  <a:txBody>
                    <a:bodyPr/>
                    <a:lstStyle/>
                    <a:p>
                      <a:pPr algn="ctr" fontAlgn="b"/>
                      <a:r>
                        <a:rPr lang="es-MX" sz="1200" b="1" i="0" u="none" strike="noStrike" dirty="0">
                          <a:solidFill>
                            <a:srgbClr val="000000"/>
                          </a:solidFill>
                          <a:effectLst/>
                          <a:latin typeface="Arial Narrow" panose="020B0606020202030204" pitchFamily="34" charset="0"/>
                        </a:rPr>
                        <a:t>PT</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s-MX" sz="1400" b="0" i="0" u="none" strike="noStrike" dirty="0">
                          <a:solidFill>
                            <a:srgbClr val="000000"/>
                          </a:solidFill>
                          <a:effectLst/>
                          <a:latin typeface="Arial Narrow" panose="020B0606020202030204" pitchFamily="34" charset="0"/>
                        </a:rPr>
                        <a:t>4 (</a:t>
                      </a:r>
                      <a:r>
                        <a:rPr lang="es-MX" sz="1100" b="0" i="0" u="none" strike="noStrike" dirty="0">
                          <a:solidFill>
                            <a:srgbClr val="000000"/>
                          </a:solidFill>
                          <a:effectLst/>
                          <a:latin typeface="Arial Narrow" panose="020B0606020202030204" pitchFamily="34" charset="0"/>
                        </a:rPr>
                        <a:t>Militantes</a:t>
                      </a:r>
                      <a:r>
                        <a:rPr lang="es-MX" sz="1400" b="0" i="0" u="none" strike="noStrike" dirty="0">
                          <a:solidFill>
                            <a:srgbClr val="000000"/>
                          </a:solidFill>
                          <a:effectLst/>
                          <a:latin typeface="Arial Narrow" panose="020B0606020202030204" pitchFamily="34" charset="0"/>
                        </a:rPr>
                        <a:t>)</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6091867"/>
                  </a:ext>
                </a:extLst>
              </a:tr>
              <a:tr h="195187">
                <a:tc>
                  <a:txBody>
                    <a:bodyPr/>
                    <a:lstStyle/>
                    <a:p>
                      <a:pPr algn="ctr" fontAlgn="b"/>
                      <a:r>
                        <a:rPr lang="es-MX" sz="1200" b="1" i="0" u="none" strike="noStrike" dirty="0">
                          <a:solidFill>
                            <a:srgbClr val="000000"/>
                          </a:solidFill>
                          <a:effectLst/>
                          <a:latin typeface="Arial Narrow" panose="020B0606020202030204" pitchFamily="34" charset="0"/>
                        </a:rPr>
                        <a:t>PVEM</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s-MX" sz="1400" b="0" i="0" u="none" strike="noStrike" dirty="0">
                          <a:solidFill>
                            <a:srgbClr val="000000"/>
                          </a:solidFill>
                          <a:effectLst/>
                          <a:latin typeface="Arial Narrow" panose="020B0606020202030204" pitchFamily="34" charset="0"/>
                        </a:rPr>
                        <a:t>5</a:t>
                      </a:r>
                      <a:r>
                        <a:rPr lang="es-MX" sz="1100" b="0" i="0" u="none" strike="noStrike" dirty="0">
                          <a:solidFill>
                            <a:srgbClr val="000000"/>
                          </a:solidFill>
                          <a:effectLst/>
                          <a:latin typeface="Arial Narrow" panose="020B0606020202030204" pitchFamily="34" charset="0"/>
                        </a:rPr>
                        <a:t>(3PM y 2Candidato PM</a:t>
                      </a:r>
                      <a:r>
                        <a:rPr lang="es-MX" sz="1400" b="0" i="0" u="none" strike="noStrike" dirty="0">
                          <a:solidFill>
                            <a:srgbClr val="000000"/>
                          </a:solidFill>
                          <a:effectLst/>
                          <a:latin typeface="Arial Narrow" panose="020B0606020202030204" pitchFamily="34" charset="0"/>
                        </a:rPr>
                        <a:t>)</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8597525"/>
                  </a:ext>
                </a:extLst>
              </a:tr>
              <a:tr h="214923">
                <a:tc>
                  <a:txBody>
                    <a:bodyPr/>
                    <a:lstStyle/>
                    <a:p>
                      <a:pPr algn="ctr"/>
                      <a:r>
                        <a:rPr lang="es-MX" sz="1200" b="1" dirty="0">
                          <a:latin typeface="Arial Narrow" panose="020B0606020202030204" pitchFamily="34" charset="0"/>
                        </a:rPr>
                        <a:t>FXM</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s-MX" sz="1400" dirty="0">
                          <a:latin typeface="Arial Narrow" panose="020B0606020202030204" pitchFamily="34" charset="0"/>
                        </a:rPr>
                        <a:t>3 (</a:t>
                      </a:r>
                      <a:r>
                        <a:rPr lang="es-MX" sz="1000" dirty="0">
                          <a:latin typeface="Arial Narrow" panose="020B0606020202030204" pitchFamily="34" charset="0"/>
                        </a:rPr>
                        <a:t>2Candidato PM y 1 militante)</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5530114"/>
                  </a:ext>
                </a:extLst>
              </a:tr>
              <a:tr h="380466">
                <a:tc>
                  <a:txBody>
                    <a:bodyPr/>
                    <a:lstStyle/>
                    <a:p>
                      <a:pPr algn="ctr"/>
                      <a:r>
                        <a:rPr lang="es-MX" sz="1200" b="1" dirty="0">
                          <a:latin typeface="Arial Narrow" panose="020B0606020202030204" pitchFamily="34" charset="0"/>
                        </a:rPr>
                        <a:t>RSP</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s-MX" sz="1400" dirty="0">
                          <a:latin typeface="Arial Narrow" panose="020B0606020202030204" pitchFamily="34" charset="0"/>
                        </a:rPr>
                        <a:t>2 (1 </a:t>
                      </a:r>
                      <a:r>
                        <a:rPr lang="es-MX" sz="1050" dirty="0">
                          <a:latin typeface="Arial Narrow" panose="020B0606020202030204" pitchFamily="34" charset="0"/>
                        </a:rPr>
                        <a:t>Candidato</a:t>
                      </a:r>
                      <a:r>
                        <a:rPr lang="es-MX" sz="1400" dirty="0">
                          <a:latin typeface="Arial Narrow" panose="020B0606020202030204" pitchFamily="34" charset="0"/>
                        </a:rPr>
                        <a:t> </a:t>
                      </a:r>
                      <a:r>
                        <a:rPr lang="es-MX" sz="1100" dirty="0">
                          <a:latin typeface="Arial Narrow" panose="020B0606020202030204" pitchFamily="34" charset="0"/>
                        </a:rPr>
                        <a:t>PM y 1 Militante </a:t>
                      </a:r>
                      <a:r>
                        <a:rPr lang="es-MX" sz="1400" dirty="0">
                          <a:latin typeface="Arial Narrow" panose="020B0606020202030204" pitchFamily="34" charset="0"/>
                        </a:rPr>
                        <a:t>)</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1507025"/>
                  </a:ext>
                </a:extLst>
              </a:tr>
              <a:tr h="340241">
                <a:tc>
                  <a:txBody>
                    <a:bodyPr/>
                    <a:lstStyle/>
                    <a:p>
                      <a:pPr algn="ctr"/>
                      <a:r>
                        <a:rPr lang="es-MX" sz="1200" b="1" dirty="0">
                          <a:latin typeface="Arial Narrow" panose="020B0606020202030204" pitchFamily="34" charset="0"/>
                        </a:rPr>
                        <a:t>PES</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s-MX" sz="1400" dirty="0">
                          <a:latin typeface="Arial Narrow" panose="020B0606020202030204" pitchFamily="34" charset="0"/>
                        </a:rPr>
                        <a:t>2 (1</a:t>
                      </a:r>
                      <a:r>
                        <a:rPr lang="es-MX" sz="1100" dirty="0">
                          <a:latin typeface="Arial Narrow" panose="020B0606020202030204" pitchFamily="34" charset="0"/>
                        </a:rPr>
                        <a:t>Candidato </a:t>
                      </a:r>
                      <a:r>
                        <a:rPr lang="es-MX" sz="1100" dirty="0" err="1">
                          <a:latin typeface="Arial Narrow" panose="020B0606020202030204" pitchFamily="34" charset="0"/>
                        </a:rPr>
                        <a:t>Gub</a:t>
                      </a:r>
                      <a:r>
                        <a:rPr lang="es-MX" sz="1100" dirty="0">
                          <a:latin typeface="Arial Narrow" panose="020B0606020202030204" pitchFamily="34" charset="0"/>
                        </a:rPr>
                        <a:t> y 1Cood </a:t>
                      </a:r>
                      <a:r>
                        <a:rPr lang="es-MX" sz="1100" dirty="0" err="1">
                          <a:latin typeface="Arial Narrow" panose="020B0606020202030204" pitchFamily="34" charset="0"/>
                        </a:rPr>
                        <a:t>Nac</a:t>
                      </a:r>
                      <a:r>
                        <a:rPr lang="es-MX" sz="1100" dirty="0">
                          <a:latin typeface="Arial Narrow" panose="020B0606020202030204" pitchFamily="34" charset="0"/>
                        </a:rPr>
                        <a:t>)</a:t>
                      </a:r>
                      <a:endParaRPr lang="es-MX" sz="1400" dirty="0">
                        <a:latin typeface="Arial Narrow" panose="020B060602020203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4587757"/>
                  </a:ext>
                </a:extLst>
              </a:tr>
              <a:tr h="326832">
                <a:tc>
                  <a:txBody>
                    <a:bodyPr/>
                    <a:lstStyle/>
                    <a:p>
                      <a:pPr algn="ctr"/>
                      <a:r>
                        <a:rPr lang="es-MX" sz="1200" b="1" dirty="0">
                          <a:latin typeface="Arial Narrow" panose="020B0606020202030204" pitchFamily="34" charset="0"/>
                        </a:rPr>
                        <a:t>COA PAN, PRI Y PRD</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s-MX" sz="1400" dirty="0">
                          <a:latin typeface="Arial Narrow" panose="020B0606020202030204" pitchFamily="34" charset="0"/>
                        </a:rPr>
                        <a:t>2(</a:t>
                      </a:r>
                      <a:r>
                        <a:rPr lang="es-MX" sz="1100" dirty="0">
                          <a:latin typeface="Arial Narrow" panose="020B0606020202030204" pitchFamily="34" charset="0"/>
                        </a:rPr>
                        <a:t>1PM y 1Candidato PM</a:t>
                      </a:r>
                      <a:r>
                        <a:rPr lang="es-MX" sz="1400" dirty="0">
                          <a:latin typeface="Arial Narrow" panose="020B0606020202030204" pitchFamily="34" charset="0"/>
                        </a:rPr>
                        <a:t>)</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1014361"/>
                  </a:ext>
                </a:extLst>
              </a:tr>
              <a:tr h="192747">
                <a:tc>
                  <a:txBody>
                    <a:bodyPr/>
                    <a:lstStyle/>
                    <a:p>
                      <a:pPr algn="ctr"/>
                      <a:r>
                        <a:rPr lang="es-MX" sz="1200" b="1" dirty="0">
                          <a:latin typeface="Arial Narrow" panose="020B0606020202030204" pitchFamily="34" charset="0"/>
                        </a:rPr>
                        <a:t>COA MORENA-PT</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s-MX" sz="1400" dirty="0">
                          <a:latin typeface="Arial Narrow" panose="020B0606020202030204" pitchFamily="34" charset="0"/>
                        </a:rPr>
                        <a:t>3 (1</a:t>
                      </a:r>
                      <a:r>
                        <a:rPr lang="es-MX" sz="1100" dirty="0">
                          <a:latin typeface="Arial Narrow" panose="020B0606020202030204" pitchFamily="34" charset="0"/>
                        </a:rPr>
                        <a:t>MP y 2 Candidatos PM</a:t>
                      </a:r>
                      <a:r>
                        <a:rPr lang="es-MX" sz="1400" dirty="0">
                          <a:latin typeface="Arial Narrow" panose="020B0606020202030204" pitchFamily="34" charset="0"/>
                        </a:rPr>
                        <a:t>)</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32282546"/>
                  </a:ext>
                </a:extLst>
              </a:tr>
              <a:tr h="192747">
                <a:tc>
                  <a:txBody>
                    <a:bodyPr/>
                    <a:lstStyle/>
                    <a:p>
                      <a:pPr algn="ctr"/>
                      <a:r>
                        <a:rPr lang="es-MX" sz="1200" b="1" dirty="0">
                          <a:latin typeface="Arial Narrow" panose="020B0606020202030204" pitchFamily="34" charset="0"/>
                        </a:rPr>
                        <a:t>PAN-PRD</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s-MX" sz="1400" dirty="0">
                          <a:latin typeface="Arial Narrow" panose="020B0606020202030204" pitchFamily="34" charset="0"/>
                        </a:rPr>
                        <a:t>2(PM)</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3037720"/>
                  </a:ext>
                </a:extLst>
              </a:tr>
              <a:tr h="192747">
                <a:tc>
                  <a:txBody>
                    <a:bodyPr/>
                    <a:lstStyle/>
                    <a:p>
                      <a:pPr algn="ctr"/>
                      <a:r>
                        <a:rPr lang="es-MX" sz="1200" b="1" dirty="0">
                          <a:latin typeface="Arial Narrow" panose="020B0606020202030204" pitchFamily="34" charset="0"/>
                        </a:rPr>
                        <a:t>PRI-PRD</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s-MX" sz="1400" dirty="0">
                          <a:latin typeface="Arial Narrow" panose="020B0606020202030204" pitchFamily="34" charset="0"/>
                        </a:rPr>
                        <a:t>1 Candidato</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2561073"/>
                  </a:ext>
                </a:extLst>
              </a:tr>
              <a:tr h="326832">
                <a:tc>
                  <a:txBody>
                    <a:bodyPr/>
                    <a:lstStyle/>
                    <a:p>
                      <a:pPr algn="ctr"/>
                      <a:r>
                        <a:rPr lang="es-MX" sz="1200" b="1" dirty="0">
                          <a:latin typeface="Arial Narrow" panose="020B0606020202030204" pitchFamily="34" charset="0"/>
                        </a:rPr>
                        <a:t>Candidatura Independiente</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s-MX" sz="1400" dirty="0">
                          <a:latin typeface="Arial Narrow" panose="020B0606020202030204" pitchFamily="34" charset="0"/>
                        </a:rPr>
                        <a:t>2 </a:t>
                      </a:r>
                      <a:r>
                        <a:rPr lang="es-MX" sz="1050" dirty="0">
                          <a:latin typeface="Arial Narrow" panose="020B0606020202030204" pitchFamily="34" charset="0"/>
                        </a:rPr>
                        <a:t>(1PM y  1Candidato regidor)</a:t>
                      </a:r>
                      <a:endParaRPr lang="es-MX" sz="1400" dirty="0">
                        <a:latin typeface="Arial Narrow" panose="020B060602020203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109133"/>
                  </a:ext>
                </a:extLst>
              </a:tr>
              <a:tr h="192747">
                <a:tc>
                  <a:txBody>
                    <a:bodyPr/>
                    <a:lstStyle/>
                    <a:p>
                      <a:pPr algn="ctr" fontAlgn="b"/>
                      <a:r>
                        <a:rPr lang="es-MX" sz="1200" b="1" i="0" u="none" strike="noStrike" dirty="0">
                          <a:solidFill>
                            <a:srgbClr val="000000"/>
                          </a:solidFill>
                          <a:effectLst/>
                          <a:latin typeface="Arial Narrow" panose="020B0606020202030204" pitchFamily="34" charset="0"/>
                        </a:rPr>
                        <a:t>Congreso Local</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s-MX" sz="1400" b="0" i="0" u="none" strike="noStrike" dirty="0">
                          <a:solidFill>
                            <a:srgbClr val="000000"/>
                          </a:solidFill>
                          <a:effectLst/>
                          <a:latin typeface="Arial Narrow" panose="020B0606020202030204" pitchFamily="34" charset="0"/>
                        </a:rPr>
                        <a:t>1 (</a:t>
                      </a:r>
                      <a:r>
                        <a:rPr lang="es-MX" sz="1100" b="0" i="0" u="none" strike="noStrike" dirty="0">
                          <a:solidFill>
                            <a:srgbClr val="000000"/>
                          </a:solidFill>
                          <a:effectLst/>
                          <a:latin typeface="Arial Narrow" panose="020B0606020202030204" pitchFamily="34" charset="0"/>
                        </a:rPr>
                        <a:t>PM</a:t>
                      </a:r>
                      <a:r>
                        <a:rPr lang="es-MX" sz="1400" b="0" i="0" u="none" strike="noStrike" dirty="0">
                          <a:solidFill>
                            <a:srgbClr val="000000"/>
                          </a:solidFill>
                          <a:effectLst/>
                          <a:latin typeface="Arial Narrow" panose="020B0606020202030204" pitchFamily="34" charset="0"/>
                        </a:rPr>
                        <a:t>)</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7563258"/>
                  </a:ext>
                </a:extLst>
              </a:tr>
              <a:tr h="380466">
                <a:tc>
                  <a:txBody>
                    <a:bodyPr/>
                    <a:lstStyle/>
                    <a:p>
                      <a:pPr algn="ctr" fontAlgn="b"/>
                      <a:r>
                        <a:rPr lang="es-MX" sz="1200" b="1" i="0" u="none" strike="noStrike" dirty="0">
                          <a:solidFill>
                            <a:srgbClr val="000000"/>
                          </a:solidFill>
                          <a:effectLst/>
                          <a:latin typeface="Arial Narrow" panose="020B0606020202030204" pitchFamily="34" charset="0"/>
                        </a:rPr>
                        <a:t>Partido Local</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s-MX" sz="1400" b="0" i="0" u="none" strike="noStrike" dirty="0">
                          <a:solidFill>
                            <a:srgbClr val="000000"/>
                          </a:solidFill>
                          <a:effectLst/>
                          <a:latin typeface="Arial Narrow" panose="020B0606020202030204" pitchFamily="34" charset="0"/>
                        </a:rPr>
                        <a:t>4(</a:t>
                      </a:r>
                      <a:r>
                        <a:rPr lang="es-MX" sz="1100" b="0" i="0" u="none" strike="noStrike" dirty="0">
                          <a:solidFill>
                            <a:srgbClr val="000000"/>
                          </a:solidFill>
                          <a:effectLst/>
                          <a:latin typeface="Arial Narrow" panose="020B0606020202030204" pitchFamily="34" charset="0"/>
                        </a:rPr>
                        <a:t>2PM , 1 Dirigente estatal y 1Regidor</a:t>
                      </a:r>
                      <a:r>
                        <a:rPr lang="es-MX" sz="1400" b="0" i="0" u="none" strike="noStrike" dirty="0">
                          <a:solidFill>
                            <a:srgbClr val="000000"/>
                          </a:solidFill>
                          <a:effectLst/>
                          <a:latin typeface="Arial Narrow" panose="020B0606020202030204" pitchFamily="34" charset="0"/>
                        </a:rPr>
                        <a:t>)</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9554135"/>
                  </a:ext>
                </a:extLst>
              </a:tr>
              <a:tr h="192747">
                <a:tc>
                  <a:txBody>
                    <a:bodyPr/>
                    <a:lstStyle/>
                    <a:p>
                      <a:pPr algn="ctr" fontAlgn="b"/>
                      <a:r>
                        <a:rPr lang="es-MX" sz="1200" b="1" i="0" u="none" strike="noStrike" dirty="0">
                          <a:solidFill>
                            <a:srgbClr val="000000"/>
                          </a:solidFill>
                          <a:effectLst/>
                          <a:latin typeface="Arial Narrow" panose="020B0606020202030204" pitchFamily="34" charset="0"/>
                        </a:rPr>
                        <a:t>Total</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s-MX" sz="1400" b="1" i="0" u="none" strike="noStrike" dirty="0">
                          <a:solidFill>
                            <a:srgbClr val="000000"/>
                          </a:solidFill>
                          <a:effectLst/>
                          <a:latin typeface="Arial Narrow" panose="020B0606020202030204" pitchFamily="34" charset="0"/>
                        </a:rPr>
                        <a:t>83</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4996594"/>
                  </a:ext>
                </a:extLst>
              </a:tr>
            </a:tbl>
          </a:graphicData>
        </a:graphic>
      </p:graphicFrame>
      <p:graphicFrame>
        <p:nvGraphicFramePr>
          <p:cNvPr id="9" name="Tabla 8">
            <a:extLst>
              <a:ext uri="{FF2B5EF4-FFF2-40B4-BE49-F238E27FC236}">
                <a16:creationId xmlns:a16="http://schemas.microsoft.com/office/drawing/2014/main" id="{2C187532-C71E-432B-9441-F0E04997732E}"/>
              </a:ext>
            </a:extLst>
          </p:cNvPr>
          <p:cNvGraphicFramePr>
            <a:graphicFrameLocks noGrp="1"/>
          </p:cNvGraphicFramePr>
          <p:nvPr>
            <p:extLst>
              <p:ext uri="{D42A27DB-BD31-4B8C-83A1-F6EECF244321}">
                <p14:modId xmlns:p14="http://schemas.microsoft.com/office/powerpoint/2010/main" val="2497137613"/>
              </p:ext>
            </p:extLst>
          </p:nvPr>
        </p:nvGraphicFramePr>
        <p:xfrm>
          <a:off x="8715874" y="1126777"/>
          <a:ext cx="3411173" cy="5707355"/>
        </p:xfrm>
        <a:graphic>
          <a:graphicData uri="http://schemas.openxmlformats.org/drawingml/2006/table">
            <a:tbl>
              <a:tblPr/>
              <a:tblGrid>
                <a:gridCol w="2885211">
                  <a:extLst>
                    <a:ext uri="{9D8B030D-6E8A-4147-A177-3AD203B41FA5}">
                      <a16:colId xmlns:a16="http://schemas.microsoft.com/office/drawing/2014/main" val="1453722436"/>
                    </a:ext>
                  </a:extLst>
                </a:gridCol>
                <a:gridCol w="525962">
                  <a:extLst>
                    <a:ext uri="{9D8B030D-6E8A-4147-A177-3AD203B41FA5}">
                      <a16:colId xmlns:a16="http://schemas.microsoft.com/office/drawing/2014/main" val="3237156245"/>
                    </a:ext>
                  </a:extLst>
                </a:gridCol>
              </a:tblGrid>
              <a:tr h="224215">
                <a:tc gridSpan="2">
                  <a:txBody>
                    <a:bodyPr/>
                    <a:lstStyle/>
                    <a:p>
                      <a:pPr algn="ctr" fontAlgn="b"/>
                      <a:r>
                        <a:rPr lang="es-MX" sz="1600" b="1" i="0" u="none" strike="noStrike" dirty="0">
                          <a:solidFill>
                            <a:srgbClr val="000000"/>
                          </a:solidFill>
                          <a:effectLst/>
                          <a:latin typeface="Arial Narrow" panose="020B0606020202030204" pitchFamily="34" charset="0"/>
                        </a:rPr>
                        <a:t>Víctimas por cargo</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s-MX"/>
                    </a:p>
                  </a:txBody>
                  <a:tcPr/>
                </a:tc>
                <a:extLst>
                  <a:ext uri="{0D108BD9-81ED-4DB2-BD59-A6C34878D82A}">
                    <a16:rowId xmlns:a16="http://schemas.microsoft.com/office/drawing/2014/main" val="1505698254"/>
                  </a:ext>
                </a:extLst>
              </a:tr>
              <a:tr h="155752">
                <a:tc>
                  <a:txBody>
                    <a:bodyPr/>
                    <a:lstStyle/>
                    <a:p>
                      <a:pPr algn="just" fontAlgn="b"/>
                      <a:r>
                        <a:rPr lang="es-MX" sz="1100" b="1" i="0" u="none" strike="noStrike" dirty="0">
                          <a:solidFill>
                            <a:srgbClr val="000000"/>
                          </a:solidFill>
                          <a:effectLst/>
                          <a:latin typeface="Arial Narrow" panose="020B0606020202030204" pitchFamily="34" charset="0"/>
                        </a:rPr>
                        <a:t>Senadora</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s-MX" sz="1200" b="0" i="0" u="none" strike="noStrike" dirty="0">
                          <a:solidFill>
                            <a:srgbClr val="000000"/>
                          </a:solidFill>
                          <a:effectLst/>
                          <a:latin typeface="Arial Narrow" panose="020B0606020202030204" pitchFamily="34" charset="0"/>
                        </a:rPr>
                        <a:t>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6413623"/>
                  </a:ext>
                </a:extLst>
              </a:tr>
              <a:tr h="155752">
                <a:tc>
                  <a:txBody>
                    <a:bodyPr/>
                    <a:lstStyle/>
                    <a:p>
                      <a:pPr algn="just" fontAlgn="b"/>
                      <a:r>
                        <a:rPr lang="es-MX" sz="1100" b="1" i="0" u="none" strike="noStrike" dirty="0">
                          <a:solidFill>
                            <a:srgbClr val="000000"/>
                          </a:solidFill>
                          <a:effectLst/>
                          <a:latin typeface="Arial Narrow" panose="020B0606020202030204" pitchFamily="34" charset="0"/>
                        </a:rPr>
                        <a:t>Diputada local</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s-MX" sz="1200" b="0" i="0" u="none" strike="noStrike" dirty="0">
                          <a:solidFill>
                            <a:srgbClr val="000000"/>
                          </a:solidFill>
                          <a:effectLst/>
                          <a:latin typeface="Arial Narrow" panose="020B0606020202030204" pitchFamily="34" charset="0"/>
                        </a:rPr>
                        <a:t>10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5613696"/>
                  </a:ext>
                </a:extLst>
              </a:tr>
              <a:tr h="361027">
                <a:tc>
                  <a:txBody>
                    <a:bodyPr/>
                    <a:lstStyle/>
                    <a:p>
                      <a:pPr algn="just" fontAlgn="b"/>
                      <a:r>
                        <a:rPr lang="es-MX" sz="1100" b="1" i="0" u="none" strike="noStrike" dirty="0">
                          <a:solidFill>
                            <a:srgbClr val="000000"/>
                          </a:solidFill>
                          <a:effectLst/>
                          <a:latin typeface="Arial Narrow" panose="020B0606020202030204" pitchFamily="34" charset="0"/>
                        </a:rPr>
                        <a:t>Presidenta Municipal </a:t>
                      </a:r>
                      <a:r>
                        <a:rPr lang="es-MX" sz="1100" b="0" i="0" u="none" strike="noStrike" dirty="0">
                          <a:solidFill>
                            <a:srgbClr val="000000"/>
                          </a:solidFill>
                          <a:effectLst/>
                          <a:latin typeface="Arial Narrow" panose="020B0606020202030204" pitchFamily="34" charset="0"/>
                        </a:rPr>
                        <a:t>(1PM agredida por 5 personas), 6PM propietarias 1PM suplente  </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s-MX" sz="1200" b="0" i="0" u="none" strike="noStrike" dirty="0">
                          <a:solidFill>
                            <a:srgbClr val="000000"/>
                          </a:solidFill>
                          <a:effectLst/>
                          <a:latin typeface="Arial Narrow" panose="020B0606020202030204" pitchFamily="34" charset="0"/>
                        </a:rPr>
                        <a:t>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404161"/>
                  </a:ext>
                </a:extLst>
              </a:tr>
              <a:tr h="306370">
                <a:tc>
                  <a:txBody>
                    <a:bodyPr/>
                    <a:lstStyle/>
                    <a:p>
                      <a:pPr algn="just" fontAlgn="b"/>
                      <a:r>
                        <a:rPr lang="es-MX" sz="1100" b="1" i="0" u="none" strike="noStrike" dirty="0">
                          <a:solidFill>
                            <a:srgbClr val="000000"/>
                          </a:solidFill>
                          <a:effectLst/>
                          <a:latin typeface="Arial Narrow" panose="020B0606020202030204" pitchFamily="34" charset="0"/>
                        </a:rPr>
                        <a:t>Síndicas</a:t>
                      </a:r>
                    </a:p>
                    <a:p>
                      <a:pPr algn="just" fontAlgn="b"/>
                      <a:r>
                        <a:rPr lang="es-MX" sz="1100" b="0" i="0" u="none" strike="noStrike" dirty="0">
                          <a:solidFill>
                            <a:srgbClr val="000000"/>
                          </a:solidFill>
                          <a:effectLst/>
                          <a:latin typeface="Arial Narrow" panose="020B0606020202030204" pitchFamily="34" charset="0"/>
                        </a:rPr>
                        <a:t>(1 Síndica agredida por 2 personas)</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s-MX" sz="1200" b="0" i="0" u="none" strike="noStrike" dirty="0">
                          <a:solidFill>
                            <a:srgbClr val="000000"/>
                          </a:solidFill>
                          <a:effectLst/>
                          <a:latin typeface="Arial Narrow" panose="020B0606020202030204" pitchFamily="34" charset="0"/>
                        </a:rPr>
                        <a:t>15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5287049"/>
                  </a:ext>
                </a:extLst>
              </a:tr>
              <a:tr h="241925">
                <a:tc>
                  <a:txBody>
                    <a:bodyPr/>
                    <a:lstStyle/>
                    <a:p>
                      <a:pPr algn="just" fontAlgn="b"/>
                      <a:r>
                        <a:rPr lang="es-MX" sz="1100" b="1" i="0" u="none" strike="noStrike" dirty="0">
                          <a:solidFill>
                            <a:srgbClr val="000000"/>
                          </a:solidFill>
                          <a:effectLst/>
                          <a:latin typeface="Arial Narrow" panose="020B0606020202030204" pitchFamily="34" charset="0"/>
                        </a:rPr>
                        <a:t>Regidora </a:t>
                      </a:r>
                      <a:r>
                        <a:rPr lang="es-MX" sz="1100" b="0" i="0" u="none" strike="noStrike" dirty="0">
                          <a:solidFill>
                            <a:srgbClr val="000000"/>
                          </a:solidFill>
                          <a:effectLst/>
                          <a:latin typeface="Arial Narrow" panose="020B0606020202030204" pitchFamily="34" charset="0"/>
                        </a:rPr>
                        <a:t>(1 regidora agredida por 9 personas)</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s-MX" sz="1200" b="0" i="0" u="none" strike="noStrike" dirty="0">
                          <a:solidFill>
                            <a:srgbClr val="000000"/>
                          </a:solidFill>
                          <a:effectLst/>
                          <a:highlight>
                            <a:srgbClr val="FFFF00"/>
                          </a:highlight>
                          <a:latin typeface="Arial Narrow" panose="020B0606020202030204" pitchFamily="34" charset="0"/>
                        </a:rPr>
                        <a:t>33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327593"/>
                  </a:ext>
                </a:extLst>
              </a:tr>
              <a:tr h="241925">
                <a:tc>
                  <a:txBody>
                    <a:bodyPr/>
                    <a:lstStyle/>
                    <a:p>
                      <a:pPr algn="just" fontAlgn="b"/>
                      <a:r>
                        <a:rPr lang="es-MX" sz="1100" b="1" i="0" u="none" strike="noStrike" dirty="0">
                          <a:solidFill>
                            <a:srgbClr val="000000"/>
                          </a:solidFill>
                          <a:effectLst/>
                          <a:latin typeface="Arial Narrow" panose="020B0606020202030204" pitchFamily="34" charset="0"/>
                        </a:rPr>
                        <a:t>Funcionaria Municipal </a:t>
                      </a:r>
                      <a:r>
                        <a:rPr lang="es-MX" sz="1100" b="0" i="0" u="none" strike="noStrike" dirty="0">
                          <a:solidFill>
                            <a:srgbClr val="000000"/>
                          </a:solidFill>
                          <a:effectLst/>
                          <a:latin typeface="Arial Narrow" panose="020B0606020202030204" pitchFamily="34" charset="0"/>
                        </a:rPr>
                        <a:t>(1 tesorera)</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s-MX" sz="1200" b="0" i="0" u="none" strike="noStrike" dirty="0">
                          <a:solidFill>
                            <a:srgbClr val="000000"/>
                          </a:solidFill>
                          <a:effectLst/>
                          <a:latin typeface="Arial Narrow" panose="020B0606020202030204" pitchFamily="34" charset="0"/>
                        </a:rPr>
                        <a:t>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055936"/>
                  </a:ext>
                </a:extLst>
              </a:tr>
              <a:tr h="155752">
                <a:tc>
                  <a:txBody>
                    <a:bodyPr/>
                    <a:lstStyle/>
                    <a:p>
                      <a:pPr algn="just" fontAlgn="b"/>
                      <a:r>
                        <a:rPr lang="es-MX" sz="1100" b="1" i="0" u="none" strike="noStrike" dirty="0">
                          <a:solidFill>
                            <a:srgbClr val="000000"/>
                          </a:solidFill>
                          <a:effectLst/>
                          <a:latin typeface="Arial Narrow" panose="020B0606020202030204" pitchFamily="34" charset="0"/>
                        </a:rPr>
                        <a:t>Candidata  a Senadora</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s-MX" sz="1200" b="0" i="0" u="none" strike="noStrike" dirty="0">
                          <a:solidFill>
                            <a:srgbClr val="000000"/>
                          </a:solidFill>
                          <a:effectLst/>
                          <a:latin typeface="Arial Narrow" panose="020B0606020202030204" pitchFamily="34" charset="0"/>
                        </a:rPr>
                        <a:t>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41309875"/>
                  </a:ext>
                </a:extLst>
              </a:tr>
              <a:tr h="155752">
                <a:tc>
                  <a:txBody>
                    <a:bodyPr/>
                    <a:lstStyle/>
                    <a:p>
                      <a:pPr algn="just" fontAlgn="b"/>
                      <a:r>
                        <a:rPr lang="es-MX" sz="1100" b="1" i="0" u="none" strike="noStrike" dirty="0">
                          <a:solidFill>
                            <a:srgbClr val="000000"/>
                          </a:solidFill>
                          <a:effectLst/>
                          <a:latin typeface="Arial Narrow" panose="020B0606020202030204" pitchFamily="34" charset="0"/>
                        </a:rPr>
                        <a:t>Candidata Diputada federal</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s-MX" sz="1200" b="0" i="0" u="none" strike="noStrike" dirty="0">
                          <a:solidFill>
                            <a:srgbClr val="000000"/>
                          </a:solidFill>
                          <a:effectLst/>
                          <a:latin typeface="Arial Narrow" panose="020B0606020202030204" pitchFamily="34" charset="0"/>
                        </a:rPr>
                        <a:t>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0892807"/>
                  </a:ext>
                </a:extLst>
              </a:tr>
              <a:tr h="229538">
                <a:tc>
                  <a:txBody>
                    <a:bodyPr/>
                    <a:lstStyle/>
                    <a:p>
                      <a:pPr algn="just" fontAlgn="b"/>
                      <a:r>
                        <a:rPr lang="es-MX" sz="1100" b="1" i="0" u="none" strike="noStrike" dirty="0">
                          <a:solidFill>
                            <a:srgbClr val="000000"/>
                          </a:solidFill>
                          <a:effectLst/>
                          <a:latin typeface="Arial Narrow" panose="020B0606020202030204" pitchFamily="34" charset="0"/>
                        </a:rPr>
                        <a:t>Candidatas a Gobernadoras (BC, Campeche)</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s-MX" sz="1200" b="0" i="0" u="none" strike="noStrike" dirty="0">
                          <a:solidFill>
                            <a:srgbClr val="000000"/>
                          </a:solidFill>
                          <a:effectLst/>
                          <a:latin typeface="Arial Narrow" panose="020B0606020202030204" pitchFamily="34" charset="0"/>
                        </a:rPr>
                        <a:t>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475272"/>
                  </a:ext>
                </a:extLst>
              </a:tr>
              <a:tr h="306370">
                <a:tc>
                  <a:txBody>
                    <a:bodyPr/>
                    <a:lstStyle/>
                    <a:p>
                      <a:pPr algn="just" fontAlgn="b"/>
                      <a:r>
                        <a:rPr lang="es-MX" sz="1100" b="1" i="0" u="none" strike="noStrike" dirty="0">
                          <a:solidFill>
                            <a:srgbClr val="000000"/>
                          </a:solidFill>
                          <a:effectLst/>
                          <a:latin typeface="Arial Narrow" panose="020B0606020202030204" pitchFamily="34" charset="0"/>
                        </a:rPr>
                        <a:t>Candidata Diputada local</a:t>
                      </a:r>
                    </a:p>
                    <a:p>
                      <a:pPr algn="just" fontAlgn="b"/>
                      <a:r>
                        <a:rPr lang="es-MX" sz="1100" b="0" i="0" u="none" strike="noStrike" dirty="0">
                          <a:solidFill>
                            <a:srgbClr val="000000"/>
                          </a:solidFill>
                          <a:effectLst/>
                          <a:latin typeface="Arial Narrow" panose="020B0606020202030204" pitchFamily="34" charset="0"/>
                        </a:rPr>
                        <a:t>(1 agredida por 3 personas)</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s-MX" sz="1200" b="0" i="0" u="none" strike="noStrike" dirty="0">
                          <a:solidFill>
                            <a:srgbClr val="000000"/>
                          </a:solidFill>
                          <a:effectLst/>
                          <a:latin typeface="Arial Narrow" panose="020B0606020202030204" pitchFamily="34" charset="0"/>
                        </a:rPr>
                        <a:t>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6957248"/>
                  </a:ext>
                </a:extLst>
              </a:tr>
              <a:tr h="155752">
                <a:tc>
                  <a:txBody>
                    <a:bodyPr/>
                    <a:lstStyle/>
                    <a:p>
                      <a:pPr algn="just" fontAlgn="b"/>
                      <a:r>
                        <a:rPr lang="es-MX" sz="1100" b="1" i="0" u="none" strike="noStrike" dirty="0">
                          <a:solidFill>
                            <a:srgbClr val="000000"/>
                          </a:solidFill>
                          <a:effectLst/>
                          <a:latin typeface="Arial Narrow" panose="020B0606020202030204" pitchFamily="34" charset="0"/>
                        </a:rPr>
                        <a:t>Candidata a Presidenta Municipal</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s-MX" sz="1200" b="0" i="0" u="none" strike="noStrike" dirty="0">
                          <a:solidFill>
                            <a:srgbClr val="000000"/>
                          </a:solidFill>
                          <a:effectLst/>
                          <a:highlight>
                            <a:srgbClr val="FFFF00"/>
                          </a:highlight>
                          <a:latin typeface="Arial Narrow" panose="020B0606020202030204" pitchFamily="34" charset="0"/>
                        </a:rPr>
                        <a:t>18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6244268"/>
                  </a:ext>
                </a:extLst>
              </a:tr>
              <a:tr h="155752">
                <a:tc>
                  <a:txBody>
                    <a:bodyPr/>
                    <a:lstStyle/>
                    <a:p>
                      <a:pPr algn="just" fontAlgn="b"/>
                      <a:r>
                        <a:rPr lang="es-MX" sz="1100" b="1" i="0" u="none" strike="noStrike" dirty="0">
                          <a:solidFill>
                            <a:srgbClr val="000000"/>
                          </a:solidFill>
                          <a:effectLst/>
                          <a:latin typeface="Arial Narrow" panose="020B0606020202030204" pitchFamily="34" charset="0"/>
                        </a:rPr>
                        <a:t>Candidata a Síndica</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s-MX" sz="1200" b="0" i="0" u="none" strike="noStrike" dirty="0">
                          <a:solidFill>
                            <a:srgbClr val="000000"/>
                          </a:solidFill>
                          <a:effectLst/>
                          <a:latin typeface="Arial Narrow" panose="020B0606020202030204" pitchFamily="34" charset="0"/>
                        </a:rPr>
                        <a:t>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9066697"/>
                  </a:ext>
                </a:extLst>
              </a:tr>
              <a:tr h="155752">
                <a:tc>
                  <a:txBody>
                    <a:bodyPr/>
                    <a:lstStyle/>
                    <a:p>
                      <a:pPr algn="just" fontAlgn="b"/>
                      <a:r>
                        <a:rPr lang="es-MX" sz="1100" b="1" i="0" u="none" strike="noStrike" dirty="0">
                          <a:solidFill>
                            <a:srgbClr val="000000"/>
                          </a:solidFill>
                          <a:effectLst/>
                          <a:latin typeface="Arial Narrow" panose="020B0606020202030204" pitchFamily="34" charset="0"/>
                        </a:rPr>
                        <a:t>Candidata  a Regidora</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s-MX" sz="1200" b="0" i="0" u="none" strike="noStrike" dirty="0">
                          <a:solidFill>
                            <a:srgbClr val="000000"/>
                          </a:solidFill>
                          <a:effectLst/>
                          <a:latin typeface="Arial Narrow" panose="020B0606020202030204" pitchFamily="34" charset="0"/>
                        </a:rPr>
                        <a:t>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84685273"/>
                  </a:ext>
                </a:extLst>
              </a:tr>
              <a:tr h="306370">
                <a:tc>
                  <a:txBody>
                    <a:bodyPr/>
                    <a:lstStyle/>
                    <a:p>
                      <a:pPr algn="just" fontAlgn="b"/>
                      <a:r>
                        <a:rPr lang="es-MX" sz="1100" b="1" i="0" u="none" strike="noStrike" dirty="0">
                          <a:solidFill>
                            <a:srgbClr val="000000"/>
                          </a:solidFill>
                          <a:effectLst/>
                          <a:latin typeface="Arial Narrow" panose="020B0606020202030204" pitchFamily="34" charset="0"/>
                        </a:rPr>
                        <a:t>Secretaria General de Morena, Campeche</a:t>
                      </a:r>
                      <a:r>
                        <a:rPr lang="es-MX" sz="1100" b="0" i="0" u="none" strike="noStrike" dirty="0">
                          <a:solidFill>
                            <a:srgbClr val="000000"/>
                          </a:solidFill>
                          <a:effectLst/>
                          <a:latin typeface="Arial Narrow" panose="020B0606020202030204" pitchFamily="34" charset="0"/>
                        </a:rPr>
                        <a:t> (agredida por 4 personas)</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s-MX" sz="1200" b="0" i="0" u="none" strike="noStrike" dirty="0">
                          <a:solidFill>
                            <a:srgbClr val="000000"/>
                          </a:solidFill>
                          <a:effectLst/>
                          <a:latin typeface="Arial Narrow" panose="020B0606020202030204" pitchFamily="34" charset="0"/>
                        </a:rPr>
                        <a:t>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8089296"/>
                  </a:ext>
                </a:extLst>
              </a:tr>
              <a:tr h="241925">
                <a:tc>
                  <a:txBody>
                    <a:bodyPr/>
                    <a:lstStyle/>
                    <a:p>
                      <a:pPr algn="just" fontAlgn="b"/>
                      <a:r>
                        <a:rPr lang="es-MX" sz="1100" b="1" i="0" u="none" strike="noStrike" dirty="0">
                          <a:solidFill>
                            <a:srgbClr val="000000"/>
                          </a:solidFill>
                          <a:effectLst/>
                          <a:latin typeface="Arial Narrow" panose="020B0606020202030204" pitchFamily="34" charset="0"/>
                        </a:rPr>
                        <a:t>Precandidata a gubernatura BCS PVEM</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s-MX" sz="1200" b="0" i="0" u="none" strike="noStrike" dirty="0">
                          <a:solidFill>
                            <a:srgbClr val="000000"/>
                          </a:solidFill>
                          <a:effectLst/>
                          <a:latin typeface="Arial Narrow" panose="020B0606020202030204" pitchFamily="34" charset="0"/>
                        </a:rPr>
                        <a:t>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0985811"/>
                  </a:ext>
                </a:extLst>
              </a:tr>
              <a:tr h="155752">
                <a:tc>
                  <a:txBody>
                    <a:bodyPr/>
                    <a:lstStyle/>
                    <a:p>
                      <a:pPr algn="just" fontAlgn="b"/>
                      <a:r>
                        <a:rPr lang="es-MX" sz="1100" b="1" i="0" u="none" strike="noStrike" dirty="0">
                          <a:solidFill>
                            <a:srgbClr val="000000"/>
                          </a:solidFill>
                          <a:effectLst/>
                          <a:latin typeface="Arial Narrow" panose="020B0606020202030204" pitchFamily="34" charset="0"/>
                        </a:rPr>
                        <a:t>Presidenta Estatal PAN Veracruz</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s-MX" sz="1200" b="0" i="0" u="none" strike="noStrike" dirty="0">
                          <a:solidFill>
                            <a:srgbClr val="000000"/>
                          </a:solidFill>
                          <a:effectLst/>
                          <a:latin typeface="Arial Narrow" panose="020B0606020202030204" pitchFamily="34" charset="0"/>
                        </a:rPr>
                        <a:t>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4126350"/>
                  </a:ext>
                </a:extLst>
              </a:tr>
              <a:tr h="155752">
                <a:tc>
                  <a:txBody>
                    <a:bodyPr/>
                    <a:lstStyle/>
                    <a:p>
                      <a:pPr algn="just" fontAlgn="b"/>
                      <a:r>
                        <a:rPr lang="es-MX" sz="1100" b="1" i="0" u="none" strike="noStrike" dirty="0">
                          <a:solidFill>
                            <a:srgbClr val="000000"/>
                          </a:solidFill>
                          <a:effectLst/>
                          <a:latin typeface="Arial Narrow" panose="020B0606020202030204" pitchFamily="34" charset="0"/>
                        </a:rPr>
                        <a:t>Delegada Municipal</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s-MX" sz="1200" b="0" i="0" u="none" strike="noStrike" dirty="0">
                          <a:solidFill>
                            <a:srgbClr val="000000"/>
                          </a:solidFill>
                          <a:effectLst/>
                          <a:latin typeface="Arial Narrow" panose="020B0606020202030204" pitchFamily="34" charset="0"/>
                        </a:rPr>
                        <a:t>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9150465"/>
                  </a:ext>
                </a:extLst>
              </a:tr>
              <a:tr h="155752">
                <a:tc>
                  <a:txBody>
                    <a:bodyPr/>
                    <a:lstStyle/>
                    <a:p>
                      <a:pPr algn="just" fontAlgn="b"/>
                      <a:r>
                        <a:rPr lang="es-MX" sz="1100" b="1" i="0" u="none" strike="noStrike" dirty="0">
                          <a:solidFill>
                            <a:srgbClr val="000000"/>
                          </a:solidFill>
                          <a:effectLst/>
                          <a:latin typeface="Arial Narrow" panose="020B0606020202030204" pitchFamily="34" charset="0"/>
                        </a:rPr>
                        <a:t>Suplente de Regidora</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s-MX" sz="1200" b="0" i="0" u="none" strike="noStrike" dirty="0">
                          <a:solidFill>
                            <a:srgbClr val="000000"/>
                          </a:solidFill>
                          <a:effectLst/>
                          <a:latin typeface="Arial Narrow" panose="020B0606020202030204" pitchFamily="34" charset="0"/>
                        </a:rPr>
                        <a:t>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4987891"/>
                  </a:ext>
                </a:extLst>
              </a:tr>
              <a:tr h="306370">
                <a:tc>
                  <a:txBody>
                    <a:bodyPr/>
                    <a:lstStyle/>
                    <a:p>
                      <a:pPr algn="just" fontAlgn="b"/>
                      <a:r>
                        <a:rPr lang="es-MX" sz="1100" b="1" i="0" u="none" strike="noStrike" dirty="0">
                          <a:solidFill>
                            <a:srgbClr val="000000"/>
                          </a:solidFill>
                          <a:effectLst/>
                          <a:latin typeface="Arial Narrow" panose="020B0606020202030204" pitchFamily="34" charset="0"/>
                        </a:rPr>
                        <a:t>Secretaria de Vinculación Comité Estatal PAN Veracruz </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s-MX" sz="1200" b="0" i="0" u="none" strike="noStrike" dirty="0">
                          <a:solidFill>
                            <a:srgbClr val="000000"/>
                          </a:solidFill>
                          <a:effectLst/>
                          <a:latin typeface="Arial Narrow" panose="020B0606020202030204" pitchFamily="34" charset="0"/>
                        </a:rPr>
                        <a:t>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2405156"/>
                  </a:ext>
                </a:extLst>
              </a:tr>
              <a:tr h="155752">
                <a:tc>
                  <a:txBody>
                    <a:bodyPr/>
                    <a:lstStyle/>
                    <a:p>
                      <a:pPr algn="just" fontAlgn="b"/>
                      <a:r>
                        <a:rPr lang="es-MX" sz="1100" b="1" i="0" u="none" strike="noStrike" dirty="0">
                          <a:solidFill>
                            <a:srgbClr val="000000"/>
                          </a:solidFill>
                          <a:effectLst/>
                          <a:latin typeface="Arial Narrow" panose="020B0606020202030204" pitchFamily="34" charset="0"/>
                        </a:rPr>
                        <a:t>Dato protegido</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s-MX" sz="1200" b="0" i="0" u="none" strike="noStrike" dirty="0">
                          <a:solidFill>
                            <a:srgbClr val="000000"/>
                          </a:solidFill>
                          <a:effectLst/>
                          <a:latin typeface="Arial Narrow" panose="020B0606020202030204" pitchFamily="34" charset="0"/>
                        </a:rPr>
                        <a:t>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27308217"/>
                  </a:ext>
                </a:extLst>
              </a:tr>
              <a:tr h="155752">
                <a:tc>
                  <a:txBody>
                    <a:bodyPr/>
                    <a:lstStyle/>
                    <a:p>
                      <a:pPr algn="just" fontAlgn="b"/>
                      <a:r>
                        <a:rPr lang="es-MX" sz="1100" b="1" i="0" u="none" strike="noStrike" dirty="0">
                          <a:solidFill>
                            <a:srgbClr val="000000"/>
                          </a:solidFill>
                          <a:effectLst/>
                          <a:latin typeface="Arial Narrow" panose="020B0606020202030204" pitchFamily="34" charset="0"/>
                        </a:rPr>
                        <a:t>Militantes de Partido </a:t>
                      </a:r>
                      <a:r>
                        <a:rPr lang="es-MX" sz="1000" b="0" i="0" u="none" strike="noStrike" dirty="0">
                          <a:solidFill>
                            <a:srgbClr val="000000"/>
                          </a:solidFill>
                          <a:effectLst/>
                          <a:latin typeface="Arial Narrow" panose="020B0606020202030204" pitchFamily="34" charset="0"/>
                        </a:rPr>
                        <a:t>(2PT, 1PRD, 1RSP y 1 </a:t>
                      </a:r>
                      <a:r>
                        <a:rPr lang="es-MX" sz="1000" b="0" i="0" u="none" strike="noStrike" dirty="0" err="1">
                          <a:solidFill>
                            <a:srgbClr val="000000"/>
                          </a:solidFill>
                          <a:effectLst/>
                          <a:latin typeface="Arial Narrow" panose="020B0606020202030204" pitchFamily="34" charset="0"/>
                        </a:rPr>
                        <a:t>Plocal</a:t>
                      </a:r>
                      <a:r>
                        <a:rPr lang="es-MX" sz="1000" b="0" i="0" u="none" strike="noStrike" dirty="0">
                          <a:solidFill>
                            <a:srgbClr val="000000"/>
                          </a:solidFill>
                          <a:effectLst/>
                          <a:latin typeface="Arial Narrow" panose="020B0606020202030204" pitchFamily="34" charset="0"/>
                        </a:rPr>
                        <a:t>)</a:t>
                      </a:r>
                      <a:endParaRPr lang="es-MX" sz="1100" b="0" i="0" u="none" strike="noStrike" dirty="0">
                        <a:solidFill>
                          <a:srgbClr val="000000"/>
                        </a:solidFill>
                        <a:effectLst/>
                        <a:latin typeface="Arial Narrow" panose="020B0606020202030204" pitchFamily="34" charset="0"/>
                      </a:endParaRP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s-MX" sz="1200" b="0" i="0" u="none" strike="noStrike" dirty="0">
                          <a:solidFill>
                            <a:srgbClr val="000000"/>
                          </a:solidFill>
                          <a:effectLst/>
                          <a:latin typeface="Arial Narrow" panose="020B0606020202030204" pitchFamily="34" charset="0"/>
                        </a:rPr>
                        <a:t>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2906126"/>
                  </a:ext>
                </a:extLst>
              </a:tr>
              <a:tr h="241925">
                <a:tc>
                  <a:txBody>
                    <a:bodyPr/>
                    <a:lstStyle/>
                    <a:p>
                      <a:pPr algn="just" fontAlgn="b"/>
                      <a:r>
                        <a:rPr lang="es-MX" sz="1100" b="1" i="0" u="none" strike="noStrike" dirty="0">
                          <a:solidFill>
                            <a:srgbClr val="000000"/>
                          </a:solidFill>
                          <a:effectLst/>
                          <a:latin typeface="Arial Narrow" panose="020B0606020202030204" pitchFamily="34" charset="0"/>
                        </a:rPr>
                        <a:t>Consejera Electoral del Consejo Municipal</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s-MX" sz="1200" b="0" i="0" u="none" strike="noStrike" dirty="0">
                          <a:solidFill>
                            <a:srgbClr val="000000"/>
                          </a:solidFill>
                          <a:effectLst/>
                          <a:latin typeface="Arial Narrow" panose="020B0606020202030204" pitchFamily="34" charset="0"/>
                        </a:rPr>
                        <a:t>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4267868"/>
                  </a:ext>
                </a:extLst>
              </a:tr>
              <a:tr h="224215">
                <a:tc>
                  <a:txBody>
                    <a:bodyPr/>
                    <a:lstStyle/>
                    <a:p>
                      <a:pPr algn="ctr" fontAlgn="b"/>
                      <a:r>
                        <a:rPr lang="es-MX" sz="1600" b="1" i="0" u="none" strike="noStrike" dirty="0">
                          <a:solidFill>
                            <a:srgbClr val="000000"/>
                          </a:solidFill>
                          <a:effectLst/>
                          <a:latin typeface="Arial Narrow" panose="020B0606020202030204" pitchFamily="34" charset="0"/>
                        </a:rPr>
                        <a:t>Total</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s-MX" sz="1600" b="1" i="0" u="none" strike="noStrike" dirty="0">
                          <a:solidFill>
                            <a:srgbClr val="000000"/>
                          </a:solidFill>
                          <a:effectLst/>
                          <a:latin typeface="Arial Narrow" panose="020B0606020202030204" pitchFamily="34" charset="0"/>
                        </a:rPr>
                        <a:t>130</a:t>
                      </a:r>
                    </a:p>
                  </a:txBody>
                  <a:tcPr marL="5715" marR="5715" marT="5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1615647"/>
                  </a:ext>
                </a:extLst>
              </a:tr>
            </a:tbl>
          </a:graphicData>
        </a:graphic>
      </p:graphicFrame>
      <p:sp>
        <p:nvSpPr>
          <p:cNvPr id="10" name="CuadroTexto 9">
            <a:extLst>
              <a:ext uri="{FF2B5EF4-FFF2-40B4-BE49-F238E27FC236}">
                <a16:creationId xmlns:a16="http://schemas.microsoft.com/office/drawing/2014/main" id="{A494F3B4-7E08-4DC0-B6E3-183069EB5702}"/>
              </a:ext>
            </a:extLst>
          </p:cNvPr>
          <p:cNvSpPr txBox="1"/>
          <p:nvPr/>
        </p:nvSpPr>
        <p:spPr>
          <a:xfrm>
            <a:off x="480341" y="857147"/>
            <a:ext cx="3663925" cy="861774"/>
          </a:xfrm>
          <a:prstGeom prst="rect">
            <a:avLst/>
          </a:prstGeom>
          <a:noFill/>
        </p:spPr>
        <p:txBody>
          <a:bodyPr wrap="square">
            <a:spAutoFit/>
          </a:bodyPr>
          <a:lstStyle/>
          <a:p>
            <a:pPr algn="ctr" defTabSz="457200">
              <a:defRPr/>
            </a:pPr>
            <a:r>
              <a:rPr lang="es-MX" b="1" dirty="0">
                <a:solidFill>
                  <a:srgbClr val="000000"/>
                </a:solidFill>
                <a:highlight>
                  <a:srgbClr val="FF00FF"/>
                </a:highlight>
                <a:latin typeface="Arial Narrow" panose="020B0606020202030204" pitchFamily="34" charset="0"/>
              </a:rPr>
              <a:t>Corte al  26 marzo 2022.</a:t>
            </a:r>
          </a:p>
          <a:p>
            <a:pPr algn="ctr" defTabSz="457200">
              <a:defRPr/>
            </a:pPr>
            <a:r>
              <a:rPr lang="es-MX" b="1" dirty="0">
                <a:solidFill>
                  <a:srgbClr val="641345">
                    <a:lumMod val="60000"/>
                    <a:lumOff val="40000"/>
                  </a:srgbClr>
                </a:solidFill>
                <a:latin typeface="Arial Narrow" panose="020B0606020202030204" pitchFamily="34" charset="0"/>
              </a:rPr>
              <a:t>179 personas registradas</a:t>
            </a:r>
          </a:p>
          <a:p>
            <a:pPr algn="ctr" defTabSz="457200">
              <a:defRPr/>
            </a:pPr>
            <a:r>
              <a:rPr lang="es-MX" sz="1400" b="1" dirty="0">
                <a:solidFill>
                  <a:srgbClr val="000000"/>
                </a:solidFill>
                <a:latin typeface="Arial Narrow" panose="020B0606020202030204" pitchFamily="34" charset="0"/>
              </a:rPr>
              <a:t>27 Mujeres (15.1%) y 152 hombres (84.9%)</a:t>
            </a:r>
          </a:p>
        </p:txBody>
      </p:sp>
    </p:spTree>
    <p:extLst>
      <p:ext uri="{BB962C8B-B14F-4D97-AF65-F5344CB8AC3E}">
        <p14:creationId xmlns:p14="http://schemas.microsoft.com/office/powerpoint/2010/main" val="19527774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07EA6E81-D29F-4C78-BA00-1B2E6F305DA5}"/>
              </a:ext>
            </a:extLst>
          </p:cNvPr>
          <p:cNvSpPr>
            <a:spLocks noGrp="1"/>
          </p:cNvSpPr>
          <p:nvPr>
            <p:ph idx="1"/>
          </p:nvPr>
        </p:nvSpPr>
        <p:spPr>
          <a:xfrm>
            <a:off x="108156" y="1712403"/>
            <a:ext cx="5457848" cy="4838045"/>
          </a:xfrm>
        </p:spPr>
        <p:txBody>
          <a:bodyPr/>
          <a:lstStyle/>
          <a:p>
            <a:pPr marL="0" indent="0" fontAlgn="ctr">
              <a:buNone/>
            </a:pPr>
            <a:r>
              <a:rPr lang="es-MX" sz="1400" b="1" dirty="0">
                <a:solidFill>
                  <a:schemeClr val="accent5">
                    <a:lumMod val="60000"/>
                    <a:lumOff val="40000"/>
                  </a:schemeClr>
                </a:solidFill>
                <a:latin typeface="Arial Narrow" panose="020B0606020202030204" pitchFamily="34" charset="0"/>
              </a:rPr>
              <a:t>139 sentencias o resoluciones emitidas en 27 entidades federativas y 1 a nivel Nacional .</a:t>
            </a:r>
          </a:p>
          <a:p>
            <a:pPr fontAlgn="ctr"/>
            <a:r>
              <a:rPr lang="es-MX" sz="1100" b="1" dirty="0">
                <a:latin typeface="Arial Narrow" panose="020B0606020202030204" pitchFamily="34" charset="0"/>
              </a:rPr>
              <a:t>Nacional 1</a:t>
            </a:r>
          </a:p>
          <a:p>
            <a:pPr marL="342900" indent="-342900" algn="just">
              <a:spcBef>
                <a:spcPts val="0"/>
              </a:spcBef>
              <a:buFont typeface="+mj-lt"/>
              <a:buAutoNum type="arabicPeriod"/>
            </a:pPr>
            <a:r>
              <a:rPr lang="es-MX" sz="1050" b="1" dirty="0">
                <a:latin typeface="Arial Narrow" panose="020B0606020202030204" pitchFamily="34" charset="0"/>
              </a:rPr>
              <a:t>Baja California 3</a:t>
            </a:r>
          </a:p>
          <a:p>
            <a:pPr marL="342900" indent="-342900" algn="just">
              <a:spcBef>
                <a:spcPts val="0"/>
              </a:spcBef>
              <a:buFont typeface="+mj-lt"/>
              <a:buAutoNum type="arabicPeriod"/>
            </a:pPr>
            <a:r>
              <a:rPr lang="es-MX" sz="1050" b="1" dirty="0">
                <a:latin typeface="Arial Narrow" panose="020B0606020202030204" pitchFamily="34" charset="0"/>
              </a:rPr>
              <a:t>Baja California  Sur 4</a:t>
            </a:r>
          </a:p>
          <a:p>
            <a:pPr marL="342900" indent="-342900" algn="just">
              <a:spcBef>
                <a:spcPts val="0"/>
              </a:spcBef>
              <a:buFont typeface="+mj-lt"/>
              <a:buAutoNum type="arabicPeriod"/>
            </a:pPr>
            <a:r>
              <a:rPr lang="es-MX" sz="1050" b="1" dirty="0">
                <a:latin typeface="Arial Narrow" panose="020B0606020202030204" pitchFamily="34" charset="0"/>
              </a:rPr>
              <a:t>Campeche </a:t>
            </a:r>
            <a:r>
              <a:rPr lang="es-MX" sz="1000" b="1" dirty="0">
                <a:latin typeface="Arial Narrow" panose="020B0606020202030204" pitchFamily="34" charset="0"/>
              </a:rPr>
              <a:t>7 </a:t>
            </a:r>
            <a:r>
              <a:rPr lang="es-MX" sz="1000" dirty="0">
                <a:latin typeface="Arial Nova Cond Light" panose="020B0306020202020204" pitchFamily="34" charset="0"/>
              </a:rPr>
              <a:t>(Tribunal local  ordenó en el TEEC/JDC/15/2020 registrar a 4 </a:t>
            </a:r>
            <a:r>
              <a:rPr lang="es-MX" sz="1050" dirty="0">
                <a:latin typeface="Arial Nova Cond Light" panose="020B0306020202020204" pitchFamily="34" charset="0"/>
              </a:rPr>
              <a:t>personas)</a:t>
            </a:r>
            <a:endParaRPr lang="es-MX" sz="1050" b="1" dirty="0">
              <a:latin typeface="Arial Nova Cond Light" panose="020B0306020202020204" pitchFamily="34" charset="0"/>
            </a:endParaRPr>
          </a:p>
          <a:p>
            <a:pPr marL="342900" indent="-342900" algn="just">
              <a:spcBef>
                <a:spcPts val="0"/>
              </a:spcBef>
              <a:buFont typeface="+mj-lt"/>
              <a:buAutoNum type="arabicPeriod"/>
            </a:pPr>
            <a:r>
              <a:rPr lang="es-MX" sz="1050" b="1" dirty="0">
                <a:latin typeface="Arial Narrow" panose="020B0606020202030204" pitchFamily="34" charset="0"/>
              </a:rPr>
              <a:t>Chiapas 7</a:t>
            </a:r>
            <a:r>
              <a:rPr lang="es-MX" sz="1050" dirty="0">
                <a:latin typeface="Arial Nova Cond Light" panose="020B0306020202020204" pitchFamily="34" charset="0"/>
              </a:rPr>
              <a:t>(</a:t>
            </a:r>
            <a:r>
              <a:rPr lang="es-MX" sz="1000" dirty="0">
                <a:latin typeface="Arial Nova Cond Light" panose="020B0306020202020204" pitchFamily="34" charset="0"/>
              </a:rPr>
              <a:t>OPL ordenó en el IEPC/PE/Q/AEDC/002/2020, registrar a 2 personas)</a:t>
            </a:r>
            <a:endParaRPr lang="es-MX" sz="1000" b="1" dirty="0">
              <a:latin typeface="Arial Nova Cond Light" panose="020B0306020202020204" pitchFamily="34" charset="0"/>
            </a:endParaRPr>
          </a:p>
          <a:p>
            <a:pPr marL="342900" indent="-342900" algn="just">
              <a:spcBef>
                <a:spcPts val="0"/>
              </a:spcBef>
              <a:buFont typeface="+mj-lt"/>
              <a:buAutoNum type="arabicPeriod"/>
            </a:pPr>
            <a:r>
              <a:rPr lang="es-MX" sz="1050" b="1" dirty="0">
                <a:latin typeface="Arial Narrow" panose="020B0606020202030204" pitchFamily="34" charset="0"/>
              </a:rPr>
              <a:t>Hidalgo 4</a:t>
            </a:r>
          </a:p>
          <a:p>
            <a:pPr marL="342900" indent="-342900" algn="just">
              <a:spcBef>
                <a:spcPts val="0"/>
              </a:spcBef>
              <a:buFont typeface="+mj-lt"/>
              <a:buAutoNum type="arabicPeriod"/>
            </a:pPr>
            <a:r>
              <a:rPr lang="es-MX" sz="1050" b="1" dirty="0">
                <a:latin typeface="Arial Narrow" panose="020B0606020202030204" pitchFamily="34" charset="0"/>
              </a:rPr>
              <a:t>Jalisco 3</a:t>
            </a:r>
          </a:p>
          <a:p>
            <a:pPr marL="342900" indent="-342900" algn="just">
              <a:spcBef>
                <a:spcPts val="0"/>
              </a:spcBef>
              <a:buFont typeface="+mj-lt"/>
              <a:buAutoNum type="arabicPeriod"/>
            </a:pPr>
            <a:r>
              <a:rPr lang="es-MX" sz="1050" b="1" dirty="0">
                <a:latin typeface="Arial Narrow" panose="020B0606020202030204" pitchFamily="34" charset="0"/>
              </a:rPr>
              <a:t>Oaxaca 22 </a:t>
            </a:r>
            <a:r>
              <a:rPr lang="es-MX" sz="1050" dirty="0">
                <a:latin typeface="Arial Nova Cond Light" panose="020B0306020202020204" pitchFamily="34" charset="0"/>
              </a:rPr>
              <a:t>(</a:t>
            </a:r>
            <a:r>
              <a:rPr lang="es-MX" sz="1000" dirty="0">
                <a:latin typeface="Arial Nova Cond Light" panose="020B0306020202020204" pitchFamily="34" charset="0"/>
              </a:rPr>
              <a:t>Tribunal local  ordenó en el JDC/83/2020 registrar a 5 personas, en el JDCI/61/2020 registrar a 2 personas y en el JDCI/56/2020 registrar a 9 personas)</a:t>
            </a:r>
          </a:p>
          <a:p>
            <a:pPr marL="342900" indent="-342900" algn="just">
              <a:spcBef>
                <a:spcPts val="0"/>
              </a:spcBef>
              <a:buFont typeface="+mj-lt"/>
              <a:buAutoNum type="arabicPeriod"/>
            </a:pPr>
            <a:r>
              <a:rPr lang="es-MX" sz="1050" b="1" dirty="0">
                <a:latin typeface="Arial Narrow" panose="020B0606020202030204" pitchFamily="34" charset="0"/>
              </a:rPr>
              <a:t>Querétaro 5</a:t>
            </a:r>
          </a:p>
          <a:p>
            <a:pPr marL="342900" indent="-342900" algn="just">
              <a:spcBef>
                <a:spcPts val="0"/>
              </a:spcBef>
              <a:buFont typeface="+mj-lt"/>
              <a:buAutoNum type="arabicPeriod"/>
            </a:pPr>
            <a:r>
              <a:rPr lang="es-MX" sz="1050" b="1" dirty="0">
                <a:latin typeface="Arial Narrow" panose="020B0606020202030204" pitchFamily="34" charset="0"/>
              </a:rPr>
              <a:t>Quintana Roo 6 </a:t>
            </a:r>
            <a:r>
              <a:rPr lang="es-MX" sz="1000" dirty="0">
                <a:latin typeface="Arial Nova Cond Light" panose="020B0306020202020204" pitchFamily="34" charset="0"/>
              </a:rPr>
              <a:t>(OPL ordenó en el IEQROO/CG/R-020-2020 registrar a 3 personas)</a:t>
            </a:r>
            <a:endParaRPr lang="es-MX" sz="1050" b="1" dirty="0">
              <a:latin typeface="Arial Nova Cond Light" panose="020B0306020202020204" pitchFamily="34" charset="0"/>
            </a:endParaRPr>
          </a:p>
          <a:p>
            <a:pPr marL="342900" indent="-342900" algn="just">
              <a:spcBef>
                <a:spcPts val="0"/>
              </a:spcBef>
              <a:buFont typeface="+mj-lt"/>
              <a:buAutoNum type="arabicPeriod"/>
            </a:pPr>
            <a:r>
              <a:rPr lang="es-MX" sz="1050" b="1" dirty="0">
                <a:latin typeface="Arial Narrow" panose="020B0606020202030204" pitchFamily="34" charset="0"/>
              </a:rPr>
              <a:t>Sonora 5</a:t>
            </a:r>
          </a:p>
          <a:p>
            <a:pPr marL="342900" indent="-342900" algn="just">
              <a:spcBef>
                <a:spcPts val="0"/>
              </a:spcBef>
              <a:buFont typeface="+mj-lt"/>
              <a:buAutoNum type="arabicPeriod"/>
            </a:pPr>
            <a:r>
              <a:rPr lang="es-MX" sz="1050" b="1" dirty="0">
                <a:latin typeface="Arial Narrow" panose="020B0606020202030204" pitchFamily="34" charset="0"/>
              </a:rPr>
              <a:t>Tabasco 8</a:t>
            </a:r>
          </a:p>
          <a:p>
            <a:pPr marL="342900" indent="-342900" algn="just">
              <a:spcBef>
                <a:spcPts val="0"/>
              </a:spcBef>
              <a:buFont typeface="+mj-lt"/>
              <a:buAutoNum type="arabicPeriod"/>
            </a:pPr>
            <a:r>
              <a:rPr lang="es-MX" sz="1050" b="1" dirty="0">
                <a:highlight>
                  <a:srgbClr val="FFFF00"/>
                </a:highlight>
                <a:latin typeface="Arial Narrow" panose="020B0606020202030204" pitchFamily="34" charset="0"/>
              </a:rPr>
              <a:t>Veracruz 29 </a:t>
            </a:r>
            <a:r>
              <a:rPr lang="es-MX" sz="1050" b="1" dirty="0">
                <a:highlight>
                  <a:srgbClr val="FFFF00"/>
                </a:highlight>
                <a:latin typeface="Arial Nova Cond Light" panose="020B0306020202020204" pitchFamily="34" charset="0"/>
              </a:rPr>
              <a:t>(Ernesto Ruiz Flandes tiene 11 sentencias postulado por MC a PM)</a:t>
            </a:r>
          </a:p>
          <a:p>
            <a:pPr marL="342900" indent="-342900" algn="just">
              <a:spcBef>
                <a:spcPts val="0"/>
              </a:spcBef>
              <a:buFont typeface="+mj-lt"/>
              <a:buAutoNum type="arabicPeriod"/>
            </a:pPr>
            <a:r>
              <a:rPr lang="es-MX" sz="1050" b="1" dirty="0">
                <a:latin typeface="Arial Narrow" panose="020B0606020202030204" pitchFamily="34" charset="0"/>
              </a:rPr>
              <a:t>Yucatán 1</a:t>
            </a:r>
          </a:p>
          <a:p>
            <a:pPr marL="342900" indent="-342900" algn="just">
              <a:spcBef>
                <a:spcPts val="0"/>
              </a:spcBef>
              <a:buFont typeface="+mj-lt"/>
              <a:buAutoNum type="arabicPeriod"/>
            </a:pPr>
            <a:r>
              <a:rPr lang="es-MX" sz="1050" b="1" dirty="0">
                <a:latin typeface="Arial Narrow" panose="020B0606020202030204" pitchFamily="34" charset="0"/>
              </a:rPr>
              <a:t>Nayarit 3</a:t>
            </a:r>
          </a:p>
          <a:p>
            <a:pPr marL="342900" indent="-342900" algn="just">
              <a:spcBef>
                <a:spcPts val="0"/>
              </a:spcBef>
              <a:buFont typeface="+mj-lt"/>
              <a:buAutoNum type="arabicPeriod"/>
            </a:pPr>
            <a:r>
              <a:rPr lang="es-MX" sz="1050" b="1" dirty="0">
                <a:latin typeface="Arial Narrow" panose="020B0606020202030204" pitchFamily="34" charset="0"/>
              </a:rPr>
              <a:t>San Luis Potosí 1 </a:t>
            </a:r>
          </a:p>
          <a:p>
            <a:pPr marL="342900" indent="-342900" algn="just">
              <a:spcBef>
                <a:spcPts val="0"/>
              </a:spcBef>
              <a:buFont typeface="+mj-lt"/>
              <a:buAutoNum type="arabicPeriod"/>
            </a:pPr>
            <a:r>
              <a:rPr lang="es-MX" sz="1050" b="1" dirty="0">
                <a:latin typeface="Arial Narrow" panose="020B0606020202030204" pitchFamily="34" charset="0"/>
              </a:rPr>
              <a:t>Guanajuato 5</a:t>
            </a:r>
          </a:p>
          <a:p>
            <a:pPr marL="342900" indent="-342900" algn="just">
              <a:spcBef>
                <a:spcPts val="0"/>
              </a:spcBef>
              <a:buFont typeface="+mj-lt"/>
              <a:buAutoNum type="arabicPeriod"/>
            </a:pPr>
            <a:r>
              <a:rPr lang="es-MX" sz="1050" b="1" dirty="0">
                <a:latin typeface="Arial Narrow" panose="020B0606020202030204" pitchFamily="34" charset="0"/>
              </a:rPr>
              <a:t>Colima 1</a:t>
            </a:r>
          </a:p>
          <a:p>
            <a:pPr marL="342900" indent="-342900" algn="just">
              <a:spcBef>
                <a:spcPts val="0"/>
              </a:spcBef>
              <a:buFont typeface="+mj-lt"/>
              <a:buAutoNum type="arabicPeriod"/>
            </a:pPr>
            <a:r>
              <a:rPr lang="es-MX" sz="1050" b="1" dirty="0">
                <a:latin typeface="Arial Narrow" panose="020B0606020202030204" pitchFamily="34" charset="0"/>
              </a:rPr>
              <a:t>Puebla 3</a:t>
            </a:r>
          </a:p>
          <a:p>
            <a:pPr marL="342900" indent="-342900" algn="just">
              <a:spcBef>
                <a:spcPts val="0"/>
              </a:spcBef>
              <a:buFont typeface="+mj-lt"/>
              <a:buAutoNum type="arabicPeriod"/>
            </a:pPr>
            <a:r>
              <a:rPr lang="es-MX" sz="1050" b="1" dirty="0">
                <a:latin typeface="Arial Narrow" panose="020B0606020202030204" pitchFamily="34" charset="0"/>
              </a:rPr>
              <a:t>Estado  de México 3</a:t>
            </a:r>
          </a:p>
          <a:p>
            <a:pPr marL="342900" indent="-342900" algn="just">
              <a:spcBef>
                <a:spcPts val="0"/>
              </a:spcBef>
              <a:buFont typeface="+mj-lt"/>
              <a:buAutoNum type="arabicPeriod"/>
            </a:pPr>
            <a:r>
              <a:rPr lang="es-MX" sz="1050" b="1" dirty="0">
                <a:latin typeface="Arial Narrow" panose="020B0606020202030204" pitchFamily="34" charset="0"/>
              </a:rPr>
              <a:t>Nuevo León 5</a:t>
            </a:r>
          </a:p>
          <a:p>
            <a:pPr marL="342900" indent="-342900" algn="just">
              <a:spcBef>
                <a:spcPts val="0"/>
              </a:spcBef>
              <a:buFont typeface="+mj-lt"/>
              <a:buAutoNum type="arabicPeriod"/>
            </a:pPr>
            <a:r>
              <a:rPr lang="es-MX" sz="1050" b="1" dirty="0">
                <a:latin typeface="Arial Narrow" panose="020B0606020202030204" pitchFamily="34" charset="0"/>
              </a:rPr>
              <a:t>Ciudad de México 3</a:t>
            </a:r>
          </a:p>
          <a:p>
            <a:pPr marL="342900" indent="-342900" algn="just">
              <a:spcBef>
                <a:spcPts val="0"/>
              </a:spcBef>
              <a:buFont typeface="+mj-lt"/>
              <a:buAutoNum type="arabicPeriod"/>
            </a:pPr>
            <a:r>
              <a:rPr lang="es-MX" sz="1050" b="1" dirty="0">
                <a:latin typeface="Arial Narrow" panose="020B0606020202030204" pitchFamily="34" charset="0"/>
              </a:rPr>
              <a:t>Michoacán 1 </a:t>
            </a:r>
          </a:p>
          <a:p>
            <a:pPr marL="342900" indent="-342900" algn="just">
              <a:spcBef>
                <a:spcPts val="0"/>
              </a:spcBef>
              <a:buFont typeface="+mj-lt"/>
              <a:buAutoNum type="arabicPeriod"/>
            </a:pPr>
            <a:r>
              <a:rPr lang="es-MX" sz="1050" b="1" dirty="0">
                <a:latin typeface="Arial Narrow" panose="020B0606020202030204" pitchFamily="34" charset="0"/>
              </a:rPr>
              <a:t>Tamaulipas 1</a:t>
            </a:r>
          </a:p>
          <a:p>
            <a:pPr marL="342900" indent="-342900" algn="just">
              <a:spcBef>
                <a:spcPts val="0"/>
              </a:spcBef>
              <a:buFont typeface="+mj-lt"/>
              <a:buAutoNum type="arabicPeriod"/>
            </a:pPr>
            <a:r>
              <a:rPr lang="es-MX" sz="1050" b="1" dirty="0">
                <a:latin typeface="Arial Narrow" panose="020B0606020202030204" pitchFamily="34" charset="0"/>
              </a:rPr>
              <a:t>Guerrero 4</a:t>
            </a:r>
          </a:p>
          <a:p>
            <a:pPr marL="342900" indent="-342900" algn="just">
              <a:spcBef>
                <a:spcPts val="0"/>
              </a:spcBef>
              <a:buFont typeface="+mj-lt"/>
              <a:buAutoNum type="arabicPeriod"/>
            </a:pPr>
            <a:r>
              <a:rPr lang="es-MX" sz="1050" b="1" dirty="0">
                <a:latin typeface="Arial Narrow" panose="020B0606020202030204" pitchFamily="34" charset="0"/>
              </a:rPr>
              <a:t>Morelos  2</a:t>
            </a:r>
          </a:p>
          <a:p>
            <a:pPr marL="342900" indent="-342900" algn="just">
              <a:spcBef>
                <a:spcPts val="0"/>
              </a:spcBef>
              <a:buFont typeface="+mj-lt"/>
              <a:buAutoNum type="arabicPeriod"/>
            </a:pPr>
            <a:r>
              <a:rPr lang="es-MX" sz="1050" b="1" dirty="0">
                <a:latin typeface="Arial Narrow" panose="020B0606020202030204" pitchFamily="34" charset="0"/>
              </a:rPr>
              <a:t>Coahuila 1</a:t>
            </a:r>
          </a:p>
          <a:p>
            <a:pPr marL="342900" indent="-342900" algn="just">
              <a:spcBef>
                <a:spcPts val="0"/>
              </a:spcBef>
              <a:buFont typeface="+mj-lt"/>
              <a:buAutoNum type="arabicPeriod"/>
            </a:pPr>
            <a:r>
              <a:rPr lang="es-MX" sz="1050" b="1" dirty="0">
                <a:latin typeface="Arial Narrow" panose="020B0606020202030204" pitchFamily="34" charset="0"/>
              </a:rPr>
              <a:t>Chihuahua	 1</a:t>
            </a:r>
          </a:p>
          <a:p>
            <a:pPr marL="342900" indent="-342900" algn="just">
              <a:buFont typeface="+mj-lt"/>
              <a:buAutoNum type="arabicPeriod"/>
            </a:pPr>
            <a:endParaRPr lang="es-MX" sz="2000" b="1" dirty="0">
              <a:latin typeface="Arial Narrow" panose="020B0606020202030204" pitchFamily="34" charset="0"/>
            </a:endParaRPr>
          </a:p>
          <a:p>
            <a:pPr>
              <a:buFont typeface="Arial" panose="020B0604020202020204" pitchFamily="34" charset="0"/>
              <a:buChar char="•"/>
            </a:pPr>
            <a:endParaRPr lang="es-MX" sz="1200" dirty="0">
              <a:latin typeface="Arial Narrow" panose="020B0606020202030204" pitchFamily="34" charset="0"/>
            </a:endParaRPr>
          </a:p>
          <a:p>
            <a:pPr>
              <a:buFont typeface="Arial" panose="020B0604020202020204" pitchFamily="34" charset="0"/>
              <a:buChar char="•"/>
            </a:pPr>
            <a:endParaRPr lang="es-MX" sz="1600" dirty="0">
              <a:latin typeface="Arial Narrow" panose="020B0606020202030204" pitchFamily="34" charset="0"/>
            </a:endParaRPr>
          </a:p>
          <a:p>
            <a:pPr marL="0" indent="0">
              <a:buNone/>
            </a:pPr>
            <a:endParaRPr lang="es-MX" dirty="0">
              <a:latin typeface="Arial Narrow" panose="020B0606020202030204" pitchFamily="34" charset="0"/>
            </a:endParaRPr>
          </a:p>
          <a:p>
            <a:pPr marL="0" indent="0">
              <a:buNone/>
            </a:pPr>
            <a:endParaRPr lang="es-MX" dirty="0">
              <a:latin typeface="Arial Narrow" panose="020B0606020202030204" pitchFamily="34" charset="0"/>
            </a:endParaRPr>
          </a:p>
        </p:txBody>
      </p:sp>
      <p:sp>
        <p:nvSpPr>
          <p:cNvPr id="3" name="Título 2">
            <a:extLst>
              <a:ext uri="{FF2B5EF4-FFF2-40B4-BE49-F238E27FC236}">
                <a16:creationId xmlns:a16="http://schemas.microsoft.com/office/drawing/2014/main" id="{A6A76024-5129-4669-9A8E-F90806FA25BF}"/>
              </a:ext>
            </a:extLst>
          </p:cNvPr>
          <p:cNvSpPr>
            <a:spLocks noGrp="1"/>
          </p:cNvSpPr>
          <p:nvPr>
            <p:ph type="title"/>
          </p:nvPr>
        </p:nvSpPr>
        <p:spPr>
          <a:xfrm>
            <a:off x="5566004" y="340445"/>
            <a:ext cx="4993843" cy="551950"/>
          </a:xfrm>
        </p:spPr>
        <p:txBody>
          <a:bodyPr>
            <a:normAutofit fontScale="90000"/>
          </a:bodyPr>
          <a:lstStyle/>
          <a:p>
            <a:r>
              <a:rPr lang="es-MX" dirty="0"/>
              <a:t>Infractores de Violencia Política registrados en el RNPS</a:t>
            </a:r>
          </a:p>
        </p:txBody>
      </p:sp>
      <p:graphicFrame>
        <p:nvGraphicFramePr>
          <p:cNvPr id="7" name="Tabla 4">
            <a:extLst>
              <a:ext uri="{FF2B5EF4-FFF2-40B4-BE49-F238E27FC236}">
                <a16:creationId xmlns:a16="http://schemas.microsoft.com/office/drawing/2014/main" id="{EE78CFBF-0708-4675-972F-7B46E66485C5}"/>
              </a:ext>
            </a:extLst>
          </p:cNvPr>
          <p:cNvGraphicFramePr>
            <a:graphicFrameLocks noGrp="1"/>
          </p:cNvGraphicFramePr>
          <p:nvPr>
            <p:extLst>
              <p:ext uri="{D42A27DB-BD31-4B8C-83A1-F6EECF244321}">
                <p14:modId xmlns:p14="http://schemas.microsoft.com/office/powerpoint/2010/main" val="4174112872"/>
              </p:ext>
            </p:extLst>
          </p:nvPr>
        </p:nvGraphicFramePr>
        <p:xfrm>
          <a:off x="5702216" y="1097280"/>
          <a:ext cx="6381628" cy="5760720"/>
        </p:xfrm>
        <a:graphic>
          <a:graphicData uri="http://schemas.openxmlformats.org/drawingml/2006/table">
            <a:tbl>
              <a:tblPr firstRow="1" bandRow="1">
                <a:tableStyleId>{2D5ABB26-0587-4C30-8999-92F81FD0307C}</a:tableStyleId>
              </a:tblPr>
              <a:tblGrid>
                <a:gridCol w="2275217">
                  <a:extLst>
                    <a:ext uri="{9D8B030D-6E8A-4147-A177-3AD203B41FA5}">
                      <a16:colId xmlns:a16="http://schemas.microsoft.com/office/drawing/2014/main" val="2990333006"/>
                    </a:ext>
                  </a:extLst>
                </a:gridCol>
                <a:gridCol w="627422">
                  <a:extLst>
                    <a:ext uri="{9D8B030D-6E8A-4147-A177-3AD203B41FA5}">
                      <a16:colId xmlns:a16="http://schemas.microsoft.com/office/drawing/2014/main" val="2276076389"/>
                    </a:ext>
                  </a:extLst>
                </a:gridCol>
                <a:gridCol w="2632471">
                  <a:extLst>
                    <a:ext uri="{9D8B030D-6E8A-4147-A177-3AD203B41FA5}">
                      <a16:colId xmlns:a16="http://schemas.microsoft.com/office/drawing/2014/main" val="68786876"/>
                    </a:ext>
                  </a:extLst>
                </a:gridCol>
                <a:gridCol w="846518">
                  <a:extLst>
                    <a:ext uri="{9D8B030D-6E8A-4147-A177-3AD203B41FA5}">
                      <a16:colId xmlns:a16="http://schemas.microsoft.com/office/drawing/2014/main" val="911860952"/>
                    </a:ext>
                  </a:extLst>
                </a:gridCol>
              </a:tblGrid>
              <a:tr h="285017">
                <a:tc gridSpan="4">
                  <a:txBody>
                    <a:bodyPr/>
                    <a:lstStyle/>
                    <a:p>
                      <a:pPr algn="ctr"/>
                      <a:r>
                        <a:rPr lang="es-MX" sz="900" b="1" dirty="0">
                          <a:latin typeface="Arial Narrow" panose="020B0606020202030204" pitchFamily="34" charset="0"/>
                        </a:rPr>
                        <a:t>13 INFRACTORES REINCIDENTES</a:t>
                      </a:r>
                    </a:p>
                    <a:p>
                      <a:pPr algn="ctr"/>
                      <a:r>
                        <a:rPr lang="es-MX" sz="900" b="1" dirty="0">
                          <a:latin typeface="Arial Narrow" panose="020B0606020202030204" pitchFamily="34" charset="0"/>
                        </a:rPr>
                        <a:t>12 hombres y 1 mujer</a:t>
                      </a:r>
                      <a:endParaRPr lang="es-MX" sz="900" b="1" dirty="0">
                        <a:latin typeface="Arial Narrow" panose="020B0606020202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hMerge="1">
                  <a:txBody>
                    <a:bodyPr/>
                    <a:lstStyle/>
                    <a:p>
                      <a:endParaRPr lang="es-MX"/>
                    </a:p>
                  </a:txBody>
                  <a:tcPr/>
                </a:tc>
                <a:tc hMerge="1">
                  <a:txBody>
                    <a:bodyPr/>
                    <a:lstStyle/>
                    <a:p>
                      <a:endParaRPr lang="es-MX"/>
                    </a:p>
                  </a:txBody>
                  <a:tcPr/>
                </a:tc>
                <a:tc hMerge="1">
                  <a:txBody>
                    <a:bodyPr/>
                    <a:lstStyle/>
                    <a:p>
                      <a:endParaRPr lang="es-MX"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781265812"/>
                  </a:ext>
                </a:extLst>
              </a:tr>
              <a:tr h="285017">
                <a:tc>
                  <a:txBody>
                    <a:bodyPr/>
                    <a:lstStyle/>
                    <a:p>
                      <a:pPr algn="ctr"/>
                      <a:r>
                        <a:rPr lang="es-MX" sz="900" b="1" dirty="0">
                          <a:latin typeface="Arial Narrow" panose="020B0606020202030204" pitchFamily="34" charset="0"/>
                        </a:rPr>
                        <a:t>Nombre</a:t>
                      </a:r>
                      <a:endParaRPr lang="es-MX" sz="900" b="1" dirty="0">
                        <a:latin typeface="Arial Narrow" panose="020B0606020202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s-MX" sz="900" b="1" dirty="0">
                          <a:latin typeface="Arial Narrow" panose="020B0606020202030204" pitchFamily="34" charset="0"/>
                        </a:rPr>
                        <a:t>Género</a:t>
                      </a:r>
                      <a:endParaRPr lang="es-MX" sz="900" b="1" dirty="0">
                        <a:latin typeface="Arial Narrow" panose="020B0606020202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s-MX" sz="900" b="1" dirty="0">
                          <a:latin typeface="Arial Narrow" panose="020B0606020202030204" pitchFamily="34" charset="0"/>
                        </a:rPr>
                        <a:t>Entidad</a:t>
                      </a:r>
                      <a:endParaRPr lang="es-MX" sz="900" b="1" dirty="0">
                        <a:latin typeface="Arial Narrow" panose="020B0606020202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s-MX" sz="900" b="1" dirty="0">
                          <a:latin typeface="Arial Narrow" panose="020B0606020202030204" pitchFamily="34" charset="0"/>
                        </a:rPr>
                        <a:t>N° de sentencias</a:t>
                      </a:r>
                      <a:endParaRPr lang="es-MX" sz="900" b="1" dirty="0">
                        <a:latin typeface="Arial Narrow" panose="020B0606020202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4218190965"/>
                  </a:ext>
                </a:extLst>
              </a:tr>
              <a:tr h="320645">
                <a:tc>
                  <a:txBody>
                    <a:bodyPr/>
                    <a:lstStyle/>
                    <a:p>
                      <a:pPr algn="ctr"/>
                      <a:r>
                        <a:rPr lang="es-MX" sz="1050" b="1" dirty="0">
                          <a:solidFill>
                            <a:schemeClr val="tx1"/>
                          </a:solidFill>
                          <a:highlight>
                            <a:srgbClr val="FFFF00"/>
                          </a:highlight>
                          <a:latin typeface="Arial Narrow" panose="020B0606020202030204" pitchFamily="34" charset="0"/>
                        </a:rPr>
                        <a:t>ERNESTO RUIZ FLANDES</a:t>
                      </a:r>
                      <a:endParaRPr lang="es-MX" sz="1050" dirty="0">
                        <a:solidFill>
                          <a:schemeClr val="tx1"/>
                        </a:solidFill>
                        <a:highlight>
                          <a:srgbClr val="FFFF00"/>
                        </a:highlight>
                        <a:latin typeface="Arial Narrow" panose="020B0606020202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sz="1050" dirty="0">
                          <a:solidFill>
                            <a:schemeClr val="tx1"/>
                          </a:solidFill>
                          <a:highlight>
                            <a:srgbClr val="FFFF00"/>
                          </a:highlight>
                          <a:latin typeface="Arial Narrow" panose="020B0606020202030204" pitchFamily="34" charset="0"/>
                        </a:rPr>
                        <a:t>H</a:t>
                      </a:r>
                      <a:endParaRPr lang="es-MX" sz="1050" dirty="0">
                        <a:solidFill>
                          <a:schemeClr val="tx1"/>
                        </a:solidFill>
                        <a:highlight>
                          <a:srgbClr val="FFFF00"/>
                        </a:highlight>
                        <a:latin typeface="Arial Narrow" panose="020B0606020202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sz="1050" dirty="0">
                          <a:solidFill>
                            <a:schemeClr val="tx1"/>
                          </a:solidFill>
                          <a:highlight>
                            <a:srgbClr val="FFFF00"/>
                          </a:highlight>
                          <a:latin typeface="Arial Narrow" panose="020B0606020202030204" pitchFamily="34" charset="0"/>
                        </a:rPr>
                        <a:t>Veracruz</a:t>
                      </a:r>
                    </a:p>
                    <a:p>
                      <a:pPr algn="ctr"/>
                      <a:r>
                        <a:rPr lang="es-MX" sz="1050" b="1" dirty="0">
                          <a:solidFill>
                            <a:schemeClr val="tx1"/>
                          </a:solidFill>
                          <a:highlight>
                            <a:srgbClr val="FFFF00"/>
                          </a:highlight>
                          <a:latin typeface="Arial Narrow" panose="020B0606020202030204" pitchFamily="34" charset="0"/>
                        </a:rPr>
                        <a:t>Presidente Municipal, MC</a:t>
                      </a:r>
                      <a:endParaRPr lang="es-MX" sz="1050" dirty="0">
                        <a:solidFill>
                          <a:schemeClr val="tx1"/>
                        </a:solidFill>
                        <a:highlight>
                          <a:srgbClr val="FFFF00"/>
                        </a:highlight>
                        <a:latin typeface="Arial Narrow" panose="020B0606020202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sz="1050" b="1" dirty="0">
                          <a:solidFill>
                            <a:schemeClr val="tx1"/>
                          </a:solidFill>
                          <a:highlight>
                            <a:srgbClr val="FFFF00"/>
                          </a:highlight>
                          <a:latin typeface="Arial Narrow" panose="020B0606020202030204" pitchFamily="34" charset="0"/>
                        </a:rPr>
                        <a:t>11</a:t>
                      </a:r>
                      <a:endParaRPr lang="es-MX" sz="1050" b="1" dirty="0">
                        <a:solidFill>
                          <a:schemeClr val="tx1"/>
                        </a:solidFill>
                        <a:highlight>
                          <a:srgbClr val="FFFF00"/>
                        </a:highlight>
                        <a:latin typeface="Arial Narrow" panose="020B0606020202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0526998"/>
                  </a:ext>
                </a:extLst>
              </a:tr>
              <a:tr h="285017">
                <a:tc>
                  <a:txBody>
                    <a:bodyPr/>
                    <a:lstStyle/>
                    <a:p>
                      <a:pPr marL="0" marR="0" lvl="0" indent="0" algn="ctr" defTabSz="457146" rtl="0" eaLnBrk="1" fontAlgn="auto" latinLnBrk="0" hangingPunct="1">
                        <a:lnSpc>
                          <a:spcPct val="100000"/>
                        </a:lnSpc>
                        <a:spcBef>
                          <a:spcPts val="0"/>
                        </a:spcBef>
                        <a:spcAft>
                          <a:spcPts val="0"/>
                        </a:spcAft>
                        <a:buClrTx/>
                        <a:buSzTx/>
                        <a:buFontTx/>
                        <a:buNone/>
                        <a:tabLst/>
                        <a:defRPr/>
                      </a:pPr>
                      <a:r>
                        <a:rPr lang="es-MX" sz="900" b="0" u="none" strike="noStrike" dirty="0">
                          <a:solidFill>
                            <a:schemeClr val="tx1"/>
                          </a:solidFill>
                          <a:effectLst/>
                          <a:latin typeface="Arial Narrow" panose="020B0606020202030204" pitchFamily="34" charset="0"/>
                        </a:rPr>
                        <a:t>YOLANDA ADELAIDA SANTOS MONTAÑO</a:t>
                      </a:r>
                      <a:endParaRPr lang="es-MX" sz="900" b="0" i="0" u="none" strike="noStrike" dirty="0">
                        <a:solidFill>
                          <a:schemeClr val="tx1"/>
                        </a:solidFill>
                        <a:effectLst/>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sz="900" dirty="0">
                          <a:solidFill>
                            <a:schemeClr val="tx1"/>
                          </a:solidFill>
                          <a:latin typeface="Arial Narrow" panose="020B0606020202030204" pitchFamily="34" charset="0"/>
                        </a:rPr>
                        <a:t>M</a:t>
                      </a:r>
                      <a:endParaRPr lang="es-MX" sz="900" dirty="0">
                        <a:solidFill>
                          <a:schemeClr val="tx1"/>
                        </a:solidFill>
                        <a:latin typeface="Arial Narrow" panose="020B0606020202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sz="900" dirty="0">
                          <a:solidFill>
                            <a:schemeClr val="tx1"/>
                          </a:solidFill>
                          <a:latin typeface="Arial Narrow" panose="020B0606020202030204" pitchFamily="34" charset="0"/>
                        </a:rPr>
                        <a:t>Oaxaca</a:t>
                      </a:r>
                    </a:p>
                    <a:p>
                      <a:pPr marL="0" marR="0" lvl="0" indent="0" algn="ctr" defTabSz="457146" rtl="0" eaLnBrk="1" fontAlgn="ctr" latinLnBrk="0" hangingPunct="1">
                        <a:lnSpc>
                          <a:spcPct val="100000"/>
                        </a:lnSpc>
                        <a:spcBef>
                          <a:spcPts val="0"/>
                        </a:spcBef>
                        <a:spcAft>
                          <a:spcPts val="0"/>
                        </a:spcAft>
                        <a:buClrTx/>
                        <a:buSzTx/>
                        <a:buFontTx/>
                        <a:buNone/>
                        <a:tabLst/>
                        <a:defRPr/>
                      </a:pPr>
                      <a:r>
                        <a:rPr lang="es-MX" sz="900" b="0" i="0" u="none" strike="noStrike" dirty="0">
                          <a:solidFill>
                            <a:schemeClr val="tx1"/>
                          </a:solidFill>
                          <a:effectLst/>
                          <a:latin typeface="Arial Narrow" panose="020B0606020202030204" pitchFamily="34" charset="0"/>
                        </a:rPr>
                        <a:t>Presidenta Municipal, Morena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sz="900" dirty="0">
                          <a:solidFill>
                            <a:schemeClr val="tx1"/>
                          </a:solidFill>
                          <a:latin typeface="Arial Narrow" panose="020B0606020202030204" pitchFamily="34" charset="0"/>
                        </a:rPr>
                        <a:t>3</a:t>
                      </a:r>
                      <a:endParaRPr lang="es-MX" sz="900" dirty="0">
                        <a:solidFill>
                          <a:schemeClr val="tx1"/>
                        </a:solidFill>
                        <a:latin typeface="Arial Narrow" panose="020B0606020202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7211228"/>
                  </a:ext>
                </a:extLst>
              </a:tr>
              <a:tr h="285017">
                <a:tc>
                  <a:txBody>
                    <a:bodyPr/>
                    <a:lstStyle/>
                    <a:p>
                      <a:pPr marL="0" marR="0" lvl="0" indent="0" algn="ctr" defTabSz="457146" rtl="0" eaLnBrk="1" fontAlgn="auto" latinLnBrk="0" hangingPunct="1">
                        <a:lnSpc>
                          <a:spcPct val="100000"/>
                        </a:lnSpc>
                        <a:spcBef>
                          <a:spcPts val="0"/>
                        </a:spcBef>
                        <a:spcAft>
                          <a:spcPts val="0"/>
                        </a:spcAft>
                        <a:buClrTx/>
                        <a:buSzTx/>
                        <a:buFontTx/>
                        <a:buNone/>
                        <a:tabLst/>
                        <a:defRPr/>
                      </a:pPr>
                      <a:r>
                        <a:rPr lang="es-MX" sz="900" b="0" i="0" u="none" strike="noStrike" kern="1200" dirty="0">
                          <a:solidFill>
                            <a:schemeClr val="tx1"/>
                          </a:solidFill>
                          <a:effectLst/>
                          <a:latin typeface="Arial Narrow" panose="020B0606020202030204" pitchFamily="34" charset="0"/>
                          <a:ea typeface="+mn-ea"/>
                          <a:cs typeface="+mn-cs"/>
                        </a:rPr>
                        <a:t>SERGIO JESÚS ZARAGOZA SICRE</a:t>
                      </a:r>
                    </a:p>
                    <a:p>
                      <a:pPr marL="0" marR="0" lvl="0" indent="0" algn="ctr" defTabSz="457146" rtl="0" eaLnBrk="1" fontAlgn="auto" latinLnBrk="0" hangingPunct="1">
                        <a:lnSpc>
                          <a:spcPct val="100000"/>
                        </a:lnSpc>
                        <a:spcBef>
                          <a:spcPts val="0"/>
                        </a:spcBef>
                        <a:spcAft>
                          <a:spcPts val="0"/>
                        </a:spcAft>
                        <a:buClrTx/>
                        <a:buSzTx/>
                        <a:buFontTx/>
                        <a:buNone/>
                        <a:tabLst/>
                        <a:defRPr/>
                      </a:pPr>
                      <a:endParaRPr lang="es-MX" sz="900" b="0" i="0" u="none" strike="noStrike" dirty="0">
                        <a:solidFill>
                          <a:schemeClr val="tx1"/>
                        </a:solidFill>
                        <a:effectLst/>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sz="900" dirty="0">
                          <a:solidFill>
                            <a:schemeClr val="tx1"/>
                          </a:solidFill>
                          <a:latin typeface="Arial Narrow" panose="020B0606020202030204" pitchFamily="34" charset="0"/>
                          <a:cs typeface="Arial" panose="020B0604020202020204" pitchFamily="34"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146" rtl="0" eaLnBrk="1" fontAlgn="ctr" latinLnBrk="0" hangingPunct="1">
                        <a:lnSpc>
                          <a:spcPct val="100000"/>
                        </a:lnSpc>
                        <a:spcBef>
                          <a:spcPts val="0"/>
                        </a:spcBef>
                        <a:spcAft>
                          <a:spcPts val="0"/>
                        </a:spcAft>
                        <a:buClrTx/>
                        <a:buSzTx/>
                        <a:buFontTx/>
                        <a:buNone/>
                        <a:tabLst/>
                        <a:defRPr/>
                      </a:pPr>
                      <a:r>
                        <a:rPr lang="es-MX" sz="900" b="0" i="0" u="none" strike="noStrike" dirty="0">
                          <a:solidFill>
                            <a:schemeClr val="tx1"/>
                          </a:solidFill>
                          <a:effectLst/>
                          <a:latin typeface="Arial Narrow" panose="020B0606020202030204" pitchFamily="34" charset="0"/>
                        </a:rPr>
                        <a:t>Sonora</a:t>
                      </a:r>
                    </a:p>
                    <a:p>
                      <a:pPr marL="0" marR="0" lvl="0" indent="0" algn="ctr" defTabSz="457146" rtl="0" eaLnBrk="1" fontAlgn="ctr" latinLnBrk="0" hangingPunct="1">
                        <a:lnSpc>
                          <a:spcPct val="100000"/>
                        </a:lnSpc>
                        <a:spcBef>
                          <a:spcPts val="0"/>
                        </a:spcBef>
                        <a:spcAft>
                          <a:spcPts val="0"/>
                        </a:spcAft>
                        <a:buClrTx/>
                        <a:buSzTx/>
                        <a:buFontTx/>
                        <a:buNone/>
                        <a:tabLst/>
                        <a:defRPr/>
                      </a:pPr>
                      <a:r>
                        <a:rPr lang="es-MX" sz="900" b="0" i="0" u="none" strike="noStrike" dirty="0">
                          <a:solidFill>
                            <a:schemeClr val="tx1"/>
                          </a:solidFill>
                          <a:effectLst/>
                          <a:latin typeface="Arial Narrow" panose="020B0606020202030204" pitchFamily="34" charset="0"/>
                        </a:rPr>
                        <a:t>Ciudadano y Creador de contenidos en redes sociales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sz="900" dirty="0">
                          <a:solidFill>
                            <a:schemeClr val="tx1"/>
                          </a:solidFill>
                          <a:latin typeface="Arial Narrow" panose="020B0606020202030204" pitchFamily="34" charset="0"/>
                          <a:cs typeface="Arial" panose="020B0604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976213"/>
                  </a:ext>
                </a:extLst>
              </a:tr>
              <a:tr h="178136">
                <a:tc>
                  <a:txBody>
                    <a:bodyPr/>
                    <a:lstStyle/>
                    <a:p>
                      <a:pPr marL="0" marR="0" lvl="0" indent="0" algn="ctr" defTabSz="457146" rtl="0" eaLnBrk="1" fontAlgn="auto" latinLnBrk="0" hangingPunct="1">
                        <a:lnSpc>
                          <a:spcPct val="100000"/>
                        </a:lnSpc>
                        <a:spcBef>
                          <a:spcPts val="0"/>
                        </a:spcBef>
                        <a:spcAft>
                          <a:spcPts val="0"/>
                        </a:spcAft>
                        <a:buClrTx/>
                        <a:buSzTx/>
                        <a:buFontTx/>
                        <a:buNone/>
                        <a:tabLst/>
                        <a:defRPr/>
                      </a:pPr>
                      <a:r>
                        <a:rPr lang="es-MX" sz="900" b="0" i="0" u="none" strike="noStrike" dirty="0">
                          <a:solidFill>
                            <a:schemeClr val="tx1"/>
                          </a:solidFill>
                          <a:effectLst/>
                          <a:latin typeface="Arial Narrow" panose="020B0606020202030204" pitchFamily="34" charset="0"/>
                        </a:rPr>
                        <a:t>HIRAM RODRÍGUEZ LEDGARD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sz="900" dirty="0">
                          <a:solidFill>
                            <a:schemeClr val="tx1"/>
                          </a:solidFill>
                          <a:latin typeface="Arial Narrow" panose="020B0606020202030204" pitchFamily="34" charset="0"/>
                          <a:cs typeface="Arial" panose="020B0604020202020204" pitchFamily="34"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146" rtl="0" eaLnBrk="1" fontAlgn="ctr" latinLnBrk="0" hangingPunct="1">
                        <a:lnSpc>
                          <a:spcPct val="100000"/>
                        </a:lnSpc>
                        <a:spcBef>
                          <a:spcPts val="0"/>
                        </a:spcBef>
                        <a:spcAft>
                          <a:spcPts val="0"/>
                        </a:spcAft>
                        <a:buClrTx/>
                        <a:buSzTx/>
                        <a:buFontTx/>
                        <a:buNone/>
                        <a:tabLst/>
                        <a:defRPr/>
                      </a:pPr>
                      <a:r>
                        <a:rPr lang="es-MX" sz="900" b="0" i="0" u="none" strike="noStrike">
                          <a:solidFill>
                            <a:schemeClr val="tx1"/>
                          </a:solidFill>
                          <a:effectLst/>
                          <a:latin typeface="Arial Narrow" panose="020B0606020202030204" pitchFamily="34" charset="0"/>
                        </a:rPr>
                        <a:t>Sonora, Ciudadano</a:t>
                      </a:r>
                      <a:endParaRPr lang="es-MX" sz="900" b="0" i="0" u="none" strike="noStrike" dirty="0">
                        <a:solidFill>
                          <a:schemeClr val="tx1"/>
                        </a:solidFill>
                        <a:effectLst/>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sz="900" dirty="0">
                          <a:solidFill>
                            <a:schemeClr val="tx1"/>
                          </a:solidFill>
                          <a:latin typeface="Arial Narrow" panose="020B0606020202030204" pitchFamily="34" charset="0"/>
                          <a:cs typeface="Arial" panose="020B0604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8630474"/>
                  </a:ext>
                </a:extLst>
              </a:tr>
              <a:tr h="285017">
                <a:tc>
                  <a:txBody>
                    <a:bodyPr/>
                    <a:lstStyle/>
                    <a:p>
                      <a:pPr marL="0" marR="0" lvl="0" indent="0" algn="ctr" defTabSz="457146" rtl="0" eaLnBrk="1" fontAlgn="auto" latinLnBrk="0" hangingPunct="1">
                        <a:lnSpc>
                          <a:spcPct val="100000"/>
                        </a:lnSpc>
                        <a:spcBef>
                          <a:spcPts val="0"/>
                        </a:spcBef>
                        <a:spcAft>
                          <a:spcPts val="0"/>
                        </a:spcAft>
                        <a:buClrTx/>
                        <a:buSzTx/>
                        <a:buFontTx/>
                        <a:buNone/>
                        <a:tabLst/>
                        <a:defRPr/>
                      </a:pPr>
                      <a:r>
                        <a:rPr lang="es-MX" sz="900" b="0" u="none" strike="noStrike" kern="1200" dirty="0">
                          <a:solidFill>
                            <a:schemeClr val="tx1"/>
                          </a:solidFill>
                          <a:effectLst/>
                          <a:latin typeface="Arial Narrow" panose="020B0606020202030204" pitchFamily="34" charset="0"/>
                        </a:rPr>
                        <a:t>JOAQUÍN FORTINO</a:t>
                      </a:r>
                      <a:endParaRPr lang="es-MX" sz="900" dirty="0">
                        <a:solidFill>
                          <a:schemeClr val="tx1"/>
                        </a:solidFill>
                        <a:latin typeface="Arial Narrow" panose="020B0606020202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sz="900" dirty="0">
                          <a:solidFill>
                            <a:schemeClr val="tx1"/>
                          </a:solidFill>
                          <a:latin typeface="Arial Narrow" panose="020B0606020202030204" pitchFamily="34" charset="0"/>
                        </a:rPr>
                        <a:t>H</a:t>
                      </a:r>
                      <a:endParaRPr lang="es-MX" sz="900" dirty="0">
                        <a:solidFill>
                          <a:schemeClr val="tx1"/>
                        </a:solidFill>
                        <a:latin typeface="Arial Narrow" panose="020B0606020202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sz="900" dirty="0">
                          <a:solidFill>
                            <a:schemeClr val="tx1"/>
                          </a:solidFill>
                          <a:latin typeface="Arial Narrow" panose="020B0606020202030204" pitchFamily="34" charset="0"/>
                        </a:rPr>
                        <a:t>Veracruz</a:t>
                      </a:r>
                    </a:p>
                    <a:p>
                      <a:pPr marL="0" algn="ctr" defTabSz="457146" rtl="0" eaLnBrk="1" fontAlgn="b" latinLnBrk="0" hangingPunct="1"/>
                      <a:r>
                        <a:rPr lang="es-MX" sz="900" b="0" i="0" u="none" strike="noStrike" kern="1200" dirty="0">
                          <a:solidFill>
                            <a:schemeClr val="tx1"/>
                          </a:solidFill>
                          <a:effectLst/>
                          <a:latin typeface="Arial Narrow" panose="020B0606020202030204" pitchFamily="34" charset="0"/>
                          <a:ea typeface="+mn-ea"/>
                          <a:cs typeface="+mn-cs"/>
                        </a:rPr>
                        <a:t>Presidente Municipal Nombrado por Congreso local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sz="900" dirty="0">
                          <a:solidFill>
                            <a:schemeClr val="tx1"/>
                          </a:solidFill>
                          <a:latin typeface="Arial Narrow" panose="020B0606020202030204" pitchFamily="34" charset="0"/>
                        </a:rPr>
                        <a:t>2</a:t>
                      </a:r>
                      <a:endParaRPr lang="es-MX" sz="900" dirty="0">
                        <a:solidFill>
                          <a:schemeClr val="tx1"/>
                        </a:solidFill>
                        <a:latin typeface="Arial Narrow" panose="020B0606020202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3703542"/>
                  </a:ext>
                </a:extLst>
              </a:tr>
              <a:tr h="285017">
                <a:tc>
                  <a:txBody>
                    <a:bodyPr/>
                    <a:lstStyle/>
                    <a:p>
                      <a:pPr algn="ctr"/>
                      <a:r>
                        <a:rPr lang="es-MX" sz="900" dirty="0">
                          <a:solidFill>
                            <a:schemeClr val="tx1"/>
                          </a:solidFill>
                          <a:latin typeface="Arial Narrow" panose="020B0606020202030204" pitchFamily="34" charset="0"/>
                        </a:rPr>
                        <a:t>HERMAS CORTÉS GARCÍA</a:t>
                      </a:r>
                      <a:endParaRPr lang="es-MX" sz="900" dirty="0">
                        <a:solidFill>
                          <a:schemeClr val="tx1"/>
                        </a:solidFill>
                        <a:latin typeface="Arial Narrow" panose="020B0606020202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sz="900" dirty="0">
                          <a:solidFill>
                            <a:schemeClr val="tx1"/>
                          </a:solidFill>
                          <a:latin typeface="Arial Narrow" panose="020B0606020202030204" pitchFamily="34" charset="0"/>
                        </a:rPr>
                        <a:t>H</a:t>
                      </a:r>
                      <a:endParaRPr lang="es-MX" sz="900" dirty="0">
                        <a:solidFill>
                          <a:schemeClr val="tx1"/>
                        </a:solidFill>
                        <a:latin typeface="Arial Narrow" panose="020B0606020202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sz="900" dirty="0">
                          <a:solidFill>
                            <a:schemeClr val="tx1"/>
                          </a:solidFill>
                          <a:latin typeface="Arial Narrow" panose="020B0606020202030204" pitchFamily="34" charset="0"/>
                        </a:rPr>
                        <a:t>Veracruz</a:t>
                      </a:r>
                    </a:p>
                    <a:p>
                      <a:pPr marL="0" algn="ctr" defTabSz="457146" rtl="0" eaLnBrk="1" fontAlgn="b" latinLnBrk="0" hangingPunct="1"/>
                      <a:r>
                        <a:rPr lang="es-MX" sz="900" b="0" i="0" u="none" strike="noStrike" kern="1200" dirty="0">
                          <a:solidFill>
                            <a:schemeClr val="tx1"/>
                          </a:solidFill>
                          <a:effectLst/>
                          <a:latin typeface="Arial Narrow" panose="020B0606020202030204" pitchFamily="34" charset="0"/>
                          <a:ea typeface="+mn-ea"/>
                          <a:cs typeface="+mn-cs"/>
                        </a:rPr>
                        <a:t>Presidente Municipal, PAN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sz="900" dirty="0">
                          <a:solidFill>
                            <a:schemeClr val="tx1"/>
                          </a:solidFill>
                          <a:latin typeface="Arial Narrow" panose="020B0606020202030204" pitchFamily="34" charset="0"/>
                        </a:rPr>
                        <a:t>2</a:t>
                      </a:r>
                      <a:endParaRPr lang="es-MX" sz="900" dirty="0">
                        <a:solidFill>
                          <a:schemeClr val="tx1"/>
                        </a:solidFill>
                        <a:latin typeface="Arial Narrow" panose="020B0606020202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4957357"/>
                  </a:ext>
                </a:extLst>
              </a:tr>
              <a:tr h="285017">
                <a:tc>
                  <a:txBody>
                    <a:bodyPr/>
                    <a:lstStyle/>
                    <a:p>
                      <a:pPr algn="ctr"/>
                      <a:r>
                        <a:rPr lang="es-MX" sz="900" dirty="0">
                          <a:solidFill>
                            <a:schemeClr val="tx1"/>
                          </a:solidFill>
                          <a:latin typeface="Arial Narrow" panose="020B0606020202030204" pitchFamily="34" charset="0"/>
                          <a:cs typeface="Arial" panose="020B0604020202020204" pitchFamily="34" charset="0"/>
                        </a:rPr>
                        <a:t>GILDARDO ZENTENO MORENO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sz="900" dirty="0">
                          <a:solidFill>
                            <a:schemeClr val="tx1"/>
                          </a:solidFill>
                          <a:latin typeface="Arial Narrow" panose="020B0606020202030204" pitchFamily="34" charset="0"/>
                          <a:cs typeface="Arial" panose="020B0604020202020204" pitchFamily="34"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MX" sz="900" dirty="0">
                          <a:solidFill>
                            <a:schemeClr val="tx1"/>
                          </a:solidFill>
                          <a:latin typeface="Arial Narrow" panose="020B0606020202030204" pitchFamily="34" charset="0"/>
                          <a:cs typeface="Arial" panose="020B0604020202020204" pitchFamily="34" charset="0"/>
                        </a:rPr>
                        <a:t>Chiapas </a:t>
                      </a:r>
                    </a:p>
                    <a:p>
                      <a:pPr algn="ctr" fontAlgn="ctr"/>
                      <a:r>
                        <a:rPr lang="es-MX" sz="900" b="0" i="0" u="none" strike="noStrike" dirty="0">
                          <a:solidFill>
                            <a:schemeClr val="tx1"/>
                          </a:solidFill>
                          <a:effectLst/>
                          <a:latin typeface="Arial Narrow" panose="020B0606020202030204" pitchFamily="34" charset="0"/>
                        </a:rPr>
                        <a:t>Presidente Municipal, PVEM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sz="900" dirty="0">
                          <a:solidFill>
                            <a:schemeClr val="tx1"/>
                          </a:solidFill>
                          <a:latin typeface="Arial Narrow" panose="020B0606020202030204" pitchFamily="34" charset="0"/>
                          <a:cs typeface="Arial" panose="020B0604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9935196"/>
                  </a:ext>
                </a:extLst>
              </a:tr>
              <a:tr h="285017">
                <a:tc>
                  <a:txBody>
                    <a:bodyPr/>
                    <a:lstStyle/>
                    <a:p>
                      <a:pPr algn="l" fontAlgn="b"/>
                      <a:r>
                        <a:rPr lang="es-MX" sz="900" b="0" i="0" u="none" strike="noStrike" dirty="0">
                          <a:solidFill>
                            <a:schemeClr val="tx1"/>
                          </a:solidFill>
                          <a:effectLst/>
                          <a:latin typeface="Arial Narrow" panose="020B0606020202030204" pitchFamily="34" charset="0"/>
                        </a:rPr>
                        <a:t>JESUS SANTIAGO SANTIAGO</a:t>
                      </a:r>
                    </a:p>
                    <a:p>
                      <a:pPr algn="ctr"/>
                      <a:endParaRPr lang="es-MX" sz="900" dirty="0">
                        <a:solidFill>
                          <a:schemeClr val="tx1"/>
                        </a:solidFill>
                        <a:latin typeface="Arial Narrow" panose="020B0606020202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sz="900" dirty="0">
                          <a:solidFill>
                            <a:schemeClr val="tx1"/>
                          </a:solidFill>
                          <a:latin typeface="Arial Narrow" panose="020B0606020202030204" pitchFamily="34" charset="0"/>
                          <a:cs typeface="Arial" panose="020B0604020202020204" pitchFamily="34"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sz="900" dirty="0">
                          <a:solidFill>
                            <a:schemeClr val="tx1"/>
                          </a:solidFill>
                          <a:latin typeface="Arial Narrow" panose="020B0606020202030204" pitchFamily="34" charset="0"/>
                          <a:cs typeface="Arial" panose="020B0604020202020204" pitchFamily="34" charset="0"/>
                        </a:rPr>
                        <a:t>Oaxaca</a:t>
                      </a:r>
                    </a:p>
                    <a:p>
                      <a:pPr marL="0" marR="0" lvl="0" indent="0" algn="ctr" defTabSz="457146" rtl="0" eaLnBrk="1" fontAlgn="auto" latinLnBrk="0" hangingPunct="1">
                        <a:lnSpc>
                          <a:spcPct val="100000"/>
                        </a:lnSpc>
                        <a:spcBef>
                          <a:spcPts val="0"/>
                        </a:spcBef>
                        <a:spcAft>
                          <a:spcPts val="0"/>
                        </a:spcAft>
                        <a:buClrTx/>
                        <a:buSzTx/>
                        <a:buFontTx/>
                        <a:buNone/>
                        <a:tabLst/>
                        <a:defRPr/>
                      </a:pPr>
                      <a:r>
                        <a:rPr lang="es-MX" sz="900" b="0" i="0" u="none" strike="noStrike" dirty="0">
                          <a:solidFill>
                            <a:schemeClr val="tx1"/>
                          </a:solidFill>
                          <a:effectLst/>
                          <a:latin typeface="Arial Narrow" panose="020B0606020202030204" pitchFamily="34" charset="0"/>
                        </a:rPr>
                        <a:t>Sistema Normativo Indígena</a:t>
                      </a:r>
                      <a:endParaRPr lang="es-MX" sz="900" dirty="0">
                        <a:solidFill>
                          <a:schemeClr val="tx1"/>
                        </a:solidFill>
                        <a:latin typeface="Arial Narrow" panose="020B0606020202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sz="900" dirty="0">
                          <a:solidFill>
                            <a:schemeClr val="tx1"/>
                          </a:solidFill>
                          <a:latin typeface="Arial Narrow" panose="020B0606020202030204" pitchFamily="34" charset="0"/>
                          <a:cs typeface="Arial" panose="020B0604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3220794"/>
                  </a:ext>
                </a:extLst>
              </a:tr>
              <a:tr h="285017">
                <a:tc>
                  <a:txBody>
                    <a:bodyPr/>
                    <a:lstStyle/>
                    <a:p>
                      <a:pPr marL="0" marR="0" lvl="0" indent="0" algn="ctr" defTabSz="457146" rtl="0" eaLnBrk="1" fontAlgn="auto" latinLnBrk="0" hangingPunct="1">
                        <a:lnSpc>
                          <a:spcPct val="100000"/>
                        </a:lnSpc>
                        <a:spcBef>
                          <a:spcPts val="0"/>
                        </a:spcBef>
                        <a:spcAft>
                          <a:spcPts val="0"/>
                        </a:spcAft>
                        <a:buClrTx/>
                        <a:buSzTx/>
                        <a:buFontTx/>
                        <a:buNone/>
                        <a:tabLst/>
                        <a:defRPr/>
                      </a:pPr>
                      <a:r>
                        <a:rPr lang="es-MX" sz="900" b="0" i="0" u="none" strike="noStrike" dirty="0">
                          <a:solidFill>
                            <a:schemeClr val="tx1"/>
                          </a:solidFill>
                          <a:effectLst/>
                          <a:latin typeface="Arial Narrow" panose="020B0606020202030204" pitchFamily="34" charset="0"/>
                        </a:rPr>
                        <a:t>JORGE HANK RHON **</a:t>
                      </a:r>
                    </a:p>
                    <a:p>
                      <a:pPr algn="ctr"/>
                      <a:endParaRPr lang="es-MX" sz="900" dirty="0">
                        <a:solidFill>
                          <a:schemeClr val="tx1"/>
                        </a:solidFill>
                        <a:latin typeface="Arial Narrow" panose="020B0606020202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sz="900" dirty="0">
                          <a:solidFill>
                            <a:schemeClr val="tx1"/>
                          </a:solidFill>
                          <a:latin typeface="Arial Narrow" panose="020B0606020202030204" pitchFamily="34" charset="0"/>
                          <a:cs typeface="Arial" panose="020B0604020202020204" pitchFamily="34"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MX" sz="900" b="0" i="0" u="none" strike="noStrike" dirty="0">
                          <a:solidFill>
                            <a:schemeClr val="tx1"/>
                          </a:solidFill>
                          <a:effectLst/>
                          <a:latin typeface="Arial Narrow" panose="020B0606020202030204" pitchFamily="34" charset="0"/>
                        </a:rPr>
                        <a:t>Candidato a la gubernatura de Baja California, PES</a:t>
                      </a:r>
                      <a:endParaRPr lang="es-MX" sz="900" dirty="0">
                        <a:solidFill>
                          <a:schemeClr val="tx1"/>
                        </a:solidFill>
                        <a:latin typeface="Arial Narrow" panose="020B0606020202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sz="900" dirty="0">
                          <a:solidFill>
                            <a:schemeClr val="tx1"/>
                          </a:solidFill>
                          <a:latin typeface="Arial Narrow" panose="020B0606020202030204" pitchFamily="34" charset="0"/>
                          <a:cs typeface="Arial" panose="020B0604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8255526"/>
                  </a:ext>
                </a:extLst>
              </a:tr>
              <a:tr h="285017">
                <a:tc>
                  <a:txBody>
                    <a:bodyPr/>
                    <a:lstStyle/>
                    <a:p>
                      <a:pPr algn="ctr" fontAlgn="ctr"/>
                      <a:r>
                        <a:rPr lang="es-MX" sz="900" b="0" i="0" u="none" strike="noStrike" dirty="0">
                          <a:solidFill>
                            <a:schemeClr val="tx1"/>
                          </a:solidFill>
                          <a:effectLst/>
                          <a:latin typeface="Arial Narrow" panose="020B0606020202030204" pitchFamily="34" charset="0"/>
                        </a:rPr>
                        <a:t>ABEL TOVILLA CARPIO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sz="900" dirty="0">
                          <a:solidFill>
                            <a:schemeClr val="tx1"/>
                          </a:solidFill>
                          <a:latin typeface="Arial Narrow" panose="020B0606020202030204" pitchFamily="34" charset="0"/>
                          <a:cs typeface="Arial" panose="020B0604020202020204" pitchFamily="34"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MX" sz="900" b="0" i="0" u="none" strike="noStrike" dirty="0">
                          <a:solidFill>
                            <a:schemeClr val="tx1"/>
                          </a:solidFill>
                          <a:effectLst/>
                          <a:latin typeface="Arial Narrow" panose="020B0606020202030204" pitchFamily="34" charset="0"/>
                        </a:rPr>
                        <a:t>Presidente Municipal</a:t>
                      </a:r>
                    </a:p>
                    <a:p>
                      <a:pPr algn="ctr" fontAlgn="ctr"/>
                      <a:r>
                        <a:rPr lang="es-MX" sz="900" b="0" i="0" u="none" strike="noStrike" dirty="0">
                          <a:solidFill>
                            <a:schemeClr val="tx1"/>
                          </a:solidFill>
                          <a:effectLst/>
                          <a:latin typeface="Arial Narrow" panose="020B0606020202030204" pitchFamily="34" charset="0"/>
                        </a:rPr>
                        <a:t> Podemos Mover a Chiapas</a:t>
                      </a:r>
                      <a:endParaRPr lang="es-MX" sz="900" dirty="0">
                        <a:solidFill>
                          <a:schemeClr val="tx1"/>
                        </a:solidFill>
                        <a:latin typeface="Arial Narrow" panose="020B0606020202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sz="900" dirty="0">
                          <a:solidFill>
                            <a:schemeClr val="tx1"/>
                          </a:solidFill>
                          <a:latin typeface="Arial Narrow" panose="020B0606020202030204" pitchFamily="34" charset="0"/>
                          <a:cs typeface="Arial" panose="020B0604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8654576"/>
                  </a:ext>
                </a:extLst>
              </a:tr>
              <a:tr h="285017">
                <a:tc>
                  <a:txBody>
                    <a:bodyPr/>
                    <a:lstStyle/>
                    <a:p>
                      <a:pPr algn="l" fontAlgn="b"/>
                      <a:r>
                        <a:rPr lang="es-MX" sz="900" b="0" i="0" u="none" strike="noStrike" dirty="0">
                          <a:solidFill>
                            <a:srgbClr val="000000"/>
                          </a:solidFill>
                          <a:effectLst/>
                          <a:latin typeface="Arial Narrow" panose="020B0606020202030204" pitchFamily="34" charset="0"/>
                        </a:rPr>
                        <a:t>ISRAEL GONZÁLEZ PÉREZ</a:t>
                      </a:r>
                    </a:p>
                    <a:p>
                      <a:pPr algn="ctr" fontAlgn="ctr"/>
                      <a:endParaRPr lang="es-MX" sz="900" dirty="0">
                        <a:solidFill>
                          <a:schemeClr val="tx1"/>
                        </a:solidFill>
                        <a:latin typeface="Arial Narrow" panose="020B0606020202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sz="900" dirty="0">
                          <a:solidFill>
                            <a:schemeClr val="tx1"/>
                          </a:solidFill>
                          <a:latin typeface="Arial Narrow" panose="020B0606020202030204" pitchFamily="34" charset="0"/>
                          <a:cs typeface="Arial" panose="020B0604020202020204" pitchFamily="34"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146" rtl="0" eaLnBrk="1" fontAlgn="auto" latinLnBrk="0" hangingPunct="1">
                        <a:lnSpc>
                          <a:spcPct val="100000"/>
                        </a:lnSpc>
                        <a:spcBef>
                          <a:spcPts val="0"/>
                        </a:spcBef>
                        <a:spcAft>
                          <a:spcPts val="0"/>
                        </a:spcAft>
                        <a:buClrTx/>
                        <a:buSzTx/>
                        <a:buFontTx/>
                        <a:buNone/>
                        <a:tabLst/>
                        <a:defRPr/>
                      </a:pPr>
                      <a:r>
                        <a:rPr lang="es-MX" sz="900" b="0" i="0" u="none" strike="noStrike" dirty="0">
                          <a:solidFill>
                            <a:srgbClr val="000000"/>
                          </a:solidFill>
                          <a:effectLst/>
                          <a:latin typeface="Arial Narrow" panose="020B0606020202030204" pitchFamily="34" charset="0"/>
                        </a:rPr>
                        <a:t>Presidente Municipal y candidato de Morena, Nueva Alianza y PES, Morelos</a:t>
                      </a:r>
                      <a:endParaRPr lang="es-MX" sz="900" dirty="0">
                        <a:solidFill>
                          <a:schemeClr val="tx1"/>
                        </a:solidFill>
                        <a:latin typeface="Arial Narrow" panose="020B0606020202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sz="900" dirty="0">
                          <a:solidFill>
                            <a:schemeClr val="tx1"/>
                          </a:solidFill>
                          <a:latin typeface="Arial Narrow" panose="020B0606020202030204" pitchFamily="34" charset="0"/>
                          <a:cs typeface="Arial" panose="020B0604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1439331"/>
                  </a:ext>
                </a:extLst>
              </a:tr>
              <a:tr h="285017">
                <a:tc>
                  <a:txBody>
                    <a:bodyPr/>
                    <a:lstStyle/>
                    <a:p>
                      <a:pPr algn="ctr" fontAlgn="ctr"/>
                      <a:r>
                        <a:rPr lang="es-MX" sz="900" dirty="0">
                          <a:solidFill>
                            <a:schemeClr val="tx1"/>
                          </a:solidFill>
                          <a:latin typeface="Arial Narrow" panose="020B0606020202030204" pitchFamily="34" charset="0"/>
                          <a:cs typeface="Arial" panose="020B0604020202020204" pitchFamily="34" charset="0"/>
                        </a:rPr>
                        <a:t>CÁSTULO BRETÓN MENDOZA</a:t>
                      </a:r>
                    </a:p>
                    <a:p>
                      <a:pPr algn="ctr" fontAlgn="ctr"/>
                      <a:endParaRPr lang="es-MX" sz="900" dirty="0">
                        <a:solidFill>
                          <a:schemeClr val="tx1"/>
                        </a:solidFill>
                        <a:latin typeface="Arial Narrow" panose="020B0606020202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sz="900" dirty="0">
                          <a:solidFill>
                            <a:schemeClr val="tx1"/>
                          </a:solidFill>
                          <a:latin typeface="Arial Narrow" panose="020B0606020202030204" pitchFamily="34" charset="0"/>
                          <a:cs typeface="Arial" panose="020B0604020202020204" pitchFamily="34"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146" rtl="0" eaLnBrk="1" fontAlgn="auto" latinLnBrk="0" hangingPunct="1">
                        <a:lnSpc>
                          <a:spcPct val="100000"/>
                        </a:lnSpc>
                        <a:spcBef>
                          <a:spcPts val="0"/>
                        </a:spcBef>
                        <a:spcAft>
                          <a:spcPts val="0"/>
                        </a:spcAft>
                        <a:buClrTx/>
                        <a:buSzTx/>
                        <a:buFontTx/>
                        <a:buNone/>
                        <a:tabLst/>
                        <a:defRPr/>
                      </a:pPr>
                      <a:r>
                        <a:rPr lang="es-MX" sz="900" dirty="0">
                          <a:solidFill>
                            <a:schemeClr val="tx1"/>
                          </a:solidFill>
                          <a:latin typeface="Arial Narrow" panose="020B0606020202030204" pitchFamily="34" charset="0"/>
                          <a:cs typeface="Arial" panose="020B0604020202020204" pitchFamily="34" charset="0"/>
                        </a:rPr>
                        <a:t>Oaxaca</a:t>
                      </a:r>
                    </a:p>
                    <a:p>
                      <a:pPr marL="0" marR="0" lvl="0" indent="0" algn="ctr" defTabSz="457146" rtl="0" eaLnBrk="1" fontAlgn="auto" latinLnBrk="0" hangingPunct="1">
                        <a:lnSpc>
                          <a:spcPct val="100000"/>
                        </a:lnSpc>
                        <a:spcBef>
                          <a:spcPts val="0"/>
                        </a:spcBef>
                        <a:spcAft>
                          <a:spcPts val="0"/>
                        </a:spcAft>
                        <a:buClrTx/>
                        <a:buSzTx/>
                        <a:buFontTx/>
                        <a:buNone/>
                        <a:tabLst/>
                        <a:defRPr/>
                      </a:pPr>
                      <a:r>
                        <a:rPr lang="es-MX" sz="900" dirty="0">
                          <a:solidFill>
                            <a:schemeClr val="tx1"/>
                          </a:solidFill>
                          <a:latin typeface="Arial Narrow" panose="020B0606020202030204" pitchFamily="34" charset="0"/>
                          <a:cs typeface="Arial" panose="020B0604020202020204" pitchFamily="34" charset="0"/>
                        </a:rPr>
                        <a:t>Presidente Municipal, Partido Unidad Popular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sz="900" dirty="0">
                          <a:solidFill>
                            <a:schemeClr val="tx1"/>
                          </a:solidFill>
                          <a:latin typeface="Arial Narrow" panose="020B0606020202030204" pitchFamily="34" charset="0"/>
                          <a:cs typeface="Arial" panose="020B0604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4761890"/>
                  </a:ext>
                </a:extLst>
              </a:tr>
              <a:tr h="285017">
                <a:tc>
                  <a:txBody>
                    <a:bodyPr/>
                    <a:lstStyle/>
                    <a:p>
                      <a:pPr algn="ctr" fontAlgn="ctr"/>
                      <a:r>
                        <a:rPr lang="es-MX" sz="900" dirty="0">
                          <a:solidFill>
                            <a:schemeClr val="tx1"/>
                          </a:solidFill>
                          <a:latin typeface="Arial Narrow" panose="020B0606020202030204" pitchFamily="34" charset="0"/>
                          <a:cs typeface="Arial" panose="020B0604020202020204" pitchFamily="34" charset="0"/>
                        </a:rPr>
                        <a:t>JOSÉ ABELLA GARCÍA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sz="900" dirty="0">
                          <a:solidFill>
                            <a:schemeClr val="tx1"/>
                          </a:solidFill>
                          <a:latin typeface="Arial Narrow" panose="020B0606020202030204" pitchFamily="34" charset="0"/>
                          <a:cs typeface="Arial" panose="020B0604020202020204" pitchFamily="34"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146" rtl="0" eaLnBrk="1" fontAlgn="auto" latinLnBrk="0" hangingPunct="1">
                        <a:lnSpc>
                          <a:spcPct val="100000"/>
                        </a:lnSpc>
                        <a:spcBef>
                          <a:spcPts val="0"/>
                        </a:spcBef>
                        <a:spcAft>
                          <a:spcPts val="0"/>
                        </a:spcAft>
                        <a:buClrTx/>
                        <a:buSzTx/>
                        <a:buFontTx/>
                        <a:buNone/>
                        <a:tabLst/>
                        <a:defRPr/>
                      </a:pPr>
                      <a:r>
                        <a:rPr lang="es-MX" sz="900" b="0" i="0" u="none" strike="noStrike" dirty="0">
                          <a:solidFill>
                            <a:schemeClr val="tx1"/>
                          </a:solidFill>
                          <a:effectLst/>
                          <a:latin typeface="Arial Narrow" panose="020B0606020202030204" pitchFamily="34" charset="0"/>
                        </a:rPr>
                        <a:t>Veracruz</a:t>
                      </a:r>
                    </a:p>
                    <a:p>
                      <a:pPr marL="0" marR="0" lvl="0" indent="0" algn="ctr" defTabSz="457146" rtl="0" eaLnBrk="1" fontAlgn="auto" latinLnBrk="0" hangingPunct="1">
                        <a:lnSpc>
                          <a:spcPct val="100000"/>
                        </a:lnSpc>
                        <a:spcBef>
                          <a:spcPts val="0"/>
                        </a:spcBef>
                        <a:spcAft>
                          <a:spcPts val="0"/>
                        </a:spcAft>
                        <a:buClrTx/>
                        <a:buSzTx/>
                        <a:buFontTx/>
                        <a:buNone/>
                        <a:tabLst/>
                        <a:defRPr/>
                      </a:pPr>
                      <a:r>
                        <a:rPr lang="es-MX" sz="900" b="0" i="0" u="none" strike="noStrike" dirty="0">
                          <a:solidFill>
                            <a:schemeClr val="tx1"/>
                          </a:solidFill>
                          <a:effectLst/>
                          <a:latin typeface="Arial Narrow" panose="020B0606020202030204" pitchFamily="34" charset="0"/>
                        </a:rPr>
                        <a:t>Locutor</a:t>
                      </a:r>
                      <a:endParaRPr lang="es-MX" sz="900" dirty="0">
                        <a:solidFill>
                          <a:schemeClr val="tx1"/>
                        </a:solidFill>
                        <a:latin typeface="Arial Narrow" panose="020B0606020202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sz="900" dirty="0">
                          <a:solidFill>
                            <a:schemeClr val="tx1"/>
                          </a:solidFill>
                          <a:latin typeface="Arial Narrow" panose="020B0606020202030204" pitchFamily="34" charset="0"/>
                          <a:cs typeface="Arial" panose="020B0604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884247"/>
                  </a:ext>
                </a:extLst>
              </a:tr>
              <a:tr h="312036">
                <a:tc gridSpan="4">
                  <a:txBody>
                    <a:bodyPr/>
                    <a:lstStyle/>
                    <a:p>
                      <a:pPr algn="just"/>
                      <a:r>
                        <a:rPr lang="es-MX" sz="900" dirty="0">
                          <a:latin typeface="Arial Narrow" panose="020B0606020202030204" pitchFamily="34" charset="0"/>
                          <a:cs typeface="Arial" panose="020B0604020202020204" pitchFamily="34" charset="0"/>
                        </a:rPr>
                        <a:t>Respecto a 10 personas se estableció la pérdida del modo honesto de vivir, hasta en tanto estén inscritos en el RNPSVPG (3 Chiapas y 7 Oaxaca).</a:t>
                      </a:r>
                    </a:p>
                    <a:p>
                      <a:pPr marL="0" marR="0" lvl="0" indent="0" algn="just" defTabSz="457146" rtl="0" eaLnBrk="1" fontAlgn="auto" latinLnBrk="0" hangingPunct="1">
                        <a:lnSpc>
                          <a:spcPct val="100000"/>
                        </a:lnSpc>
                        <a:spcBef>
                          <a:spcPts val="0"/>
                        </a:spcBef>
                        <a:spcAft>
                          <a:spcPts val="0"/>
                        </a:spcAft>
                        <a:buClrTx/>
                        <a:buSzTx/>
                        <a:buFontTx/>
                        <a:buNone/>
                        <a:tabLst/>
                        <a:defRPr/>
                      </a:pPr>
                      <a:r>
                        <a:rPr lang="es-MX" sz="900" dirty="0">
                          <a:latin typeface="Arial Narrow" panose="020B0606020202030204" pitchFamily="34" charset="0"/>
                          <a:cs typeface="Arial" panose="020B0604020202020204" pitchFamily="34" charset="0"/>
                        </a:rPr>
                        <a:t>14 personas pasaron al archivo histórico. (7 Campeche, 1 Quintana Roo,  1 Oaxaca y 5 Nuevo León) y 1 resolución de </a:t>
                      </a:r>
                      <a:r>
                        <a:rPr lang="es-MX" sz="900" b="0" i="0" u="none" strike="noStrike" dirty="0">
                          <a:solidFill>
                            <a:schemeClr val="tx1"/>
                          </a:solidFill>
                          <a:effectLst/>
                          <a:latin typeface="Arial Narrow" panose="020B0606020202030204" pitchFamily="34" charset="0"/>
                        </a:rPr>
                        <a:t>Jorge Hank Rhon**</a:t>
                      </a:r>
                      <a:endParaRPr lang="es-MX" sz="900" dirty="0">
                        <a:latin typeface="Arial Narrow" panose="020B0606020202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MX" sz="1200" dirty="0">
                        <a:latin typeface="Arial Narrow" panose="020B060602020203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MX" sz="1200" dirty="0">
                        <a:latin typeface="Arial Narrow" panose="020B060602020203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s-MX" sz="1200" dirty="0">
                        <a:latin typeface="Arial Narrow" panose="020B060602020203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49311449"/>
                  </a:ext>
                </a:extLst>
              </a:tr>
            </a:tbl>
          </a:graphicData>
        </a:graphic>
      </p:graphicFrame>
      <p:sp>
        <p:nvSpPr>
          <p:cNvPr id="8" name="CuadroTexto 7">
            <a:extLst>
              <a:ext uri="{FF2B5EF4-FFF2-40B4-BE49-F238E27FC236}">
                <a16:creationId xmlns:a16="http://schemas.microsoft.com/office/drawing/2014/main" id="{48F28B88-425D-4355-AE54-AB6232FC1504}"/>
              </a:ext>
            </a:extLst>
          </p:cNvPr>
          <p:cNvSpPr txBox="1"/>
          <p:nvPr/>
        </p:nvSpPr>
        <p:spPr>
          <a:xfrm>
            <a:off x="244367" y="850629"/>
            <a:ext cx="4299843" cy="861774"/>
          </a:xfrm>
          <a:prstGeom prst="rect">
            <a:avLst/>
          </a:prstGeom>
          <a:noFill/>
        </p:spPr>
        <p:txBody>
          <a:bodyPr wrap="square">
            <a:spAutoFit/>
          </a:bodyPr>
          <a:lstStyle/>
          <a:p>
            <a:pPr algn="ctr" defTabSz="457200">
              <a:defRPr/>
            </a:pPr>
            <a:r>
              <a:rPr lang="es-MX" b="1" dirty="0">
                <a:solidFill>
                  <a:srgbClr val="000000"/>
                </a:solidFill>
                <a:highlight>
                  <a:srgbClr val="FF00FF"/>
                </a:highlight>
                <a:latin typeface="Arial Narrow" panose="020B0606020202030204" pitchFamily="34" charset="0"/>
              </a:rPr>
              <a:t>Corte al  26 marzo 2022.</a:t>
            </a:r>
          </a:p>
          <a:p>
            <a:pPr algn="ctr" defTabSz="457200">
              <a:defRPr/>
            </a:pPr>
            <a:r>
              <a:rPr lang="es-MX" b="1" dirty="0">
                <a:solidFill>
                  <a:srgbClr val="641345">
                    <a:lumMod val="60000"/>
                    <a:lumOff val="40000"/>
                  </a:srgbClr>
                </a:solidFill>
                <a:latin typeface="Arial Narrow" panose="020B0606020202030204" pitchFamily="34" charset="0"/>
              </a:rPr>
              <a:t>179 personas registradas</a:t>
            </a:r>
          </a:p>
          <a:p>
            <a:pPr algn="ctr" defTabSz="457200">
              <a:defRPr/>
            </a:pPr>
            <a:r>
              <a:rPr lang="es-MX" sz="1400" b="1" dirty="0">
                <a:solidFill>
                  <a:srgbClr val="000000"/>
                </a:solidFill>
                <a:latin typeface="Arial Narrow" panose="020B0606020202030204" pitchFamily="34" charset="0"/>
              </a:rPr>
              <a:t>27 Mujeres (15.1%) y 152 hombres (84.9%)</a:t>
            </a:r>
          </a:p>
        </p:txBody>
      </p:sp>
    </p:spTree>
    <p:extLst>
      <p:ext uri="{BB962C8B-B14F-4D97-AF65-F5344CB8AC3E}">
        <p14:creationId xmlns:p14="http://schemas.microsoft.com/office/powerpoint/2010/main" val="34333042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a 7">
            <a:extLst>
              <a:ext uri="{FF2B5EF4-FFF2-40B4-BE49-F238E27FC236}">
                <a16:creationId xmlns:a16="http://schemas.microsoft.com/office/drawing/2014/main" id="{4621FECF-70BE-466D-847F-A66FB93B5992}"/>
              </a:ext>
            </a:extLst>
          </p:cNvPr>
          <p:cNvGraphicFramePr>
            <a:graphicFrameLocks noGrp="1"/>
          </p:cNvGraphicFramePr>
          <p:nvPr>
            <p:ph idx="4294967295"/>
            <p:extLst>
              <p:ext uri="{D42A27DB-BD31-4B8C-83A1-F6EECF244321}">
                <p14:modId xmlns:p14="http://schemas.microsoft.com/office/powerpoint/2010/main" val="3531455021"/>
              </p:ext>
            </p:extLst>
          </p:nvPr>
        </p:nvGraphicFramePr>
        <p:xfrm>
          <a:off x="3244645" y="0"/>
          <a:ext cx="8317597" cy="6858002"/>
        </p:xfrm>
        <a:graphic>
          <a:graphicData uri="http://schemas.openxmlformats.org/drawingml/2006/table">
            <a:tbl>
              <a:tblPr firstRow="1" bandRow="1">
                <a:tableStyleId>{22838BEF-8BB2-4498-84A7-C5851F593DF1}</a:tableStyleId>
              </a:tblPr>
              <a:tblGrid>
                <a:gridCol w="424572">
                  <a:extLst>
                    <a:ext uri="{9D8B030D-6E8A-4147-A177-3AD203B41FA5}">
                      <a16:colId xmlns:a16="http://schemas.microsoft.com/office/drawing/2014/main" val="3641269923"/>
                    </a:ext>
                  </a:extLst>
                </a:gridCol>
                <a:gridCol w="6954962">
                  <a:extLst>
                    <a:ext uri="{9D8B030D-6E8A-4147-A177-3AD203B41FA5}">
                      <a16:colId xmlns:a16="http://schemas.microsoft.com/office/drawing/2014/main" val="4263577133"/>
                    </a:ext>
                  </a:extLst>
                </a:gridCol>
                <a:gridCol w="938063">
                  <a:extLst>
                    <a:ext uri="{9D8B030D-6E8A-4147-A177-3AD203B41FA5}">
                      <a16:colId xmlns:a16="http://schemas.microsoft.com/office/drawing/2014/main" val="3197937452"/>
                    </a:ext>
                  </a:extLst>
                </a:gridCol>
              </a:tblGrid>
              <a:tr h="546182">
                <a:tc>
                  <a:txBody>
                    <a:bodyPr/>
                    <a:lstStyle/>
                    <a:p>
                      <a:pPr algn="ctr">
                        <a:lnSpc>
                          <a:spcPts val="1200"/>
                        </a:lnSpc>
                      </a:pPr>
                      <a:r>
                        <a:rPr lang="es-MX" sz="1100" dirty="0">
                          <a:solidFill>
                            <a:sysClr val="windowText" lastClr="000000"/>
                          </a:solidFill>
                          <a:latin typeface="Arial Narrow" panose="020B0606020202030204" pitchFamily="34" charset="0"/>
                        </a:rPr>
                        <a:t>N°</a:t>
                      </a:r>
                    </a:p>
                  </a:txBody>
                  <a:tcPr marL="38576" marR="38576" marT="19289" marB="19289" anchor="ctr">
                    <a:solidFill>
                      <a:schemeClr val="bg2">
                        <a:lumMod val="40000"/>
                        <a:lumOff val="60000"/>
                      </a:schemeClr>
                    </a:solidFill>
                  </a:tcPr>
                </a:tc>
                <a:tc>
                  <a:txBody>
                    <a:bodyPr/>
                    <a:lstStyle/>
                    <a:p>
                      <a:pPr algn="ctr">
                        <a:lnSpc>
                          <a:spcPts val="1200"/>
                        </a:lnSpc>
                      </a:pPr>
                      <a:r>
                        <a:rPr lang="es-MX" sz="1100" dirty="0">
                          <a:solidFill>
                            <a:sysClr val="windowText" lastClr="000000"/>
                          </a:solidFill>
                          <a:latin typeface="Arial Narrow" panose="020B0606020202030204" pitchFamily="34" charset="0"/>
                        </a:rPr>
                        <a:t>CLASIFICACIÓN DE CASOS EN LOS QUE SE ACREDITÓ VIOLENCIA POLÍTICA CONTRA MUJERES EN RAZÓN DE GÉNERO </a:t>
                      </a:r>
                    </a:p>
                    <a:p>
                      <a:pPr algn="ctr">
                        <a:lnSpc>
                          <a:spcPts val="1200"/>
                        </a:lnSpc>
                      </a:pPr>
                      <a:r>
                        <a:rPr lang="es-MX" sz="1100" b="0" dirty="0">
                          <a:solidFill>
                            <a:sysClr val="windowText" lastClr="000000"/>
                          </a:solidFill>
                          <a:latin typeface="Arial Narrow" panose="020B0606020202030204" pitchFamily="34" charset="0"/>
                        </a:rPr>
                        <a:t>Según sentencias emitidas de agosto 2020 al  26 marzo 2022 (la mayoría están en el RNPS)</a:t>
                      </a:r>
                    </a:p>
                  </a:txBody>
                  <a:tcPr marL="38576" marR="38576" marT="19289" marB="19289" anchor="ctr">
                    <a:solidFill>
                      <a:schemeClr val="bg2">
                        <a:lumMod val="40000"/>
                        <a:lumOff val="60000"/>
                      </a:schemeClr>
                    </a:solidFill>
                  </a:tcPr>
                </a:tc>
                <a:tc>
                  <a:txBody>
                    <a:bodyPr/>
                    <a:lstStyle/>
                    <a:p>
                      <a:pPr algn="ctr">
                        <a:lnSpc>
                          <a:spcPts val="1200"/>
                        </a:lnSpc>
                      </a:pPr>
                      <a:r>
                        <a:rPr lang="es-MX" sz="1100" dirty="0">
                          <a:solidFill>
                            <a:sysClr val="windowText" lastClr="000000"/>
                          </a:solidFill>
                          <a:latin typeface="Arial Narrow" panose="020B0606020202030204" pitchFamily="34" charset="0"/>
                        </a:rPr>
                        <a:t>Número de Casos</a:t>
                      </a:r>
                    </a:p>
                  </a:txBody>
                  <a:tcPr marL="38576" marR="38576" marT="19289" marB="19289" anchor="ctr">
                    <a:solidFill>
                      <a:schemeClr val="bg2">
                        <a:lumMod val="40000"/>
                        <a:lumOff val="60000"/>
                      </a:schemeClr>
                    </a:solidFill>
                  </a:tcPr>
                </a:tc>
                <a:extLst>
                  <a:ext uri="{0D108BD9-81ED-4DB2-BD59-A6C34878D82A}">
                    <a16:rowId xmlns:a16="http://schemas.microsoft.com/office/drawing/2014/main" val="1897328800"/>
                  </a:ext>
                </a:extLst>
              </a:tr>
              <a:tr h="210394">
                <a:tc>
                  <a:txBody>
                    <a:bodyPr/>
                    <a:lstStyle/>
                    <a:p>
                      <a:pPr algn="ctr">
                        <a:lnSpc>
                          <a:spcPts val="1200"/>
                        </a:lnSpc>
                      </a:pPr>
                      <a:r>
                        <a:rPr lang="es-MX" sz="1100" dirty="0">
                          <a:solidFill>
                            <a:sysClr val="windowText" lastClr="000000"/>
                          </a:solidFill>
                          <a:latin typeface="Arial Narrow" panose="020B0606020202030204" pitchFamily="34" charset="0"/>
                        </a:rPr>
                        <a:t>1</a:t>
                      </a:r>
                    </a:p>
                  </a:txBody>
                  <a:tcPr marL="38576" marR="38576" marT="19289" marB="19289" anchor="ctr">
                    <a:solidFill>
                      <a:schemeClr val="bg1"/>
                    </a:solidFill>
                  </a:tcPr>
                </a:tc>
                <a:tc>
                  <a:txBody>
                    <a:bodyPr/>
                    <a:lstStyle/>
                    <a:p>
                      <a:pPr marL="0" marR="0" lvl="0" indent="0" algn="l" defTabSz="457146" rtl="0" eaLnBrk="1" fontAlgn="auto" latinLnBrk="0" hangingPunct="1">
                        <a:lnSpc>
                          <a:spcPts val="1200"/>
                        </a:lnSpc>
                        <a:spcBef>
                          <a:spcPts val="0"/>
                        </a:spcBef>
                        <a:spcAft>
                          <a:spcPts val="0"/>
                        </a:spcAft>
                        <a:buClrTx/>
                        <a:buSzTx/>
                        <a:buFontTx/>
                        <a:buNone/>
                        <a:tabLst/>
                        <a:defRPr/>
                      </a:pPr>
                      <a:r>
                        <a:rPr lang="es-MX" sz="900" dirty="0">
                          <a:solidFill>
                            <a:sysClr val="windowText" lastClr="000000"/>
                          </a:solidFill>
                          <a:effectLst/>
                          <a:latin typeface="Arial Narrow" panose="020B0606020202030204" pitchFamily="34" charset="0"/>
                        </a:rPr>
                        <a:t>Obstaculización del Cargo </a:t>
                      </a:r>
                      <a:endParaRPr lang="es-MX" sz="900" dirty="0">
                        <a:solidFill>
                          <a:sysClr val="windowText" lastClr="000000"/>
                        </a:solidFill>
                        <a:effectLst/>
                        <a:latin typeface="Arial Narrow" panose="020B0606020202030204" pitchFamily="34" charset="0"/>
                        <a:ea typeface="Calibri" panose="020F0502020204030204" pitchFamily="34" charset="0"/>
                      </a:endParaRPr>
                    </a:p>
                  </a:txBody>
                  <a:tcPr marL="38576" marR="38576" marT="19289" marB="19289" anchor="ctr">
                    <a:solidFill>
                      <a:schemeClr val="bg1"/>
                    </a:solidFill>
                  </a:tcPr>
                </a:tc>
                <a:tc>
                  <a:txBody>
                    <a:bodyPr/>
                    <a:lstStyle/>
                    <a:p>
                      <a:pPr algn="ctr" rtl="0" fontAlgn="ctr">
                        <a:lnSpc>
                          <a:spcPts val="1200"/>
                        </a:lnSpc>
                      </a:pPr>
                      <a:r>
                        <a:rPr lang="es-MX" sz="1100" b="1" i="0" u="none" strike="noStrike" dirty="0">
                          <a:solidFill>
                            <a:srgbClr val="000000"/>
                          </a:solidFill>
                          <a:effectLst/>
                          <a:latin typeface="Arial Narrow" panose="020B0606020202030204" pitchFamily="34" charset="0"/>
                        </a:rPr>
                        <a:t>15</a:t>
                      </a:r>
                    </a:p>
                  </a:txBody>
                  <a:tcPr marL="5715" marR="5715" marT="5715" marB="0" anchor="ctr">
                    <a:solidFill>
                      <a:schemeClr val="bg1"/>
                    </a:solidFill>
                  </a:tcPr>
                </a:tc>
                <a:extLst>
                  <a:ext uri="{0D108BD9-81ED-4DB2-BD59-A6C34878D82A}">
                    <a16:rowId xmlns:a16="http://schemas.microsoft.com/office/drawing/2014/main" val="1245208928"/>
                  </a:ext>
                </a:extLst>
              </a:tr>
              <a:tr h="210394">
                <a:tc>
                  <a:txBody>
                    <a:bodyPr/>
                    <a:lstStyle/>
                    <a:p>
                      <a:pPr algn="ctr">
                        <a:lnSpc>
                          <a:spcPts val="1200"/>
                        </a:lnSpc>
                      </a:pPr>
                      <a:r>
                        <a:rPr lang="es-MX" sz="1100" dirty="0">
                          <a:solidFill>
                            <a:sysClr val="windowText" lastClr="000000"/>
                          </a:solidFill>
                          <a:latin typeface="Arial Narrow" panose="020B0606020202030204" pitchFamily="34" charset="0"/>
                        </a:rPr>
                        <a:t>2</a:t>
                      </a:r>
                    </a:p>
                  </a:txBody>
                  <a:tcPr marL="38576" marR="38576" marT="19289" marB="19289" anchor="ctr">
                    <a:solidFill>
                      <a:schemeClr val="bg1"/>
                    </a:solidFill>
                  </a:tcPr>
                </a:tc>
                <a:tc>
                  <a:txBody>
                    <a:bodyPr/>
                    <a:lstStyle/>
                    <a:p>
                      <a:pPr marL="0" marR="0" lvl="0" indent="0" algn="l" defTabSz="457146" rtl="0" eaLnBrk="1" fontAlgn="auto" latinLnBrk="0" hangingPunct="1">
                        <a:lnSpc>
                          <a:spcPts val="1200"/>
                        </a:lnSpc>
                        <a:spcBef>
                          <a:spcPts val="0"/>
                        </a:spcBef>
                        <a:spcAft>
                          <a:spcPts val="0"/>
                        </a:spcAft>
                        <a:buClrTx/>
                        <a:buSzTx/>
                        <a:buFontTx/>
                        <a:buNone/>
                        <a:tabLst/>
                        <a:defRPr/>
                      </a:pPr>
                      <a:r>
                        <a:rPr lang="es-MX" sz="900" dirty="0">
                          <a:solidFill>
                            <a:sysClr val="windowText" lastClr="000000"/>
                          </a:solidFill>
                          <a:effectLst/>
                          <a:latin typeface="Arial Narrow" panose="020B0606020202030204" pitchFamily="34" charset="0"/>
                        </a:rPr>
                        <a:t>Omisión de Pago de dieta</a:t>
                      </a:r>
                      <a:endParaRPr lang="es-MX" sz="900" dirty="0">
                        <a:solidFill>
                          <a:sysClr val="windowText" lastClr="000000"/>
                        </a:solidFill>
                        <a:effectLst/>
                        <a:latin typeface="Arial Narrow" panose="020B0606020202030204" pitchFamily="34" charset="0"/>
                        <a:ea typeface="Calibri" panose="020F0502020204030204" pitchFamily="34" charset="0"/>
                      </a:endParaRPr>
                    </a:p>
                  </a:txBody>
                  <a:tcPr marL="38576" marR="38576" marT="19289" marB="19289" anchor="ctr">
                    <a:solidFill>
                      <a:schemeClr val="bg1"/>
                    </a:solidFill>
                  </a:tcPr>
                </a:tc>
                <a:tc>
                  <a:txBody>
                    <a:bodyPr/>
                    <a:lstStyle/>
                    <a:p>
                      <a:pPr algn="ctr" rtl="0" fontAlgn="ctr">
                        <a:lnSpc>
                          <a:spcPts val="1200"/>
                        </a:lnSpc>
                      </a:pPr>
                      <a:r>
                        <a:rPr lang="es-MX" sz="1100" b="0" i="0" u="none" strike="noStrike" dirty="0">
                          <a:solidFill>
                            <a:srgbClr val="000000"/>
                          </a:solidFill>
                          <a:effectLst/>
                          <a:latin typeface="Arial Narrow" panose="020B0606020202030204" pitchFamily="34" charset="0"/>
                        </a:rPr>
                        <a:t>4</a:t>
                      </a:r>
                    </a:p>
                  </a:txBody>
                  <a:tcPr marL="5715" marR="5715" marT="5715" marB="0" anchor="ctr">
                    <a:solidFill>
                      <a:schemeClr val="bg1"/>
                    </a:solidFill>
                  </a:tcPr>
                </a:tc>
                <a:extLst>
                  <a:ext uri="{0D108BD9-81ED-4DB2-BD59-A6C34878D82A}">
                    <a16:rowId xmlns:a16="http://schemas.microsoft.com/office/drawing/2014/main" val="2985621937"/>
                  </a:ext>
                </a:extLst>
              </a:tr>
              <a:tr h="210394">
                <a:tc>
                  <a:txBody>
                    <a:bodyPr/>
                    <a:lstStyle/>
                    <a:p>
                      <a:pPr algn="ctr">
                        <a:lnSpc>
                          <a:spcPts val="1200"/>
                        </a:lnSpc>
                      </a:pPr>
                      <a:r>
                        <a:rPr lang="es-MX" sz="1100" dirty="0">
                          <a:solidFill>
                            <a:sysClr val="windowText" lastClr="000000"/>
                          </a:solidFill>
                          <a:latin typeface="Arial Narrow" panose="020B0606020202030204" pitchFamily="34" charset="0"/>
                        </a:rPr>
                        <a:t>3</a:t>
                      </a:r>
                    </a:p>
                  </a:txBody>
                  <a:tcPr marL="38576" marR="38576" marT="19289" marB="19289" anchor="ctr">
                    <a:solidFill>
                      <a:schemeClr val="bg1"/>
                    </a:solidFill>
                  </a:tcPr>
                </a:tc>
                <a:tc>
                  <a:txBody>
                    <a:bodyPr/>
                    <a:lstStyle/>
                    <a:p>
                      <a:pPr marL="0" marR="0" lvl="0" indent="0" algn="l" defTabSz="457146" rtl="0" eaLnBrk="1" fontAlgn="auto" latinLnBrk="0" hangingPunct="1">
                        <a:lnSpc>
                          <a:spcPts val="1200"/>
                        </a:lnSpc>
                        <a:spcBef>
                          <a:spcPts val="0"/>
                        </a:spcBef>
                        <a:spcAft>
                          <a:spcPts val="0"/>
                        </a:spcAft>
                        <a:buClrTx/>
                        <a:buSzTx/>
                        <a:buFontTx/>
                        <a:buNone/>
                        <a:tabLst/>
                        <a:defRPr/>
                      </a:pPr>
                      <a:r>
                        <a:rPr lang="es-MX" sz="900" dirty="0">
                          <a:solidFill>
                            <a:sysClr val="windowText" lastClr="000000"/>
                          </a:solidFill>
                          <a:effectLst/>
                          <a:latin typeface="Arial Narrow" panose="020B0606020202030204" pitchFamily="34" charset="0"/>
                        </a:rPr>
                        <a:t>Omisión de convocar a las sesiones</a:t>
                      </a:r>
                      <a:endParaRPr lang="es-MX" sz="900" dirty="0">
                        <a:solidFill>
                          <a:sysClr val="windowText" lastClr="000000"/>
                        </a:solidFill>
                        <a:effectLst/>
                        <a:latin typeface="Arial Narrow" panose="020B0606020202030204" pitchFamily="34" charset="0"/>
                        <a:ea typeface="Calibri" panose="020F0502020204030204" pitchFamily="34" charset="0"/>
                      </a:endParaRPr>
                    </a:p>
                  </a:txBody>
                  <a:tcPr marL="38576" marR="38576" marT="19289" marB="19289" anchor="ctr">
                    <a:solidFill>
                      <a:schemeClr val="bg1"/>
                    </a:solidFill>
                  </a:tcPr>
                </a:tc>
                <a:tc>
                  <a:txBody>
                    <a:bodyPr/>
                    <a:lstStyle/>
                    <a:p>
                      <a:pPr algn="ctr" rtl="0" fontAlgn="ctr">
                        <a:lnSpc>
                          <a:spcPts val="1200"/>
                        </a:lnSpc>
                      </a:pPr>
                      <a:r>
                        <a:rPr lang="es-MX" sz="1100" b="0" i="0" u="none" strike="noStrike" dirty="0">
                          <a:solidFill>
                            <a:srgbClr val="000000"/>
                          </a:solidFill>
                          <a:effectLst/>
                          <a:latin typeface="Arial Narrow" panose="020B0606020202030204" pitchFamily="34" charset="0"/>
                        </a:rPr>
                        <a:t>4</a:t>
                      </a:r>
                    </a:p>
                  </a:txBody>
                  <a:tcPr marL="5715" marR="5715" marT="5715" marB="0" anchor="ctr">
                    <a:solidFill>
                      <a:schemeClr val="bg1"/>
                    </a:solidFill>
                  </a:tcPr>
                </a:tc>
                <a:extLst>
                  <a:ext uri="{0D108BD9-81ED-4DB2-BD59-A6C34878D82A}">
                    <a16:rowId xmlns:a16="http://schemas.microsoft.com/office/drawing/2014/main" val="2271814314"/>
                  </a:ext>
                </a:extLst>
              </a:tr>
              <a:tr h="210394">
                <a:tc>
                  <a:txBody>
                    <a:bodyPr/>
                    <a:lstStyle/>
                    <a:p>
                      <a:pPr algn="ctr">
                        <a:lnSpc>
                          <a:spcPts val="1200"/>
                        </a:lnSpc>
                      </a:pPr>
                      <a:r>
                        <a:rPr lang="es-MX" sz="1100" dirty="0">
                          <a:solidFill>
                            <a:sysClr val="windowText" lastClr="000000"/>
                          </a:solidFill>
                          <a:latin typeface="Arial Narrow" panose="020B0606020202030204" pitchFamily="34" charset="0"/>
                        </a:rPr>
                        <a:t>4</a:t>
                      </a:r>
                    </a:p>
                  </a:txBody>
                  <a:tcPr marL="38576" marR="38576" marT="19289" marB="19289" anchor="ctr">
                    <a:solidFill>
                      <a:schemeClr val="bg1"/>
                    </a:solidFill>
                  </a:tcPr>
                </a:tc>
                <a:tc>
                  <a:txBody>
                    <a:bodyPr/>
                    <a:lstStyle/>
                    <a:p>
                      <a:pPr marL="0" marR="0" lvl="0" indent="0" algn="l" defTabSz="457146" rtl="0" eaLnBrk="1" fontAlgn="auto" latinLnBrk="0" hangingPunct="1">
                        <a:lnSpc>
                          <a:spcPts val="1200"/>
                        </a:lnSpc>
                        <a:spcBef>
                          <a:spcPts val="0"/>
                        </a:spcBef>
                        <a:spcAft>
                          <a:spcPts val="0"/>
                        </a:spcAft>
                        <a:buClrTx/>
                        <a:buSzTx/>
                        <a:buFontTx/>
                        <a:buNone/>
                        <a:tabLst/>
                        <a:defRPr/>
                      </a:pPr>
                      <a:r>
                        <a:rPr lang="es-MX" sz="900" dirty="0">
                          <a:solidFill>
                            <a:sysClr val="windowText" lastClr="000000"/>
                          </a:solidFill>
                          <a:effectLst/>
                          <a:latin typeface="Arial Narrow" panose="020B0606020202030204" pitchFamily="34" charset="0"/>
                        </a:rPr>
                        <a:t>Obstaculización del Cargo y Omisión de Contestar solicitudes </a:t>
                      </a:r>
                      <a:endParaRPr lang="es-MX" sz="900" dirty="0">
                        <a:solidFill>
                          <a:sysClr val="windowText" lastClr="000000"/>
                        </a:solidFill>
                        <a:effectLst/>
                        <a:latin typeface="Arial Narrow" panose="020B0606020202030204" pitchFamily="34" charset="0"/>
                        <a:ea typeface="Calibri" panose="020F0502020204030204" pitchFamily="34" charset="0"/>
                      </a:endParaRPr>
                    </a:p>
                  </a:txBody>
                  <a:tcPr marL="38576" marR="38576" marT="19289" marB="19289" anchor="ctr">
                    <a:solidFill>
                      <a:schemeClr val="bg1"/>
                    </a:solidFill>
                  </a:tcPr>
                </a:tc>
                <a:tc>
                  <a:txBody>
                    <a:bodyPr/>
                    <a:lstStyle/>
                    <a:p>
                      <a:pPr algn="ctr" rtl="0" fontAlgn="ctr">
                        <a:lnSpc>
                          <a:spcPts val="1200"/>
                        </a:lnSpc>
                      </a:pPr>
                      <a:r>
                        <a:rPr lang="es-MX" sz="1100" b="0" i="0" u="none" strike="noStrike">
                          <a:solidFill>
                            <a:srgbClr val="000000"/>
                          </a:solidFill>
                          <a:effectLst/>
                          <a:latin typeface="Arial Narrow" panose="020B0606020202030204" pitchFamily="34" charset="0"/>
                        </a:rPr>
                        <a:t>4</a:t>
                      </a:r>
                    </a:p>
                  </a:txBody>
                  <a:tcPr marL="5715" marR="5715" marT="5715" marB="0" anchor="ctr">
                    <a:solidFill>
                      <a:schemeClr val="bg1"/>
                    </a:solidFill>
                  </a:tcPr>
                </a:tc>
                <a:extLst>
                  <a:ext uri="{0D108BD9-81ED-4DB2-BD59-A6C34878D82A}">
                    <a16:rowId xmlns:a16="http://schemas.microsoft.com/office/drawing/2014/main" val="3989501651"/>
                  </a:ext>
                </a:extLst>
              </a:tr>
              <a:tr h="210394">
                <a:tc>
                  <a:txBody>
                    <a:bodyPr/>
                    <a:lstStyle/>
                    <a:p>
                      <a:pPr algn="ctr">
                        <a:lnSpc>
                          <a:spcPts val="1200"/>
                        </a:lnSpc>
                      </a:pPr>
                      <a:r>
                        <a:rPr lang="es-MX" sz="1100" dirty="0">
                          <a:solidFill>
                            <a:sysClr val="windowText" lastClr="000000"/>
                          </a:solidFill>
                          <a:latin typeface="Arial Narrow" panose="020B0606020202030204" pitchFamily="34" charset="0"/>
                        </a:rPr>
                        <a:t>5</a:t>
                      </a:r>
                    </a:p>
                  </a:txBody>
                  <a:tcPr marL="38576" marR="38576" marT="19289" marB="19289" anchor="ctr">
                    <a:solidFill>
                      <a:schemeClr val="bg1"/>
                    </a:solidFill>
                  </a:tcPr>
                </a:tc>
                <a:tc>
                  <a:txBody>
                    <a:bodyPr/>
                    <a:lstStyle/>
                    <a:p>
                      <a:pPr marL="0" marR="0" lvl="0" indent="0" algn="l" defTabSz="457146" rtl="0" eaLnBrk="1" fontAlgn="auto" latinLnBrk="0" hangingPunct="1">
                        <a:lnSpc>
                          <a:spcPts val="1200"/>
                        </a:lnSpc>
                        <a:spcBef>
                          <a:spcPts val="0"/>
                        </a:spcBef>
                        <a:spcAft>
                          <a:spcPts val="0"/>
                        </a:spcAft>
                        <a:buClrTx/>
                        <a:buSzTx/>
                        <a:buFontTx/>
                        <a:buNone/>
                        <a:tabLst/>
                        <a:defRPr/>
                      </a:pPr>
                      <a:r>
                        <a:rPr lang="es-MX" sz="900" dirty="0">
                          <a:solidFill>
                            <a:sysClr val="windowText" lastClr="000000"/>
                          </a:solidFill>
                          <a:effectLst/>
                          <a:latin typeface="Arial Narrow" panose="020B0606020202030204" pitchFamily="34" charset="0"/>
                        </a:rPr>
                        <a:t>Obstaculización del Cargo y Omisión de Pago de dieta</a:t>
                      </a:r>
                      <a:endParaRPr lang="es-MX" sz="900" dirty="0">
                        <a:solidFill>
                          <a:sysClr val="windowText" lastClr="000000"/>
                        </a:solidFill>
                        <a:latin typeface="Arial Narrow" panose="020B0606020202030204" pitchFamily="34" charset="0"/>
                      </a:endParaRPr>
                    </a:p>
                  </a:txBody>
                  <a:tcPr marL="38576" marR="38576" marT="19289" marB="19289" anchor="ctr">
                    <a:solidFill>
                      <a:schemeClr val="bg1"/>
                    </a:solidFill>
                  </a:tcPr>
                </a:tc>
                <a:tc>
                  <a:txBody>
                    <a:bodyPr/>
                    <a:lstStyle/>
                    <a:p>
                      <a:pPr algn="ctr" rtl="0" fontAlgn="ctr">
                        <a:lnSpc>
                          <a:spcPts val="1200"/>
                        </a:lnSpc>
                      </a:pPr>
                      <a:r>
                        <a:rPr lang="es-MX" sz="1100" b="0" i="0" u="none" strike="noStrike" dirty="0">
                          <a:solidFill>
                            <a:srgbClr val="000000"/>
                          </a:solidFill>
                          <a:effectLst/>
                          <a:latin typeface="Arial Narrow" panose="020B0606020202030204" pitchFamily="34" charset="0"/>
                        </a:rPr>
                        <a:t>8</a:t>
                      </a:r>
                    </a:p>
                  </a:txBody>
                  <a:tcPr marL="5715" marR="5715" marT="5715" marB="0" anchor="ctr">
                    <a:solidFill>
                      <a:schemeClr val="bg1"/>
                    </a:solidFill>
                  </a:tcPr>
                </a:tc>
                <a:extLst>
                  <a:ext uri="{0D108BD9-81ED-4DB2-BD59-A6C34878D82A}">
                    <a16:rowId xmlns:a16="http://schemas.microsoft.com/office/drawing/2014/main" val="929362608"/>
                  </a:ext>
                </a:extLst>
              </a:tr>
              <a:tr h="210394">
                <a:tc>
                  <a:txBody>
                    <a:bodyPr/>
                    <a:lstStyle/>
                    <a:p>
                      <a:pPr algn="ctr">
                        <a:lnSpc>
                          <a:spcPts val="1200"/>
                        </a:lnSpc>
                      </a:pPr>
                      <a:r>
                        <a:rPr lang="es-MX" sz="1100" dirty="0">
                          <a:solidFill>
                            <a:sysClr val="windowText" lastClr="000000"/>
                          </a:solidFill>
                          <a:latin typeface="Arial Narrow" panose="020B0606020202030204" pitchFamily="34" charset="0"/>
                        </a:rPr>
                        <a:t>6</a:t>
                      </a:r>
                    </a:p>
                  </a:txBody>
                  <a:tcPr marL="38576" marR="38576" marT="19289" marB="19289" anchor="ctr">
                    <a:solidFill>
                      <a:schemeClr val="bg1"/>
                    </a:solidFill>
                  </a:tcPr>
                </a:tc>
                <a:tc>
                  <a:txBody>
                    <a:bodyPr/>
                    <a:lstStyle/>
                    <a:p>
                      <a:pPr marL="0" marR="0" lvl="0" indent="0" algn="l" defTabSz="457146" rtl="0" eaLnBrk="1" fontAlgn="auto" latinLnBrk="0" hangingPunct="1">
                        <a:lnSpc>
                          <a:spcPts val="1200"/>
                        </a:lnSpc>
                        <a:spcBef>
                          <a:spcPts val="0"/>
                        </a:spcBef>
                        <a:spcAft>
                          <a:spcPts val="0"/>
                        </a:spcAft>
                        <a:buClrTx/>
                        <a:buSzTx/>
                        <a:buFontTx/>
                        <a:buNone/>
                        <a:tabLst/>
                        <a:defRPr/>
                      </a:pPr>
                      <a:r>
                        <a:rPr lang="es-MX" sz="900" dirty="0">
                          <a:solidFill>
                            <a:sysClr val="windowText" lastClr="000000"/>
                          </a:solidFill>
                          <a:effectLst/>
                          <a:latin typeface="Arial Narrow" panose="020B0606020202030204" pitchFamily="34" charset="0"/>
                        </a:rPr>
                        <a:t>Obstaculización del Cargo y Omisión de Convocar a sesiones</a:t>
                      </a:r>
                      <a:endParaRPr lang="es-MX" sz="900" dirty="0">
                        <a:solidFill>
                          <a:sysClr val="windowText" lastClr="000000"/>
                        </a:solidFill>
                        <a:effectLst/>
                        <a:latin typeface="Arial Narrow" panose="020B0606020202030204" pitchFamily="34" charset="0"/>
                        <a:ea typeface="Calibri" panose="020F0502020204030204" pitchFamily="34" charset="0"/>
                      </a:endParaRPr>
                    </a:p>
                  </a:txBody>
                  <a:tcPr marL="38576" marR="38576" marT="19289" marB="19289" anchor="ctr">
                    <a:solidFill>
                      <a:schemeClr val="bg1"/>
                    </a:solidFill>
                  </a:tcPr>
                </a:tc>
                <a:tc>
                  <a:txBody>
                    <a:bodyPr/>
                    <a:lstStyle/>
                    <a:p>
                      <a:pPr algn="ctr" rtl="0" fontAlgn="ctr">
                        <a:lnSpc>
                          <a:spcPts val="1200"/>
                        </a:lnSpc>
                      </a:pPr>
                      <a:r>
                        <a:rPr lang="es-MX" sz="1100" b="0" i="0" u="none" strike="noStrike">
                          <a:solidFill>
                            <a:srgbClr val="000000"/>
                          </a:solidFill>
                          <a:effectLst/>
                          <a:latin typeface="Arial Narrow" panose="020B0606020202030204" pitchFamily="34" charset="0"/>
                        </a:rPr>
                        <a:t>7</a:t>
                      </a:r>
                    </a:p>
                  </a:txBody>
                  <a:tcPr marL="5715" marR="5715" marT="5715" marB="0" anchor="ctr">
                    <a:solidFill>
                      <a:schemeClr val="bg1"/>
                    </a:solidFill>
                  </a:tcPr>
                </a:tc>
                <a:extLst>
                  <a:ext uri="{0D108BD9-81ED-4DB2-BD59-A6C34878D82A}">
                    <a16:rowId xmlns:a16="http://schemas.microsoft.com/office/drawing/2014/main" val="438899712"/>
                  </a:ext>
                </a:extLst>
              </a:tr>
              <a:tr h="210394">
                <a:tc>
                  <a:txBody>
                    <a:bodyPr/>
                    <a:lstStyle/>
                    <a:p>
                      <a:pPr algn="ctr">
                        <a:lnSpc>
                          <a:spcPts val="1200"/>
                        </a:lnSpc>
                      </a:pPr>
                      <a:r>
                        <a:rPr lang="es-MX" sz="1100" dirty="0">
                          <a:solidFill>
                            <a:sysClr val="windowText" lastClr="000000"/>
                          </a:solidFill>
                          <a:latin typeface="Arial Narrow" panose="020B0606020202030204" pitchFamily="34" charset="0"/>
                        </a:rPr>
                        <a:t>7</a:t>
                      </a:r>
                    </a:p>
                  </a:txBody>
                  <a:tcPr marL="38576" marR="38576" marT="19289" marB="19289" anchor="ctr">
                    <a:solidFill>
                      <a:schemeClr val="bg1"/>
                    </a:solidFill>
                  </a:tcPr>
                </a:tc>
                <a:tc>
                  <a:txBody>
                    <a:bodyPr/>
                    <a:lstStyle/>
                    <a:p>
                      <a:pPr marL="0" marR="0" lvl="0" indent="0" algn="l" defTabSz="457146" rtl="0" eaLnBrk="1" fontAlgn="auto" latinLnBrk="0" hangingPunct="1">
                        <a:lnSpc>
                          <a:spcPts val="1200"/>
                        </a:lnSpc>
                        <a:spcBef>
                          <a:spcPts val="0"/>
                        </a:spcBef>
                        <a:spcAft>
                          <a:spcPts val="0"/>
                        </a:spcAft>
                        <a:buClrTx/>
                        <a:buSzTx/>
                        <a:buFontTx/>
                        <a:buNone/>
                        <a:tabLst/>
                        <a:defRPr/>
                      </a:pPr>
                      <a:r>
                        <a:rPr lang="es-MX" sz="900" dirty="0">
                          <a:solidFill>
                            <a:sysClr val="windowText" lastClr="000000"/>
                          </a:solidFill>
                          <a:effectLst/>
                          <a:latin typeface="Arial Narrow" panose="020B0606020202030204" pitchFamily="34" charset="0"/>
                        </a:rPr>
                        <a:t>Obstaculización del Cargo,  Omisión de contestar solicitudes, Obstrucción acceso a oficinas</a:t>
                      </a:r>
                      <a:endParaRPr lang="es-MX" sz="900" dirty="0">
                        <a:solidFill>
                          <a:sysClr val="windowText" lastClr="000000"/>
                        </a:solidFill>
                        <a:effectLst/>
                        <a:latin typeface="Arial Narrow" panose="020B0606020202030204" pitchFamily="34" charset="0"/>
                        <a:ea typeface="Calibri" panose="020F0502020204030204" pitchFamily="34" charset="0"/>
                      </a:endParaRPr>
                    </a:p>
                  </a:txBody>
                  <a:tcPr marL="38576" marR="38576" marT="19289" marB="19289" anchor="ctr">
                    <a:solidFill>
                      <a:schemeClr val="bg1"/>
                    </a:solidFill>
                  </a:tcPr>
                </a:tc>
                <a:tc>
                  <a:txBody>
                    <a:bodyPr/>
                    <a:lstStyle/>
                    <a:p>
                      <a:pPr algn="ctr" rtl="0" fontAlgn="ctr">
                        <a:lnSpc>
                          <a:spcPts val="1200"/>
                        </a:lnSpc>
                      </a:pPr>
                      <a:r>
                        <a:rPr lang="es-MX" sz="1100" b="0" i="0" u="none" strike="noStrike" dirty="0">
                          <a:solidFill>
                            <a:srgbClr val="000000"/>
                          </a:solidFill>
                          <a:effectLst/>
                          <a:latin typeface="Arial Narrow" panose="020B0606020202030204" pitchFamily="34" charset="0"/>
                        </a:rPr>
                        <a:t>5</a:t>
                      </a:r>
                    </a:p>
                  </a:txBody>
                  <a:tcPr marL="5715" marR="5715" marT="5715" marB="0" anchor="ctr">
                    <a:solidFill>
                      <a:schemeClr val="bg1"/>
                    </a:solidFill>
                  </a:tcPr>
                </a:tc>
                <a:extLst>
                  <a:ext uri="{0D108BD9-81ED-4DB2-BD59-A6C34878D82A}">
                    <a16:rowId xmlns:a16="http://schemas.microsoft.com/office/drawing/2014/main" val="3670002685"/>
                  </a:ext>
                </a:extLst>
              </a:tr>
              <a:tr h="210394">
                <a:tc>
                  <a:txBody>
                    <a:bodyPr/>
                    <a:lstStyle/>
                    <a:p>
                      <a:pPr algn="ctr">
                        <a:lnSpc>
                          <a:spcPts val="1200"/>
                        </a:lnSpc>
                      </a:pPr>
                      <a:r>
                        <a:rPr lang="es-MX" sz="1100" dirty="0">
                          <a:solidFill>
                            <a:sysClr val="windowText" lastClr="000000"/>
                          </a:solidFill>
                          <a:latin typeface="Arial Narrow" panose="020B0606020202030204" pitchFamily="34" charset="0"/>
                        </a:rPr>
                        <a:t>8</a:t>
                      </a:r>
                    </a:p>
                  </a:txBody>
                  <a:tcPr marL="38576" marR="38576" marT="19289" marB="19289" anchor="ctr">
                    <a:solidFill>
                      <a:schemeClr val="bg1"/>
                    </a:solidFill>
                  </a:tcPr>
                </a:tc>
                <a:tc>
                  <a:txBody>
                    <a:bodyPr/>
                    <a:lstStyle/>
                    <a:p>
                      <a:pPr marL="0" marR="0" lvl="0" indent="0" algn="l" defTabSz="457146" rtl="0" eaLnBrk="1" fontAlgn="auto" latinLnBrk="0" hangingPunct="1">
                        <a:lnSpc>
                          <a:spcPts val="1200"/>
                        </a:lnSpc>
                        <a:spcBef>
                          <a:spcPts val="0"/>
                        </a:spcBef>
                        <a:spcAft>
                          <a:spcPts val="0"/>
                        </a:spcAft>
                        <a:buClrTx/>
                        <a:buSzTx/>
                        <a:buFontTx/>
                        <a:buNone/>
                        <a:tabLst/>
                        <a:defRPr/>
                      </a:pPr>
                      <a:r>
                        <a:rPr lang="es-MX" sz="900" dirty="0">
                          <a:solidFill>
                            <a:sysClr val="windowText" lastClr="000000"/>
                          </a:solidFill>
                          <a:effectLst/>
                          <a:latin typeface="Arial Narrow" panose="020B0606020202030204" pitchFamily="34" charset="0"/>
                        </a:rPr>
                        <a:t>Omisión de Contestar solicitudes, Omisión de convocar, Omisión o Reducción de Dieta </a:t>
                      </a:r>
                      <a:endParaRPr lang="es-MX" sz="900" dirty="0">
                        <a:solidFill>
                          <a:sysClr val="windowText" lastClr="000000"/>
                        </a:solidFill>
                        <a:effectLst/>
                        <a:latin typeface="Arial Narrow" panose="020B0606020202030204" pitchFamily="34" charset="0"/>
                        <a:ea typeface="Calibri" panose="020F0502020204030204" pitchFamily="34" charset="0"/>
                      </a:endParaRPr>
                    </a:p>
                  </a:txBody>
                  <a:tcPr marL="38576" marR="38576" marT="19289" marB="19289" anchor="ctr">
                    <a:solidFill>
                      <a:schemeClr val="bg1"/>
                    </a:solidFill>
                  </a:tcPr>
                </a:tc>
                <a:tc>
                  <a:txBody>
                    <a:bodyPr/>
                    <a:lstStyle/>
                    <a:p>
                      <a:pPr algn="ctr" rtl="0" fontAlgn="ctr">
                        <a:lnSpc>
                          <a:spcPts val="1200"/>
                        </a:lnSpc>
                      </a:pPr>
                      <a:r>
                        <a:rPr lang="es-MX" sz="1100" b="0" i="0" u="none" strike="noStrike" dirty="0">
                          <a:solidFill>
                            <a:srgbClr val="000000"/>
                          </a:solidFill>
                          <a:effectLst/>
                          <a:latin typeface="Arial Narrow" panose="020B0606020202030204" pitchFamily="34" charset="0"/>
                        </a:rPr>
                        <a:t>5</a:t>
                      </a:r>
                    </a:p>
                  </a:txBody>
                  <a:tcPr marL="5715" marR="5715" marT="5715" marB="0" anchor="ctr">
                    <a:solidFill>
                      <a:schemeClr val="bg1"/>
                    </a:solidFill>
                  </a:tcPr>
                </a:tc>
                <a:extLst>
                  <a:ext uri="{0D108BD9-81ED-4DB2-BD59-A6C34878D82A}">
                    <a16:rowId xmlns:a16="http://schemas.microsoft.com/office/drawing/2014/main" val="2576692677"/>
                  </a:ext>
                </a:extLst>
              </a:tr>
              <a:tr h="210394">
                <a:tc>
                  <a:txBody>
                    <a:bodyPr/>
                    <a:lstStyle/>
                    <a:p>
                      <a:pPr algn="ctr">
                        <a:lnSpc>
                          <a:spcPts val="1200"/>
                        </a:lnSpc>
                      </a:pPr>
                      <a:r>
                        <a:rPr lang="es-MX" sz="1100" dirty="0">
                          <a:solidFill>
                            <a:sysClr val="windowText" lastClr="000000"/>
                          </a:solidFill>
                          <a:latin typeface="Arial Narrow" panose="020B0606020202030204" pitchFamily="34" charset="0"/>
                        </a:rPr>
                        <a:t>9</a:t>
                      </a:r>
                    </a:p>
                  </a:txBody>
                  <a:tcPr marL="38576" marR="38576" marT="19289" marB="19289" anchor="ctr">
                    <a:solidFill>
                      <a:schemeClr val="bg1"/>
                    </a:solidFill>
                  </a:tcPr>
                </a:tc>
                <a:tc>
                  <a:txBody>
                    <a:bodyPr/>
                    <a:lstStyle/>
                    <a:p>
                      <a:pPr marL="0" marR="0" lvl="0" indent="0" algn="l" defTabSz="457146" rtl="0" eaLnBrk="1" fontAlgn="auto" latinLnBrk="0" hangingPunct="1">
                        <a:lnSpc>
                          <a:spcPts val="1200"/>
                        </a:lnSpc>
                        <a:spcBef>
                          <a:spcPts val="0"/>
                        </a:spcBef>
                        <a:spcAft>
                          <a:spcPts val="0"/>
                        </a:spcAft>
                        <a:buClrTx/>
                        <a:buSzTx/>
                        <a:buFontTx/>
                        <a:buNone/>
                        <a:tabLst/>
                        <a:defRPr/>
                      </a:pPr>
                      <a:r>
                        <a:rPr lang="es-MX" sz="900" dirty="0">
                          <a:solidFill>
                            <a:sysClr val="windowText" lastClr="000000"/>
                          </a:solidFill>
                          <a:effectLst/>
                          <a:latin typeface="Arial Narrow" panose="020B0606020202030204" pitchFamily="34" charset="0"/>
                        </a:rPr>
                        <a:t>Obstaculización del Cargo, Omisión de Contestar solicitudes y Omisión  de Asignación de personal</a:t>
                      </a:r>
                      <a:endParaRPr lang="es-MX" sz="900" dirty="0">
                        <a:solidFill>
                          <a:sysClr val="windowText" lastClr="000000"/>
                        </a:solidFill>
                        <a:effectLst/>
                        <a:latin typeface="Arial Narrow" panose="020B0606020202030204" pitchFamily="34" charset="0"/>
                        <a:ea typeface="Calibri" panose="020F0502020204030204" pitchFamily="34" charset="0"/>
                      </a:endParaRPr>
                    </a:p>
                  </a:txBody>
                  <a:tcPr marL="38576" marR="38576" marT="19289" marB="19289" anchor="ctr">
                    <a:solidFill>
                      <a:schemeClr val="bg1"/>
                    </a:solidFill>
                  </a:tcPr>
                </a:tc>
                <a:tc>
                  <a:txBody>
                    <a:bodyPr/>
                    <a:lstStyle/>
                    <a:p>
                      <a:pPr algn="ctr" rtl="0" fontAlgn="ctr">
                        <a:lnSpc>
                          <a:spcPts val="1200"/>
                        </a:lnSpc>
                      </a:pPr>
                      <a:r>
                        <a:rPr lang="es-MX" sz="1100" b="0" i="0" u="none" strike="noStrike">
                          <a:solidFill>
                            <a:srgbClr val="000000"/>
                          </a:solidFill>
                          <a:effectLst/>
                          <a:latin typeface="Arial Narrow" panose="020B0606020202030204" pitchFamily="34" charset="0"/>
                        </a:rPr>
                        <a:t>3</a:t>
                      </a:r>
                    </a:p>
                  </a:txBody>
                  <a:tcPr marL="5715" marR="5715" marT="5715" marB="0" anchor="ctr">
                    <a:solidFill>
                      <a:schemeClr val="bg1"/>
                    </a:solidFill>
                  </a:tcPr>
                </a:tc>
                <a:extLst>
                  <a:ext uri="{0D108BD9-81ED-4DB2-BD59-A6C34878D82A}">
                    <a16:rowId xmlns:a16="http://schemas.microsoft.com/office/drawing/2014/main" val="4163318653"/>
                  </a:ext>
                </a:extLst>
              </a:tr>
              <a:tr h="210394">
                <a:tc>
                  <a:txBody>
                    <a:bodyPr/>
                    <a:lstStyle/>
                    <a:p>
                      <a:pPr algn="ctr">
                        <a:lnSpc>
                          <a:spcPts val="1200"/>
                        </a:lnSpc>
                      </a:pPr>
                      <a:r>
                        <a:rPr lang="es-MX" sz="1100" dirty="0">
                          <a:solidFill>
                            <a:sysClr val="windowText" lastClr="000000"/>
                          </a:solidFill>
                          <a:latin typeface="Arial Narrow" panose="020B0606020202030204" pitchFamily="34" charset="0"/>
                        </a:rPr>
                        <a:t>10</a:t>
                      </a:r>
                    </a:p>
                  </a:txBody>
                  <a:tcPr marL="38576" marR="38576" marT="19289" marB="19289" anchor="ctr">
                    <a:solidFill>
                      <a:schemeClr val="bg1"/>
                    </a:solidFill>
                  </a:tcPr>
                </a:tc>
                <a:tc>
                  <a:txBody>
                    <a:bodyPr/>
                    <a:lstStyle/>
                    <a:p>
                      <a:pPr marL="0" marR="0" lvl="0" indent="0" algn="l" defTabSz="457146" rtl="0" eaLnBrk="1" fontAlgn="auto" latinLnBrk="0" hangingPunct="1">
                        <a:lnSpc>
                          <a:spcPts val="1200"/>
                        </a:lnSpc>
                        <a:spcBef>
                          <a:spcPts val="0"/>
                        </a:spcBef>
                        <a:spcAft>
                          <a:spcPts val="0"/>
                        </a:spcAft>
                        <a:buClrTx/>
                        <a:buSzTx/>
                        <a:buFontTx/>
                        <a:buNone/>
                        <a:tabLst/>
                        <a:defRPr/>
                      </a:pPr>
                      <a:r>
                        <a:rPr lang="es-MX" sz="900" dirty="0">
                          <a:solidFill>
                            <a:sysClr val="windowText" lastClr="000000"/>
                          </a:solidFill>
                          <a:effectLst/>
                          <a:latin typeface="Arial Narrow" panose="020B0606020202030204" pitchFamily="34" charset="0"/>
                        </a:rPr>
                        <a:t>Obstaculización del Cargo, Omisión de Contestar solicitudes, Omisión de convocar, Omisión o Reducción de Dieta y Agresiones verbales</a:t>
                      </a:r>
                      <a:endParaRPr lang="es-MX" sz="900" dirty="0">
                        <a:solidFill>
                          <a:sysClr val="windowText" lastClr="000000"/>
                        </a:solidFill>
                        <a:effectLst/>
                        <a:latin typeface="Arial Narrow" panose="020B0606020202030204" pitchFamily="34" charset="0"/>
                        <a:ea typeface="Calibri" panose="020F0502020204030204" pitchFamily="34" charset="0"/>
                      </a:endParaRPr>
                    </a:p>
                  </a:txBody>
                  <a:tcPr marL="38576" marR="38576" marT="19289" marB="19289" anchor="ctr">
                    <a:solidFill>
                      <a:schemeClr val="bg1"/>
                    </a:solidFill>
                  </a:tcPr>
                </a:tc>
                <a:tc>
                  <a:txBody>
                    <a:bodyPr/>
                    <a:lstStyle/>
                    <a:p>
                      <a:pPr algn="ctr" rtl="0" fontAlgn="ctr">
                        <a:lnSpc>
                          <a:spcPts val="1200"/>
                        </a:lnSpc>
                      </a:pPr>
                      <a:r>
                        <a:rPr lang="es-MX" sz="1100" b="0" i="0" u="none" strike="noStrike" dirty="0">
                          <a:solidFill>
                            <a:srgbClr val="000000"/>
                          </a:solidFill>
                          <a:effectLst/>
                          <a:latin typeface="Arial Narrow" panose="020B0606020202030204" pitchFamily="34" charset="0"/>
                        </a:rPr>
                        <a:t>7</a:t>
                      </a:r>
                    </a:p>
                  </a:txBody>
                  <a:tcPr marL="5715" marR="5715" marT="5715" marB="0" anchor="ctr">
                    <a:solidFill>
                      <a:schemeClr val="bg1"/>
                    </a:solidFill>
                  </a:tcPr>
                </a:tc>
                <a:extLst>
                  <a:ext uri="{0D108BD9-81ED-4DB2-BD59-A6C34878D82A}">
                    <a16:rowId xmlns:a16="http://schemas.microsoft.com/office/drawing/2014/main" val="1803899301"/>
                  </a:ext>
                </a:extLst>
              </a:tr>
              <a:tr h="210394">
                <a:tc>
                  <a:txBody>
                    <a:bodyPr/>
                    <a:lstStyle/>
                    <a:p>
                      <a:pPr algn="ctr">
                        <a:lnSpc>
                          <a:spcPts val="1200"/>
                        </a:lnSpc>
                      </a:pPr>
                      <a:r>
                        <a:rPr lang="es-MX" sz="1100" dirty="0">
                          <a:solidFill>
                            <a:sysClr val="windowText" lastClr="000000"/>
                          </a:solidFill>
                          <a:latin typeface="Arial Narrow" panose="020B0606020202030204" pitchFamily="34" charset="0"/>
                        </a:rPr>
                        <a:t>11</a:t>
                      </a:r>
                    </a:p>
                  </a:txBody>
                  <a:tcPr marL="38576" marR="38576" marT="19289" marB="19289" anchor="ctr">
                    <a:solidFill>
                      <a:schemeClr val="bg1"/>
                    </a:solidFill>
                  </a:tcPr>
                </a:tc>
                <a:tc>
                  <a:txBody>
                    <a:bodyPr/>
                    <a:lstStyle/>
                    <a:p>
                      <a:pPr marL="0" marR="0" lvl="0" indent="0" algn="l" defTabSz="457146" rtl="0" eaLnBrk="1" fontAlgn="auto" latinLnBrk="0" hangingPunct="1">
                        <a:lnSpc>
                          <a:spcPts val="1200"/>
                        </a:lnSpc>
                        <a:spcBef>
                          <a:spcPts val="0"/>
                        </a:spcBef>
                        <a:spcAft>
                          <a:spcPts val="0"/>
                        </a:spcAft>
                        <a:buClrTx/>
                        <a:buSzTx/>
                        <a:buFontTx/>
                        <a:buNone/>
                        <a:tabLst/>
                        <a:defRPr/>
                      </a:pPr>
                      <a:r>
                        <a:rPr lang="es-MX" sz="900" dirty="0">
                          <a:solidFill>
                            <a:sysClr val="windowText" lastClr="000000"/>
                          </a:solidFill>
                          <a:effectLst/>
                          <a:latin typeface="Arial Narrow" panose="020B0606020202030204" pitchFamily="34" charset="0"/>
                        </a:rPr>
                        <a:t>Obstaculización del Cargo, Destitución del cargo y Presión e intimidación</a:t>
                      </a:r>
                      <a:endParaRPr lang="es-MX" sz="900" dirty="0">
                        <a:solidFill>
                          <a:sysClr val="windowText" lastClr="000000"/>
                        </a:solidFill>
                        <a:effectLst/>
                        <a:latin typeface="Arial Narrow" panose="020B0606020202030204" pitchFamily="34" charset="0"/>
                        <a:ea typeface="Calibri" panose="020F0502020204030204" pitchFamily="34" charset="0"/>
                      </a:endParaRPr>
                    </a:p>
                  </a:txBody>
                  <a:tcPr marL="38576" marR="38576" marT="19289" marB="19289" anchor="ctr">
                    <a:solidFill>
                      <a:schemeClr val="bg1"/>
                    </a:solidFill>
                  </a:tcPr>
                </a:tc>
                <a:tc>
                  <a:txBody>
                    <a:bodyPr/>
                    <a:lstStyle/>
                    <a:p>
                      <a:pPr algn="ctr" rtl="0" fontAlgn="ctr">
                        <a:lnSpc>
                          <a:spcPts val="1200"/>
                        </a:lnSpc>
                      </a:pPr>
                      <a:r>
                        <a:rPr lang="es-MX" sz="1100" b="0" i="0" u="none" strike="noStrike" dirty="0">
                          <a:solidFill>
                            <a:srgbClr val="000000"/>
                          </a:solidFill>
                          <a:effectLst/>
                          <a:latin typeface="Arial Narrow" panose="020B0606020202030204" pitchFamily="34" charset="0"/>
                        </a:rPr>
                        <a:t>5</a:t>
                      </a:r>
                    </a:p>
                  </a:txBody>
                  <a:tcPr marL="5715" marR="5715" marT="5715" marB="0" anchor="ctr">
                    <a:solidFill>
                      <a:schemeClr val="bg1"/>
                    </a:solidFill>
                  </a:tcPr>
                </a:tc>
                <a:extLst>
                  <a:ext uri="{0D108BD9-81ED-4DB2-BD59-A6C34878D82A}">
                    <a16:rowId xmlns:a16="http://schemas.microsoft.com/office/drawing/2014/main" val="1245197797"/>
                  </a:ext>
                </a:extLst>
              </a:tr>
              <a:tr h="210394">
                <a:tc>
                  <a:txBody>
                    <a:bodyPr/>
                    <a:lstStyle/>
                    <a:p>
                      <a:pPr algn="ctr">
                        <a:lnSpc>
                          <a:spcPts val="1200"/>
                        </a:lnSpc>
                      </a:pPr>
                      <a:r>
                        <a:rPr lang="es-MX" sz="1100" dirty="0">
                          <a:solidFill>
                            <a:sysClr val="windowText" lastClr="000000"/>
                          </a:solidFill>
                          <a:latin typeface="Arial Narrow" panose="020B0606020202030204" pitchFamily="34" charset="0"/>
                        </a:rPr>
                        <a:t>12</a:t>
                      </a:r>
                    </a:p>
                  </a:txBody>
                  <a:tcPr marL="38576" marR="38576" marT="19289" marB="19289" anchor="ctr">
                    <a:solidFill>
                      <a:schemeClr val="bg1"/>
                    </a:solidFill>
                  </a:tcPr>
                </a:tc>
                <a:tc>
                  <a:txBody>
                    <a:bodyPr/>
                    <a:lstStyle/>
                    <a:p>
                      <a:pPr marL="0" marR="0" lvl="0" indent="0" algn="l" defTabSz="457146" rtl="0" eaLnBrk="1" fontAlgn="auto" latinLnBrk="0" hangingPunct="1">
                        <a:lnSpc>
                          <a:spcPts val="1200"/>
                        </a:lnSpc>
                        <a:spcBef>
                          <a:spcPts val="0"/>
                        </a:spcBef>
                        <a:spcAft>
                          <a:spcPts val="0"/>
                        </a:spcAft>
                        <a:buClrTx/>
                        <a:buSzTx/>
                        <a:buFontTx/>
                        <a:buNone/>
                        <a:tabLst/>
                        <a:defRPr/>
                      </a:pPr>
                      <a:r>
                        <a:rPr lang="es-MX" sz="900" dirty="0">
                          <a:solidFill>
                            <a:sysClr val="windowText" lastClr="000000"/>
                          </a:solidFill>
                          <a:effectLst/>
                          <a:latin typeface="Arial Narrow" panose="020B0606020202030204" pitchFamily="34" charset="0"/>
                        </a:rPr>
                        <a:t>Amenazas, Intimidación, Coacción y   Remoción</a:t>
                      </a:r>
                      <a:endParaRPr lang="es-MX" sz="900" dirty="0">
                        <a:solidFill>
                          <a:sysClr val="windowText" lastClr="000000"/>
                        </a:solidFill>
                        <a:effectLst/>
                        <a:latin typeface="Arial Narrow" panose="020B0606020202030204" pitchFamily="34" charset="0"/>
                        <a:ea typeface="Calibri" panose="020F0502020204030204" pitchFamily="34" charset="0"/>
                      </a:endParaRPr>
                    </a:p>
                  </a:txBody>
                  <a:tcPr marL="38576" marR="38576" marT="19289" marB="19289" anchor="ctr">
                    <a:solidFill>
                      <a:schemeClr val="bg1"/>
                    </a:solidFill>
                  </a:tcPr>
                </a:tc>
                <a:tc>
                  <a:txBody>
                    <a:bodyPr/>
                    <a:lstStyle/>
                    <a:p>
                      <a:pPr algn="ctr" rtl="0" fontAlgn="ctr">
                        <a:lnSpc>
                          <a:spcPts val="1200"/>
                        </a:lnSpc>
                      </a:pPr>
                      <a:r>
                        <a:rPr lang="es-MX" sz="1100" b="0" i="0" u="none" strike="noStrike">
                          <a:solidFill>
                            <a:srgbClr val="000000"/>
                          </a:solidFill>
                          <a:effectLst/>
                          <a:latin typeface="Arial Narrow" panose="020B0606020202030204" pitchFamily="34" charset="0"/>
                        </a:rPr>
                        <a:t>1</a:t>
                      </a:r>
                    </a:p>
                  </a:txBody>
                  <a:tcPr marL="5715" marR="5715" marT="5715" marB="0" anchor="ctr">
                    <a:solidFill>
                      <a:schemeClr val="bg1"/>
                    </a:solidFill>
                  </a:tcPr>
                </a:tc>
                <a:extLst>
                  <a:ext uri="{0D108BD9-81ED-4DB2-BD59-A6C34878D82A}">
                    <a16:rowId xmlns:a16="http://schemas.microsoft.com/office/drawing/2014/main" val="2025366476"/>
                  </a:ext>
                </a:extLst>
              </a:tr>
              <a:tr h="210394">
                <a:tc>
                  <a:txBody>
                    <a:bodyPr/>
                    <a:lstStyle/>
                    <a:p>
                      <a:pPr algn="ctr">
                        <a:lnSpc>
                          <a:spcPts val="1200"/>
                        </a:lnSpc>
                      </a:pPr>
                      <a:r>
                        <a:rPr lang="es-MX" sz="1100" dirty="0">
                          <a:solidFill>
                            <a:sysClr val="windowText" lastClr="000000"/>
                          </a:solidFill>
                          <a:latin typeface="Arial Narrow" panose="020B0606020202030204" pitchFamily="34" charset="0"/>
                        </a:rPr>
                        <a:t>13</a:t>
                      </a:r>
                    </a:p>
                  </a:txBody>
                  <a:tcPr marL="38576" marR="38576" marT="19289" marB="19289" anchor="ctr">
                    <a:solidFill>
                      <a:schemeClr val="bg1"/>
                    </a:solidFill>
                  </a:tcPr>
                </a:tc>
                <a:tc>
                  <a:txBody>
                    <a:bodyPr/>
                    <a:lstStyle/>
                    <a:p>
                      <a:pPr marL="0" marR="0" lvl="0" indent="0" algn="l" defTabSz="457146" rtl="0" eaLnBrk="1" fontAlgn="auto" latinLnBrk="0" hangingPunct="1">
                        <a:lnSpc>
                          <a:spcPts val="1200"/>
                        </a:lnSpc>
                        <a:spcBef>
                          <a:spcPts val="0"/>
                        </a:spcBef>
                        <a:spcAft>
                          <a:spcPts val="0"/>
                        </a:spcAft>
                        <a:buClrTx/>
                        <a:buSzTx/>
                        <a:buFontTx/>
                        <a:buNone/>
                        <a:tabLst/>
                        <a:defRPr/>
                      </a:pPr>
                      <a:r>
                        <a:rPr lang="es-MX" sz="900" dirty="0">
                          <a:solidFill>
                            <a:sysClr val="windowText" lastClr="000000"/>
                          </a:solidFill>
                          <a:effectLst/>
                          <a:latin typeface="Arial Narrow" panose="020B0606020202030204" pitchFamily="34" charset="0"/>
                        </a:rPr>
                        <a:t>Destitución del cargo y Discriminación</a:t>
                      </a:r>
                      <a:endParaRPr lang="es-MX" sz="900" dirty="0">
                        <a:solidFill>
                          <a:sysClr val="windowText" lastClr="000000"/>
                        </a:solidFill>
                        <a:effectLst/>
                        <a:latin typeface="Arial Narrow" panose="020B0606020202030204" pitchFamily="34" charset="0"/>
                        <a:ea typeface="Calibri" panose="020F0502020204030204" pitchFamily="34" charset="0"/>
                      </a:endParaRPr>
                    </a:p>
                  </a:txBody>
                  <a:tcPr marL="38576" marR="38576" marT="19289" marB="19289" anchor="ctr">
                    <a:solidFill>
                      <a:schemeClr val="bg1"/>
                    </a:solidFill>
                  </a:tcPr>
                </a:tc>
                <a:tc>
                  <a:txBody>
                    <a:bodyPr/>
                    <a:lstStyle/>
                    <a:p>
                      <a:pPr algn="ctr" rtl="0" fontAlgn="ctr">
                        <a:lnSpc>
                          <a:spcPts val="1200"/>
                        </a:lnSpc>
                      </a:pPr>
                      <a:r>
                        <a:rPr lang="es-MX" sz="1100" b="0" i="0" u="none" strike="noStrike" dirty="0">
                          <a:solidFill>
                            <a:srgbClr val="000000"/>
                          </a:solidFill>
                          <a:effectLst/>
                          <a:latin typeface="Arial Narrow" panose="020B0606020202030204" pitchFamily="34" charset="0"/>
                        </a:rPr>
                        <a:t>3</a:t>
                      </a:r>
                    </a:p>
                  </a:txBody>
                  <a:tcPr marL="5715" marR="5715" marT="5715" marB="0" anchor="ctr">
                    <a:solidFill>
                      <a:schemeClr val="bg1"/>
                    </a:solidFill>
                  </a:tcPr>
                </a:tc>
                <a:extLst>
                  <a:ext uri="{0D108BD9-81ED-4DB2-BD59-A6C34878D82A}">
                    <a16:rowId xmlns:a16="http://schemas.microsoft.com/office/drawing/2014/main" val="2381997997"/>
                  </a:ext>
                </a:extLst>
              </a:tr>
              <a:tr h="210394">
                <a:tc>
                  <a:txBody>
                    <a:bodyPr/>
                    <a:lstStyle/>
                    <a:p>
                      <a:pPr algn="ctr">
                        <a:lnSpc>
                          <a:spcPts val="1200"/>
                        </a:lnSpc>
                      </a:pPr>
                      <a:r>
                        <a:rPr lang="es-MX" sz="1100" dirty="0">
                          <a:solidFill>
                            <a:sysClr val="windowText" lastClr="000000"/>
                          </a:solidFill>
                          <a:latin typeface="Arial Narrow" panose="020B0606020202030204" pitchFamily="34" charset="0"/>
                        </a:rPr>
                        <a:t>14</a:t>
                      </a:r>
                    </a:p>
                  </a:txBody>
                  <a:tcPr marL="38576" marR="38576" marT="19289" marB="19289" anchor="ctr">
                    <a:solidFill>
                      <a:schemeClr val="bg1"/>
                    </a:solidFill>
                  </a:tcPr>
                </a:tc>
                <a:tc>
                  <a:txBody>
                    <a:bodyPr/>
                    <a:lstStyle/>
                    <a:p>
                      <a:pPr marL="0" marR="0" lvl="0" indent="0" algn="l" defTabSz="457146" rtl="0" eaLnBrk="1" fontAlgn="auto" latinLnBrk="0" hangingPunct="1">
                        <a:lnSpc>
                          <a:spcPts val="1200"/>
                        </a:lnSpc>
                        <a:spcBef>
                          <a:spcPts val="0"/>
                        </a:spcBef>
                        <a:spcAft>
                          <a:spcPts val="0"/>
                        </a:spcAft>
                        <a:buClrTx/>
                        <a:buSzTx/>
                        <a:buFontTx/>
                        <a:buNone/>
                        <a:tabLst/>
                        <a:defRPr/>
                      </a:pPr>
                      <a:r>
                        <a:rPr lang="es-MX" sz="900" dirty="0">
                          <a:solidFill>
                            <a:sysClr val="windowText" lastClr="000000"/>
                          </a:solidFill>
                          <a:effectLst/>
                          <a:latin typeface="Arial Narrow" panose="020B0606020202030204" pitchFamily="34" charset="0"/>
                        </a:rPr>
                        <a:t>Amenazas, Omisión de Contestar, Presiones para renunciar</a:t>
                      </a:r>
                      <a:endParaRPr lang="es-MX" sz="900" dirty="0">
                        <a:solidFill>
                          <a:sysClr val="windowText" lastClr="000000"/>
                        </a:solidFill>
                        <a:effectLst/>
                        <a:latin typeface="Arial Narrow" panose="020B0606020202030204" pitchFamily="34" charset="0"/>
                        <a:ea typeface="Calibri" panose="020F0502020204030204" pitchFamily="34" charset="0"/>
                      </a:endParaRPr>
                    </a:p>
                  </a:txBody>
                  <a:tcPr marL="38576" marR="38576" marT="19289" marB="19289" anchor="ctr">
                    <a:solidFill>
                      <a:schemeClr val="bg1"/>
                    </a:solidFill>
                  </a:tcPr>
                </a:tc>
                <a:tc>
                  <a:txBody>
                    <a:bodyPr/>
                    <a:lstStyle/>
                    <a:p>
                      <a:pPr algn="ctr" rtl="0" fontAlgn="ctr">
                        <a:lnSpc>
                          <a:spcPts val="1200"/>
                        </a:lnSpc>
                      </a:pPr>
                      <a:r>
                        <a:rPr lang="es-MX" sz="1100" b="0" i="0" u="none" strike="noStrike">
                          <a:solidFill>
                            <a:srgbClr val="000000"/>
                          </a:solidFill>
                          <a:effectLst/>
                          <a:latin typeface="Arial Narrow" panose="020B0606020202030204" pitchFamily="34" charset="0"/>
                        </a:rPr>
                        <a:t>2</a:t>
                      </a:r>
                    </a:p>
                  </a:txBody>
                  <a:tcPr marL="5715" marR="5715" marT="5715" marB="0" anchor="ctr">
                    <a:solidFill>
                      <a:schemeClr val="bg1"/>
                    </a:solidFill>
                  </a:tcPr>
                </a:tc>
                <a:extLst>
                  <a:ext uri="{0D108BD9-81ED-4DB2-BD59-A6C34878D82A}">
                    <a16:rowId xmlns:a16="http://schemas.microsoft.com/office/drawing/2014/main" val="2561501571"/>
                  </a:ext>
                </a:extLst>
              </a:tr>
              <a:tr h="210394">
                <a:tc>
                  <a:txBody>
                    <a:bodyPr/>
                    <a:lstStyle/>
                    <a:p>
                      <a:pPr algn="ctr">
                        <a:lnSpc>
                          <a:spcPts val="1200"/>
                        </a:lnSpc>
                      </a:pPr>
                      <a:r>
                        <a:rPr lang="es-MX" sz="1100" dirty="0">
                          <a:solidFill>
                            <a:sysClr val="windowText" lastClr="000000"/>
                          </a:solidFill>
                          <a:latin typeface="Arial Narrow" panose="020B0606020202030204" pitchFamily="34" charset="0"/>
                        </a:rPr>
                        <a:t>15</a:t>
                      </a:r>
                    </a:p>
                  </a:txBody>
                  <a:tcPr marL="38576" marR="38576" marT="19289" marB="19289" anchor="ctr">
                    <a:solidFill>
                      <a:schemeClr val="bg1"/>
                    </a:solidFill>
                  </a:tcPr>
                </a:tc>
                <a:tc>
                  <a:txBody>
                    <a:bodyPr/>
                    <a:lstStyle/>
                    <a:p>
                      <a:pPr marL="0" marR="0" lvl="0" indent="0" algn="l" defTabSz="457146" rtl="0" eaLnBrk="1" fontAlgn="auto" latinLnBrk="0" hangingPunct="1">
                        <a:lnSpc>
                          <a:spcPts val="1200"/>
                        </a:lnSpc>
                        <a:spcBef>
                          <a:spcPts val="0"/>
                        </a:spcBef>
                        <a:spcAft>
                          <a:spcPts val="0"/>
                        </a:spcAft>
                        <a:buClrTx/>
                        <a:buSzTx/>
                        <a:buFontTx/>
                        <a:buNone/>
                        <a:tabLst/>
                        <a:defRPr/>
                      </a:pPr>
                      <a:r>
                        <a:rPr lang="es-MX" sz="900" dirty="0">
                          <a:solidFill>
                            <a:sysClr val="windowText" lastClr="000000"/>
                          </a:solidFill>
                          <a:effectLst/>
                          <a:latin typeface="Arial Narrow" panose="020B0606020202030204" pitchFamily="34" charset="0"/>
                        </a:rPr>
                        <a:t>Secuestro, Amenazas, Destitución del Cargo y Omisión de pago de dieta</a:t>
                      </a:r>
                      <a:endParaRPr lang="es-MX" sz="900" dirty="0">
                        <a:solidFill>
                          <a:sysClr val="windowText" lastClr="000000"/>
                        </a:solidFill>
                        <a:effectLst/>
                        <a:latin typeface="Arial Narrow" panose="020B0606020202030204" pitchFamily="34" charset="0"/>
                        <a:ea typeface="Calibri" panose="020F0502020204030204" pitchFamily="34" charset="0"/>
                      </a:endParaRPr>
                    </a:p>
                  </a:txBody>
                  <a:tcPr marL="38576" marR="38576" marT="19289" marB="19289" anchor="ctr">
                    <a:solidFill>
                      <a:schemeClr val="bg1"/>
                    </a:solidFill>
                  </a:tcPr>
                </a:tc>
                <a:tc>
                  <a:txBody>
                    <a:bodyPr/>
                    <a:lstStyle/>
                    <a:p>
                      <a:pPr algn="ctr" rtl="0" fontAlgn="ctr">
                        <a:lnSpc>
                          <a:spcPts val="1200"/>
                        </a:lnSpc>
                      </a:pPr>
                      <a:r>
                        <a:rPr lang="es-MX" sz="1100" b="0" i="0" u="none" strike="noStrike" dirty="0">
                          <a:solidFill>
                            <a:srgbClr val="000000"/>
                          </a:solidFill>
                          <a:effectLst/>
                          <a:latin typeface="Arial Narrow" panose="020B0606020202030204" pitchFamily="34" charset="0"/>
                        </a:rPr>
                        <a:t>4</a:t>
                      </a:r>
                    </a:p>
                  </a:txBody>
                  <a:tcPr marL="5715" marR="5715" marT="5715" marB="0" anchor="ctr">
                    <a:solidFill>
                      <a:schemeClr val="bg1"/>
                    </a:solidFill>
                  </a:tcPr>
                </a:tc>
                <a:extLst>
                  <a:ext uri="{0D108BD9-81ED-4DB2-BD59-A6C34878D82A}">
                    <a16:rowId xmlns:a16="http://schemas.microsoft.com/office/drawing/2014/main" val="1888436127"/>
                  </a:ext>
                </a:extLst>
              </a:tr>
              <a:tr h="210394">
                <a:tc>
                  <a:txBody>
                    <a:bodyPr/>
                    <a:lstStyle/>
                    <a:p>
                      <a:pPr algn="ctr">
                        <a:lnSpc>
                          <a:spcPts val="1200"/>
                        </a:lnSpc>
                      </a:pPr>
                      <a:r>
                        <a:rPr lang="es-MX" sz="1100" dirty="0">
                          <a:solidFill>
                            <a:sysClr val="windowText" lastClr="000000"/>
                          </a:solidFill>
                          <a:latin typeface="Arial Narrow" panose="020B0606020202030204" pitchFamily="34" charset="0"/>
                        </a:rPr>
                        <a:t>16</a:t>
                      </a:r>
                    </a:p>
                  </a:txBody>
                  <a:tcPr marL="38576" marR="38576" marT="19289" marB="19289" anchor="ctr">
                    <a:solidFill>
                      <a:schemeClr val="bg1"/>
                    </a:solidFill>
                  </a:tcPr>
                </a:tc>
                <a:tc>
                  <a:txBody>
                    <a:bodyPr/>
                    <a:lstStyle/>
                    <a:p>
                      <a:pPr marL="0" marR="0" lvl="0" indent="0" algn="l" defTabSz="457146" rtl="0" eaLnBrk="1" fontAlgn="auto" latinLnBrk="0" hangingPunct="1">
                        <a:lnSpc>
                          <a:spcPts val="1200"/>
                        </a:lnSpc>
                        <a:spcBef>
                          <a:spcPts val="0"/>
                        </a:spcBef>
                        <a:spcAft>
                          <a:spcPts val="0"/>
                        </a:spcAft>
                        <a:buClrTx/>
                        <a:buSzTx/>
                        <a:buFontTx/>
                        <a:buNone/>
                        <a:tabLst/>
                        <a:defRPr/>
                      </a:pPr>
                      <a:r>
                        <a:rPr lang="es-MX" sz="900" dirty="0">
                          <a:solidFill>
                            <a:sysClr val="windowText" lastClr="000000"/>
                          </a:solidFill>
                          <a:effectLst/>
                          <a:latin typeface="Arial Narrow" panose="020B0606020202030204" pitchFamily="34" charset="0"/>
                          <a:ea typeface="Calibri" panose="020F0502020204030204" pitchFamily="34" charset="0"/>
                        </a:rPr>
                        <a:t>Omisión para tomar protesta  del cargo</a:t>
                      </a:r>
                    </a:p>
                  </a:txBody>
                  <a:tcPr marL="38576" marR="38576" marT="19289" marB="19289" anchor="ctr">
                    <a:solidFill>
                      <a:schemeClr val="bg1"/>
                    </a:solidFill>
                  </a:tcPr>
                </a:tc>
                <a:tc>
                  <a:txBody>
                    <a:bodyPr/>
                    <a:lstStyle/>
                    <a:p>
                      <a:pPr algn="ctr" rtl="0" fontAlgn="ctr">
                        <a:lnSpc>
                          <a:spcPts val="1200"/>
                        </a:lnSpc>
                      </a:pPr>
                      <a:r>
                        <a:rPr lang="es-MX" sz="1100" b="0" i="0" u="none" strike="noStrike">
                          <a:solidFill>
                            <a:srgbClr val="000000"/>
                          </a:solidFill>
                          <a:effectLst/>
                          <a:latin typeface="Arial Narrow" panose="020B0606020202030204" pitchFamily="34" charset="0"/>
                        </a:rPr>
                        <a:t>3</a:t>
                      </a:r>
                    </a:p>
                  </a:txBody>
                  <a:tcPr marL="5715" marR="5715" marT="5715" marB="0" anchor="ctr">
                    <a:solidFill>
                      <a:schemeClr val="bg1"/>
                    </a:solidFill>
                  </a:tcPr>
                </a:tc>
                <a:extLst>
                  <a:ext uri="{0D108BD9-81ED-4DB2-BD59-A6C34878D82A}">
                    <a16:rowId xmlns:a16="http://schemas.microsoft.com/office/drawing/2014/main" val="214384802"/>
                  </a:ext>
                </a:extLst>
              </a:tr>
              <a:tr h="210394">
                <a:tc gridSpan="2">
                  <a:txBody>
                    <a:bodyPr/>
                    <a:lstStyle/>
                    <a:p>
                      <a:pPr marL="0" marR="0" lvl="0" indent="0" algn="l" defTabSz="457146" rtl="0" eaLnBrk="1" fontAlgn="auto" latinLnBrk="0" hangingPunct="1">
                        <a:lnSpc>
                          <a:spcPts val="1200"/>
                        </a:lnSpc>
                        <a:spcBef>
                          <a:spcPts val="0"/>
                        </a:spcBef>
                        <a:spcAft>
                          <a:spcPts val="0"/>
                        </a:spcAft>
                        <a:buClrTx/>
                        <a:buSzTx/>
                        <a:buFontTx/>
                        <a:buNone/>
                        <a:tabLst/>
                        <a:defRPr/>
                      </a:pPr>
                      <a:r>
                        <a:rPr lang="es-MX" sz="1100" b="1" dirty="0">
                          <a:solidFill>
                            <a:sysClr val="windowText" lastClr="000000"/>
                          </a:solidFill>
                          <a:effectLst/>
                          <a:highlight>
                            <a:srgbClr val="00FF00"/>
                          </a:highlight>
                          <a:latin typeface="Arial Narrow" panose="020B0606020202030204" pitchFamily="34" charset="0"/>
                        </a:rPr>
                        <a:t>Subtotal</a:t>
                      </a:r>
                    </a:p>
                  </a:txBody>
                  <a:tcPr marL="38576" marR="38576" marT="19289" marB="19289" anchor="ctr">
                    <a:solidFill>
                      <a:schemeClr val="bg1"/>
                    </a:solidFill>
                  </a:tcPr>
                </a:tc>
                <a:tc hMerge="1">
                  <a:txBody>
                    <a:bodyPr/>
                    <a:lstStyle/>
                    <a:p>
                      <a:pPr marL="0" marR="0" lvl="0" indent="0" algn="l" defTabSz="457146" rtl="0" eaLnBrk="1" fontAlgn="auto" latinLnBrk="0" hangingPunct="1">
                        <a:lnSpc>
                          <a:spcPct val="100000"/>
                        </a:lnSpc>
                        <a:spcBef>
                          <a:spcPts val="0"/>
                        </a:spcBef>
                        <a:spcAft>
                          <a:spcPts val="0"/>
                        </a:spcAft>
                        <a:buClrTx/>
                        <a:buSzTx/>
                        <a:buFontTx/>
                        <a:buNone/>
                        <a:tabLst/>
                        <a:defRPr/>
                      </a:pPr>
                      <a:r>
                        <a:rPr lang="es-MX" sz="1100" dirty="0">
                          <a:solidFill>
                            <a:sysClr val="windowText" lastClr="000000"/>
                          </a:solidFill>
                          <a:effectLst/>
                          <a:highlight>
                            <a:srgbClr val="00FF00"/>
                          </a:highlight>
                          <a:latin typeface="Arial Narrow" panose="020B0606020202030204" pitchFamily="34" charset="0"/>
                          <a:ea typeface="Calibri" panose="020F0502020204030204" pitchFamily="34" charset="0"/>
                        </a:rPr>
                        <a:t>Subtotal</a:t>
                      </a:r>
                    </a:p>
                  </a:txBody>
                  <a:tcPr marL="68580" marR="68580" marT="34290" marB="34290">
                    <a:solidFill>
                      <a:schemeClr val="bg1"/>
                    </a:solidFill>
                  </a:tcPr>
                </a:tc>
                <a:tc>
                  <a:txBody>
                    <a:bodyPr/>
                    <a:lstStyle/>
                    <a:p>
                      <a:pPr algn="ctr" rtl="0" fontAlgn="ctr">
                        <a:lnSpc>
                          <a:spcPts val="1200"/>
                        </a:lnSpc>
                      </a:pPr>
                      <a:r>
                        <a:rPr lang="es-MX" sz="1100" b="1" i="0" u="none" strike="noStrike" dirty="0">
                          <a:solidFill>
                            <a:srgbClr val="000000"/>
                          </a:solidFill>
                          <a:effectLst/>
                          <a:highlight>
                            <a:srgbClr val="00FF00"/>
                          </a:highlight>
                          <a:latin typeface="Arial Narrow" panose="020B0606020202030204" pitchFamily="34" charset="0"/>
                        </a:rPr>
                        <a:t>80</a:t>
                      </a:r>
                    </a:p>
                  </a:txBody>
                  <a:tcPr marL="5715" marR="5715" marT="5715" marB="0" anchor="ctr">
                    <a:solidFill>
                      <a:schemeClr val="bg1"/>
                    </a:solidFill>
                  </a:tcPr>
                </a:tc>
                <a:extLst>
                  <a:ext uri="{0D108BD9-81ED-4DB2-BD59-A6C34878D82A}">
                    <a16:rowId xmlns:a16="http://schemas.microsoft.com/office/drawing/2014/main" val="1826152856"/>
                  </a:ext>
                </a:extLst>
              </a:tr>
              <a:tr h="210394">
                <a:tc>
                  <a:txBody>
                    <a:bodyPr/>
                    <a:lstStyle/>
                    <a:p>
                      <a:pPr algn="ctr">
                        <a:lnSpc>
                          <a:spcPts val="1200"/>
                        </a:lnSpc>
                      </a:pPr>
                      <a:r>
                        <a:rPr lang="es-MX" sz="1100" b="1" dirty="0">
                          <a:solidFill>
                            <a:sysClr val="windowText" lastClr="000000"/>
                          </a:solidFill>
                          <a:highlight>
                            <a:srgbClr val="FFFF00"/>
                          </a:highlight>
                          <a:latin typeface="Arial Narrow" panose="020B0606020202030204" pitchFamily="34" charset="0"/>
                        </a:rPr>
                        <a:t>17</a:t>
                      </a:r>
                    </a:p>
                  </a:txBody>
                  <a:tcPr marL="38576" marR="38576" marT="19289" marB="19289" anchor="ctr">
                    <a:solidFill>
                      <a:schemeClr val="bg1"/>
                    </a:solidFill>
                  </a:tcPr>
                </a:tc>
                <a:tc>
                  <a:txBody>
                    <a:bodyPr/>
                    <a:lstStyle/>
                    <a:p>
                      <a:pPr marL="0" marR="0" lvl="0" indent="0" algn="l" defTabSz="457146" rtl="0" eaLnBrk="1" fontAlgn="auto" latinLnBrk="0" hangingPunct="1">
                        <a:lnSpc>
                          <a:spcPts val="1200"/>
                        </a:lnSpc>
                        <a:spcBef>
                          <a:spcPts val="0"/>
                        </a:spcBef>
                        <a:spcAft>
                          <a:spcPts val="0"/>
                        </a:spcAft>
                        <a:buClrTx/>
                        <a:buSzTx/>
                        <a:buFontTx/>
                        <a:buNone/>
                        <a:tabLst/>
                        <a:defRPr/>
                      </a:pPr>
                      <a:r>
                        <a:rPr lang="es-MX" sz="900" b="1" dirty="0">
                          <a:solidFill>
                            <a:sysClr val="windowText" lastClr="000000"/>
                          </a:solidFill>
                          <a:effectLst/>
                          <a:highlight>
                            <a:srgbClr val="FFFF00"/>
                          </a:highlight>
                          <a:latin typeface="Arial Narrow" panose="020B0606020202030204" pitchFamily="34" charset="0"/>
                        </a:rPr>
                        <a:t>Crítica más Lenguaje sexista más Estereotipos de género (la mayoría en redes sociales)</a:t>
                      </a:r>
                      <a:endParaRPr lang="es-MX" sz="900" b="1" dirty="0">
                        <a:solidFill>
                          <a:sysClr val="windowText" lastClr="000000"/>
                        </a:solidFill>
                        <a:effectLst/>
                        <a:highlight>
                          <a:srgbClr val="FFFF00"/>
                        </a:highlight>
                        <a:latin typeface="Arial Narrow" panose="020B0606020202030204" pitchFamily="34" charset="0"/>
                        <a:ea typeface="Calibri" panose="020F0502020204030204" pitchFamily="34" charset="0"/>
                      </a:endParaRPr>
                    </a:p>
                  </a:txBody>
                  <a:tcPr marL="38576" marR="38576" marT="19289" marB="19289" anchor="ctr">
                    <a:solidFill>
                      <a:schemeClr val="bg1"/>
                    </a:solidFill>
                  </a:tcPr>
                </a:tc>
                <a:tc>
                  <a:txBody>
                    <a:bodyPr/>
                    <a:lstStyle/>
                    <a:p>
                      <a:pPr algn="ctr" rtl="0" fontAlgn="ctr">
                        <a:lnSpc>
                          <a:spcPts val="1200"/>
                        </a:lnSpc>
                      </a:pPr>
                      <a:r>
                        <a:rPr lang="es-MX" sz="1100" b="1" i="0" u="none" strike="noStrike" dirty="0">
                          <a:solidFill>
                            <a:srgbClr val="000000"/>
                          </a:solidFill>
                          <a:effectLst/>
                          <a:highlight>
                            <a:srgbClr val="FFFF00"/>
                          </a:highlight>
                          <a:latin typeface="Arial Narrow" panose="020B0606020202030204" pitchFamily="34" charset="0"/>
                        </a:rPr>
                        <a:t>39</a:t>
                      </a:r>
                    </a:p>
                  </a:txBody>
                  <a:tcPr marL="5715" marR="5715" marT="5715" marB="0" anchor="ctr">
                    <a:solidFill>
                      <a:schemeClr val="bg1"/>
                    </a:solidFill>
                  </a:tcPr>
                </a:tc>
                <a:extLst>
                  <a:ext uri="{0D108BD9-81ED-4DB2-BD59-A6C34878D82A}">
                    <a16:rowId xmlns:a16="http://schemas.microsoft.com/office/drawing/2014/main" val="87929687"/>
                  </a:ext>
                </a:extLst>
              </a:tr>
              <a:tr h="210394">
                <a:tc>
                  <a:txBody>
                    <a:bodyPr/>
                    <a:lstStyle/>
                    <a:p>
                      <a:pPr algn="ctr">
                        <a:lnSpc>
                          <a:spcPts val="1200"/>
                        </a:lnSpc>
                      </a:pPr>
                      <a:r>
                        <a:rPr lang="es-MX" sz="1100" dirty="0">
                          <a:solidFill>
                            <a:sysClr val="windowText" lastClr="000000"/>
                          </a:solidFill>
                          <a:latin typeface="Arial Narrow" panose="020B0606020202030204" pitchFamily="34" charset="0"/>
                        </a:rPr>
                        <a:t>18</a:t>
                      </a:r>
                    </a:p>
                  </a:txBody>
                  <a:tcPr marL="38576" marR="38576" marT="19289" marB="19289" anchor="ctr">
                    <a:solidFill>
                      <a:schemeClr val="bg1"/>
                    </a:solidFill>
                  </a:tcPr>
                </a:tc>
                <a:tc>
                  <a:txBody>
                    <a:bodyPr/>
                    <a:lstStyle/>
                    <a:p>
                      <a:pPr marL="0" marR="0" lvl="0" indent="0" algn="l" defTabSz="457146" rtl="0" eaLnBrk="1" fontAlgn="auto" latinLnBrk="0" hangingPunct="1">
                        <a:lnSpc>
                          <a:spcPts val="1200"/>
                        </a:lnSpc>
                        <a:spcBef>
                          <a:spcPts val="0"/>
                        </a:spcBef>
                        <a:spcAft>
                          <a:spcPts val="0"/>
                        </a:spcAft>
                        <a:buClrTx/>
                        <a:buSzTx/>
                        <a:buFontTx/>
                        <a:buNone/>
                        <a:tabLst/>
                        <a:defRPr/>
                      </a:pPr>
                      <a:r>
                        <a:rPr lang="es-MX" sz="900" dirty="0">
                          <a:solidFill>
                            <a:sysClr val="windowText" lastClr="000000"/>
                          </a:solidFill>
                          <a:effectLst/>
                          <a:latin typeface="Arial Narrow" panose="020B0606020202030204" pitchFamily="34" charset="0"/>
                        </a:rPr>
                        <a:t>Violencia simbólica (reproduce patrones estereotipados y ponen a la mujer en un estado de subordinación respecto al hombre)</a:t>
                      </a:r>
                      <a:endParaRPr lang="es-MX" sz="900" dirty="0">
                        <a:solidFill>
                          <a:sysClr val="windowText" lastClr="000000"/>
                        </a:solidFill>
                        <a:effectLst/>
                        <a:latin typeface="Arial Narrow" panose="020B0606020202030204" pitchFamily="34" charset="0"/>
                        <a:ea typeface="Calibri" panose="020F0502020204030204" pitchFamily="34" charset="0"/>
                      </a:endParaRPr>
                    </a:p>
                  </a:txBody>
                  <a:tcPr marL="38576" marR="38576" marT="19289" marB="19289" anchor="ctr">
                    <a:solidFill>
                      <a:schemeClr val="bg1"/>
                    </a:solidFill>
                  </a:tcPr>
                </a:tc>
                <a:tc>
                  <a:txBody>
                    <a:bodyPr/>
                    <a:lstStyle/>
                    <a:p>
                      <a:pPr algn="ctr" rtl="0" fontAlgn="ctr">
                        <a:lnSpc>
                          <a:spcPts val="1200"/>
                        </a:lnSpc>
                      </a:pPr>
                      <a:r>
                        <a:rPr lang="es-MX" sz="1100" b="0" i="0" u="none" strike="noStrike" dirty="0">
                          <a:solidFill>
                            <a:srgbClr val="000000"/>
                          </a:solidFill>
                          <a:effectLst/>
                          <a:latin typeface="Arial Narrow" panose="020B0606020202030204" pitchFamily="34" charset="0"/>
                        </a:rPr>
                        <a:t>10</a:t>
                      </a:r>
                    </a:p>
                  </a:txBody>
                  <a:tcPr marL="5715" marR="5715" marT="5715" marB="0" anchor="ctr">
                    <a:solidFill>
                      <a:schemeClr val="bg1"/>
                    </a:solidFill>
                  </a:tcPr>
                </a:tc>
                <a:extLst>
                  <a:ext uri="{0D108BD9-81ED-4DB2-BD59-A6C34878D82A}">
                    <a16:rowId xmlns:a16="http://schemas.microsoft.com/office/drawing/2014/main" val="555541682"/>
                  </a:ext>
                </a:extLst>
              </a:tr>
              <a:tr h="210394">
                <a:tc>
                  <a:txBody>
                    <a:bodyPr/>
                    <a:lstStyle/>
                    <a:p>
                      <a:pPr algn="ctr">
                        <a:lnSpc>
                          <a:spcPts val="1200"/>
                        </a:lnSpc>
                      </a:pPr>
                      <a:r>
                        <a:rPr lang="es-MX" sz="1100" b="1" dirty="0">
                          <a:solidFill>
                            <a:sysClr val="windowText" lastClr="000000"/>
                          </a:solidFill>
                          <a:highlight>
                            <a:srgbClr val="FFFF00"/>
                          </a:highlight>
                          <a:latin typeface="Arial Narrow" panose="020B0606020202030204" pitchFamily="34" charset="0"/>
                        </a:rPr>
                        <a:t>19</a:t>
                      </a:r>
                    </a:p>
                  </a:txBody>
                  <a:tcPr marL="38576" marR="38576" marT="19289" marB="19289" anchor="ctr">
                    <a:solidFill>
                      <a:schemeClr val="bg1"/>
                    </a:solidFill>
                  </a:tcPr>
                </a:tc>
                <a:tc>
                  <a:txBody>
                    <a:bodyPr/>
                    <a:lstStyle/>
                    <a:p>
                      <a:pPr marL="0" marR="0" lvl="0" indent="0" algn="l" defTabSz="457146" rtl="0" eaLnBrk="1" fontAlgn="auto" latinLnBrk="0" hangingPunct="1">
                        <a:lnSpc>
                          <a:spcPts val="1200"/>
                        </a:lnSpc>
                        <a:spcBef>
                          <a:spcPts val="0"/>
                        </a:spcBef>
                        <a:spcAft>
                          <a:spcPts val="0"/>
                        </a:spcAft>
                        <a:buClrTx/>
                        <a:buSzTx/>
                        <a:buFontTx/>
                        <a:buNone/>
                        <a:tabLst/>
                        <a:defRPr/>
                      </a:pPr>
                      <a:r>
                        <a:rPr lang="es-MX" sz="900" b="1" dirty="0">
                          <a:solidFill>
                            <a:sysClr val="windowText" lastClr="000000"/>
                          </a:solidFill>
                          <a:effectLst/>
                          <a:highlight>
                            <a:srgbClr val="FFFF00"/>
                          </a:highlight>
                          <a:latin typeface="Arial Narrow" panose="020B0606020202030204" pitchFamily="34" charset="0"/>
                        </a:rPr>
                        <a:t>Violencia simbólica más Discurso de odio más Agresiones verbales (en redes sociales o medios de comunicación)</a:t>
                      </a:r>
                      <a:endParaRPr lang="es-MX" sz="900" b="1" dirty="0">
                        <a:solidFill>
                          <a:sysClr val="windowText" lastClr="000000"/>
                        </a:solidFill>
                        <a:effectLst/>
                        <a:highlight>
                          <a:srgbClr val="FFFF00"/>
                        </a:highlight>
                        <a:latin typeface="Arial Narrow" panose="020B0606020202030204" pitchFamily="34" charset="0"/>
                        <a:ea typeface="Calibri" panose="020F0502020204030204" pitchFamily="34" charset="0"/>
                      </a:endParaRPr>
                    </a:p>
                  </a:txBody>
                  <a:tcPr marL="38576" marR="38576" marT="19289" marB="19289" anchor="ctr">
                    <a:solidFill>
                      <a:schemeClr val="bg1"/>
                    </a:solidFill>
                  </a:tcPr>
                </a:tc>
                <a:tc>
                  <a:txBody>
                    <a:bodyPr/>
                    <a:lstStyle/>
                    <a:p>
                      <a:pPr algn="ctr" rtl="0" fontAlgn="ctr">
                        <a:lnSpc>
                          <a:spcPts val="1200"/>
                        </a:lnSpc>
                      </a:pPr>
                      <a:r>
                        <a:rPr lang="es-MX" sz="1100" b="1" i="0" u="none" strike="noStrike" dirty="0">
                          <a:solidFill>
                            <a:srgbClr val="000000"/>
                          </a:solidFill>
                          <a:effectLst/>
                          <a:highlight>
                            <a:srgbClr val="FFFF00"/>
                          </a:highlight>
                          <a:latin typeface="Arial Narrow" panose="020B0606020202030204" pitchFamily="34" charset="0"/>
                        </a:rPr>
                        <a:t>18</a:t>
                      </a:r>
                    </a:p>
                  </a:txBody>
                  <a:tcPr marL="5715" marR="5715" marT="5715" marB="0" anchor="ctr">
                    <a:solidFill>
                      <a:schemeClr val="bg1"/>
                    </a:solidFill>
                  </a:tcPr>
                </a:tc>
                <a:extLst>
                  <a:ext uri="{0D108BD9-81ED-4DB2-BD59-A6C34878D82A}">
                    <a16:rowId xmlns:a16="http://schemas.microsoft.com/office/drawing/2014/main" val="2271231299"/>
                  </a:ext>
                </a:extLst>
              </a:tr>
              <a:tr h="210394">
                <a:tc>
                  <a:txBody>
                    <a:bodyPr/>
                    <a:lstStyle/>
                    <a:p>
                      <a:pPr algn="ctr">
                        <a:lnSpc>
                          <a:spcPts val="1200"/>
                        </a:lnSpc>
                      </a:pPr>
                      <a:r>
                        <a:rPr lang="es-MX" sz="1100" dirty="0">
                          <a:solidFill>
                            <a:sysClr val="windowText" lastClr="000000"/>
                          </a:solidFill>
                          <a:latin typeface="Arial Narrow" panose="020B0606020202030204" pitchFamily="34" charset="0"/>
                        </a:rPr>
                        <a:t>20</a:t>
                      </a:r>
                    </a:p>
                  </a:txBody>
                  <a:tcPr marL="38576" marR="38576" marT="19289" marB="19289" anchor="ctr">
                    <a:solidFill>
                      <a:schemeClr val="bg1"/>
                    </a:solidFill>
                  </a:tcPr>
                </a:tc>
                <a:tc>
                  <a:txBody>
                    <a:bodyPr/>
                    <a:lstStyle/>
                    <a:p>
                      <a:pPr marL="0" marR="0" lvl="0" indent="0" algn="l" defTabSz="457146" rtl="0" eaLnBrk="1" fontAlgn="auto" latinLnBrk="0" hangingPunct="1">
                        <a:lnSpc>
                          <a:spcPts val="1200"/>
                        </a:lnSpc>
                        <a:spcBef>
                          <a:spcPts val="0"/>
                        </a:spcBef>
                        <a:spcAft>
                          <a:spcPts val="0"/>
                        </a:spcAft>
                        <a:buClrTx/>
                        <a:buSzTx/>
                        <a:buFontTx/>
                        <a:buNone/>
                        <a:tabLst/>
                        <a:defRPr/>
                      </a:pPr>
                      <a:r>
                        <a:rPr lang="es-MX" sz="900" dirty="0">
                          <a:solidFill>
                            <a:sysClr val="windowText" lastClr="000000"/>
                          </a:solidFill>
                          <a:effectLst/>
                          <a:latin typeface="Arial Narrow" panose="020B0606020202030204" pitchFamily="34" charset="0"/>
                        </a:rPr>
                        <a:t>Violencia Digital</a:t>
                      </a:r>
                      <a:endParaRPr lang="es-MX" sz="900" dirty="0">
                        <a:solidFill>
                          <a:sysClr val="windowText" lastClr="000000"/>
                        </a:solidFill>
                        <a:effectLst/>
                        <a:latin typeface="Arial Narrow" panose="020B0606020202030204" pitchFamily="34" charset="0"/>
                        <a:ea typeface="Calibri" panose="020F0502020204030204" pitchFamily="34" charset="0"/>
                      </a:endParaRPr>
                    </a:p>
                  </a:txBody>
                  <a:tcPr marL="38576" marR="38576" marT="19289" marB="19289" anchor="ctr">
                    <a:solidFill>
                      <a:schemeClr val="bg1"/>
                    </a:solidFill>
                  </a:tcPr>
                </a:tc>
                <a:tc>
                  <a:txBody>
                    <a:bodyPr/>
                    <a:lstStyle/>
                    <a:p>
                      <a:pPr algn="ctr" rtl="0" fontAlgn="ctr">
                        <a:lnSpc>
                          <a:spcPts val="1200"/>
                        </a:lnSpc>
                      </a:pPr>
                      <a:r>
                        <a:rPr lang="es-MX" sz="1100" b="0" i="0" u="none" strike="noStrike" dirty="0">
                          <a:solidFill>
                            <a:srgbClr val="000000"/>
                          </a:solidFill>
                          <a:effectLst/>
                          <a:latin typeface="Arial Narrow" panose="020B0606020202030204" pitchFamily="34" charset="0"/>
                        </a:rPr>
                        <a:t>3</a:t>
                      </a:r>
                    </a:p>
                  </a:txBody>
                  <a:tcPr marL="5715" marR="5715" marT="5715" marB="0" anchor="ctr">
                    <a:solidFill>
                      <a:schemeClr val="bg1"/>
                    </a:solidFill>
                  </a:tcPr>
                </a:tc>
                <a:extLst>
                  <a:ext uri="{0D108BD9-81ED-4DB2-BD59-A6C34878D82A}">
                    <a16:rowId xmlns:a16="http://schemas.microsoft.com/office/drawing/2014/main" val="1977631736"/>
                  </a:ext>
                </a:extLst>
              </a:tr>
              <a:tr h="210394">
                <a:tc>
                  <a:txBody>
                    <a:bodyPr/>
                    <a:lstStyle/>
                    <a:p>
                      <a:pPr algn="ctr">
                        <a:lnSpc>
                          <a:spcPts val="1200"/>
                        </a:lnSpc>
                      </a:pPr>
                      <a:r>
                        <a:rPr lang="es-MX" sz="1100" dirty="0">
                          <a:solidFill>
                            <a:sysClr val="windowText" lastClr="000000"/>
                          </a:solidFill>
                          <a:latin typeface="Arial Narrow" panose="020B0606020202030204" pitchFamily="34" charset="0"/>
                        </a:rPr>
                        <a:t>21</a:t>
                      </a:r>
                    </a:p>
                  </a:txBody>
                  <a:tcPr marL="38576" marR="38576" marT="19289" marB="19289" anchor="ctr">
                    <a:solidFill>
                      <a:schemeClr val="bg1"/>
                    </a:solidFill>
                  </a:tcPr>
                </a:tc>
                <a:tc>
                  <a:txBody>
                    <a:bodyPr/>
                    <a:lstStyle/>
                    <a:p>
                      <a:pPr marL="0" marR="0" lvl="0" indent="0" algn="l" defTabSz="457146" rtl="0" eaLnBrk="1" fontAlgn="auto" latinLnBrk="0" hangingPunct="1">
                        <a:lnSpc>
                          <a:spcPts val="1200"/>
                        </a:lnSpc>
                        <a:spcBef>
                          <a:spcPts val="0"/>
                        </a:spcBef>
                        <a:spcAft>
                          <a:spcPts val="0"/>
                        </a:spcAft>
                        <a:buClrTx/>
                        <a:buSzTx/>
                        <a:buFontTx/>
                        <a:buNone/>
                        <a:tabLst/>
                        <a:defRPr/>
                      </a:pPr>
                      <a:r>
                        <a:rPr lang="es-MX" sz="900" dirty="0">
                          <a:solidFill>
                            <a:sysClr val="windowText" lastClr="000000"/>
                          </a:solidFill>
                          <a:effectLst/>
                          <a:latin typeface="Arial Narrow" panose="020B0606020202030204" pitchFamily="34" charset="0"/>
                        </a:rPr>
                        <a:t>Amenazas, Hostigamiento y Descalificación en Redes Sociales</a:t>
                      </a:r>
                      <a:endParaRPr lang="es-MX" sz="900" dirty="0">
                        <a:solidFill>
                          <a:sysClr val="windowText" lastClr="000000"/>
                        </a:solidFill>
                        <a:effectLst/>
                        <a:latin typeface="Arial Narrow" panose="020B0606020202030204" pitchFamily="34" charset="0"/>
                        <a:ea typeface="Calibri" panose="020F0502020204030204" pitchFamily="34" charset="0"/>
                      </a:endParaRPr>
                    </a:p>
                  </a:txBody>
                  <a:tcPr marL="38576" marR="38576" marT="19289" marB="19289" anchor="ctr">
                    <a:solidFill>
                      <a:schemeClr val="bg1"/>
                    </a:solidFill>
                  </a:tcPr>
                </a:tc>
                <a:tc>
                  <a:txBody>
                    <a:bodyPr/>
                    <a:lstStyle/>
                    <a:p>
                      <a:pPr algn="ctr" rtl="0" fontAlgn="ctr">
                        <a:lnSpc>
                          <a:spcPts val="1200"/>
                        </a:lnSpc>
                      </a:pPr>
                      <a:r>
                        <a:rPr lang="es-MX" sz="1100" b="0" i="0" u="none" strike="noStrike">
                          <a:solidFill>
                            <a:srgbClr val="000000"/>
                          </a:solidFill>
                          <a:effectLst/>
                          <a:latin typeface="Arial Narrow" panose="020B0606020202030204" pitchFamily="34" charset="0"/>
                        </a:rPr>
                        <a:t>7</a:t>
                      </a:r>
                    </a:p>
                  </a:txBody>
                  <a:tcPr marL="5715" marR="5715" marT="5715" marB="0" anchor="ctr">
                    <a:solidFill>
                      <a:schemeClr val="bg1"/>
                    </a:solidFill>
                  </a:tcPr>
                </a:tc>
                <a:extLst>
                  <a:ext uri="{0D108BD9-81ED-4DB2-BD59-A6C34878D82A}">
                    <a16:rowId xmlns:a16="http://schemas.microsoft.com/office/drawing/2014/main" val="493503109"/>
                  </a:ext>
                </a:extLst>
              </a:tr>
              <a:tr h="210394">
                <a:tc>
                  <a:txBody>
                    <a:bodyPr/>
                    <a:lstStyle/>
                    <a:p>
                      <a:pPr algn="ctr">
                        <a:lnSpc>
                          <a:spcPts val="1200"/>
                        </a:lnSpc>
                      </a:pPr>
                      <a:r>
                        <a:rPr lang="es-MX" sz="1100" dirty="0">
                          <a:solidFill>
                            <a:sysClr val="windowText" lastClr="000000"/>
                          </a:solidFill>
                          <a:latin typeface="Arial Narrow" panose="020B0606020202030204" pitchFamily="34" charset="0"/>
                        </a:rPr>
                        <a:t>22</a:t>
                      </a:r>
                    </a:p>
                  </a:txBody>
                  <a:tcPr marL="38576" marR="38576" marT="19289" marB="19289" anchor="ctr">
                    <a:solidFill>
                      <a:schemeClr val="bg1"/>
                    </a:solidFill>
                  </a:tcPr>
                </a:tc>
                <a:tc>
                  <a:txBody>
                    <a:bodyPr/>
                    <a:lstStyle/>
                    <a:p>
                      <a:pPr marL="0" marR="0" lvl="0" indent="0" algn="l" defTabSz="457146" rtl="0" eaLnBrk="1" fontAlgn="auto" latinLnBrk="0" hangingPunct="1">
                        <a:lnSpc>
                          <a:spcPts val="1200"/>
                        </a:lnSpc>
                        <a:spcBef>
                          <a:spcPts val="0"/>
                        </a:spcBef>
                        <a:spcAft>
                          <a:spcPts val="0"/>
                        </a:spcAft>
                        <a:buClrTx/>
                        <a:buSzTx/>
                        <a:buFontTx/>
                        <a:buNone/>
                        <a:tabLst/>
                        <a:defRPr/>
                      </a:pPr>
                      <a:r>
                        <a:rPr lang="es-MX" sz="900" dirty="0">
                          <a:solidFill>
                            <a:sysClr val="windowText" lastClr="000000"/>
                          </a:solidFill>
                          <a:effectLst/>
                          <a:latin typeface="Arial Narrow" panose="020B0606020202030204" pitchFamily="34" charset="0"/>
                        </a:rPr>
                        <a:t>Amenazas y Hostigamiento</a:t>
                      </a:r>
                      <a:endParaRPr lang="es-MX" sz="900" dirty="0">
                        <a:solidFill>
                          <a:sysClr val="windowText" lastClr="000000"/>
                        </a:solidFill>
                        <a:effectLst/>
                        <a:latin typeface="Arial Narrow" panose="020B0606020202030204" pitchFamily="34" charset="0"/>
                        <a:ea typeface="Calibri" panose="020F0502020204030204" pitchFamily="34" charset="0"/>
                      </a:endParaRPr>
                    </a:p>
                  </a:txBody>
                  <a:tcPr marL="38576" marR="38576" marT="19289" marB="19289" anchor="ctr">
                    <a:solidFill>
                      <a:schemeClr val="bg1"/>
                    </a:solidFill>
                  </a:tcPr>
                </a:tc>
                <a:tc>
                  <a:txBody>
                    <a:bodyPr/>
                    <a:lstStyle/>
                    <a:p>
                      <a:pPr algn="ctr" rtl="0" fontAlgn="ctr">
                        <a:lnSpc>
                          <a:spcPts val="1200"/>
                        </a:lnSpc>
                      </a:pPr>
                      <a:r>
                        <a:rPr lang="es-MX" sz="1100" b="0" i="0" u="none" strike="noStrike" dirty="0">
                          <a:solidFill>
                            <a:srgbClr val="000000"/>
                          </a:solidFill>
                          <a:effectLst/>
                          <a:latin typeface="Arial Narrow" panose="020B0606020202030204" pitchFamily="34" charset="0"/>
                        </a:rPr>
                        <a:t>3</a:t>
                      </a:r>
                    </a:p>
                  </a:txBody>
                  <a:tcPr marL="5715" marR="5715" marT="5715" marB="0" anchor="ctr">
                    <a:solidFill>
                      <a:schemeClr val="bg1"/>
                    </a:solidFill>
                  </a:tcPr>
                </a:tc>
                <a:extLst>
                  <a:ext uri="{0D108BD9-81ED-4DB2-BD59-A6C34878D82A}">
                    <a16:rowId xmlns:a16="http://schemas.microsoft.com/office/drawing/2014/main" val="3974928828"/>
                  </a:ext>
                </a:extLst>
              </a:tr>
              <a:tr h="210394">
                <a:tc>
                  <a:txBody>
                    <a:bodyPr/>
                    <a:lstStyle/>
                    <a:p>
                      <a:pPr algn="ctr">
                        <a:lnSpc>
                          <a:spcPts val="1200"/>
                        </a:lnSpc>
                      </a:pPr>
                      <a:r>
                        <a:rPr lang="es-MX" sz="1100" dirty="0">
                          <a:solidFill>
                            <a:sysClr val="windowText" lastClr="000000"/>
                          </a:solidFill>
                          <a:latin typeface="Arial Narrow" panose="020B0606020202030204" pitchFamily="34" charset="0"/>
                        </a:rPr>
                        <a:t>23</a:t>
                      </a:r>
                    </a:p>
                  </a:txBody>
                  <a:tcPr marL="38576" marR="38576" marT="19289" marB="19289" anchor="ctr">
                    <a:solidFill>
                      <a:schemeClr val="bg1"/>
                    </a:solidFill>
                  </a:tcPr>
                </a:tc>
                <a:tc>
                  <a:txBody>
                    <a:bodyPr/>
                    <a:lstStyle/>
                    <a:p>
                      <a:pPr marL="0" marR="0" lvl="0" indent="0" algn="l" defTabSz="457146" rtl="0" eaLnBrk="1" fontAlgn="auto" latinLnBrk="0" hangingPunct="1">
                        <a:lnSpc>
                          <a:spcPts val="1200"/>
                        </a:lnSpc>
                        <a:spcBef>
                          <a:spcPts val="0"/>
                        </a:spcBef>
                        <a:spcAft>
                          <a:spcPts val="0"/>
                        </a:spcAft>
                        <a:buClrTx/>
                        <a:buSzTx/>
                        <a:buFontTx/>
                        <a:buNone/>
                        <a:tabLst/>
                        <a:defRPr/>
                      </a:pPr>
                      <a:r>
                        <a:rPr lang="es-MX" sz="900" dirty="0">
                          <a:solidFill>
                            <a:sysClr val="windowText" lastClr="000000"/>
                          </a:solidFill>
                          <a:effectLst/>
                          <a:latin typeface="Arial Narrow" panose="020B0606020202030204" pitchFamily="34" charset="0"/>
                        </a:rPr>
                        <a:t>Agresiones verbales, Redes Sociales</a:t>
                      </a:r>
                      <a:endParaRPr lang="es-MX" sz="900" dirty="0">
                        <a:solidFill>
                          <a:sysClr val="windowText" lastClr="000000"/>
                        </a:solidFill>
                        <a:effectLst/>
                        <a:latin typeface="Arial Narrow" panose="020B0606020202030204" pitchFamily="34" charset="0"/>
                        <a:ea typeface="Calibri" panose="020F0502020204030204" pitchFamily="34" charset="0"/>
                      </a:endParaRPr>
                    </a:p>
                  </a:txBody>
                  <a:tcPr marL="38576" marR="38576" marT="19289" marB="19289" anchor="ctr">
                    <a:solidFill>
                      <a:schemeClr val="bg1"/>
                    </a:solidFill>
                  </a:tcPr>
                </a:tc>
                <a:tc>
                  <a:txBody>
                    <a:bodyPr/>
                    <a:lstStyle/>
                    <a:p>
                      <a:pPr algn="ctr" rtl="0" fontAlgn="ctr">
                        <a:lnSpc>
                          <a:spcPts val="1200"/>
                        </a:lnSpc>
                      </a:pPr>
                      <a:r>
                        <a:rPr lang="es-MX" sz="1100" b="0" i="0" u="none" strike="noStrike" dirty="0">
                          <a:solidFill>
                            <a:srgbClr val="000000"/>
                          </a:solidFill>
                          <a:effectLst/>
                          <a:latin typeface="Arial Narrow" panose="020B0606020202030204" pitchFamily="34" charset="0"/>
                        </a:rPr>
                        <a:t>4</a:t>
                      </a:r>
                    </a:p>
                  </a:txBody>
                  <a:tcPr marL="5715" marR="5715" marT="5715" marB="0" anchor="ctr">
                    <a:solidFill>
                      <a:schemeClr val="bg1"/>
                    </a:solidFill>
                  </a:tcPr>
                </a:tc>
                <a:extLst>
                  <a:ext uri="{0D108BD9-81ED-4DB2-BD59-A6C34878D82A}">
                    <a16:rowId xmlns:a16="http://schemas.microsoft.com/office/drawing/2014/main" val="222174173"/>
                  </a:ext>
                </a:extLst>
              </a:tr>
              <a:tr h="210394">
                <a:tc>
                  <a:txBody>
                    <a:bodyPr/>
                    <a:lstStyle/>
                    <a:p>
                      <a:pPr algn="ctr">
                        <a:lnSpc>
                          <a:spcPts val="1200"/>
                        </a:lnSpc>
                      </a:pPr>
                      <a:r>
                        <a:rPr lang="es-MX" sz="1100" dirty="0">
                          <a:solidFill>
                            <a:sysClr val="windowText" lastClr="000000"/>
                          </a:solidFill>
                          <a:latin typeface="Arial Narrow" panose="020B0606020202030204" pitchFamily="34" charset="0"/>
                        </a:rPr>
                        <a:t>24</a:t>
                      </a:r>
                    </a:p>
                  </a:txBody>
                  <a:tcPr marL="38576" marR="38576" marT="19289" marB="19289" anchor="ctr">
                    <a:solidFill>
                      <a:schemeClr val="bg1"/>
                    </a:solidFill>
                  </a:tcPr>
                </a:tc>
                <a:tc>
                  <a:txBody>
                    <a:bodyPr/>
                    <a:lstStyle/>
                    <a:p>
                      <a:pPr marL="0" marR="0" lvl="0" indent="0" algn="l" defTabSz="457146" rtl="0" eaLnBrk="1" fontAlgn="auto" latinLnBrk="0" hangingPunct="1">
                        <a:lnSpc>
                          <a:spcPts val="1200"/>
                        </a:lnSpc>
                        <a:spcBef>
                          <a:spcPts val="0"/>
                        </a:spcBef>
                        <a:spcAft>
                          <a:spcPts val="0"/>
                        </a:spcAft>
                        <a:buClrTx/>
                        <a:buSzTx/>
                        <a:buFontTx/>
                        <a:buNone/>
                        <a:tabLst/>
                        <a:defRPr/>
                      </a:pPr>
                      <a:r>
                        <a:rPr lang="es-MX" sz="900" dirty="0">
                          <a:solidFill>
                            <a:sysClr val="windowText" lastClr="000000"/>
                          </a:solidFill>
                          <a:effectLst/>
                          <a:latin typeface="Arial Narrow" panose="020B0606020202030204" pitchFamily="34" charset="0"/>
                          <a:ea typeface="Calibri" panose="020F0502020204030204" pitchFamily="34" charset="0"/>
                        </a:rPr>
                        <a:t>Acoso Sexual</a:t>
                      </a:r>
                    </a:p>
                  </a:txBody>
                  <a:tcPr marL="38576" marR="38576" marT="19289" marB="19289" anchor="ctr">
                    <a:solidFill>
                      <a:schemeClr val="bg1"/>
                    </a:solidFill>
                  </a:tcPr>
                </a:tc>
                <a:tc>
                  <a:txBody>
                    <a:bodyPr/>
                    <a:lstStyle/>
                    <a:p>
                      <a:pPr algn="ctr" rtl="0" fontAlgn="ctr">
                        <a:lnSpc>
                          <a:spcPts val="1200"/>
                        </a:lnSpc>
                      </a:pPr>
                      <a:r>
                        <a:rPr lang="es-MX" sz="1100" b="0" i="0" u="none" strike="noStrike" dirty="0">
                          <a:solidFill>
                            <a:srgbClr val="000000"/>
                          </a:solidFill>
                          <a:effectLst/>
                          <a:latin typeface="Arial Narrow" panose="020B0606020202030204" pitchFamily="34" charset="0"/>
                        </a:rPr>
                        <a:t>1</a:t>
                      </a:r>
                    </a:p>
                  </a:txBody>
                  <a:tcPr marL="5715" marR="5715" marT="5715" marB="0" anchor="ctr">
                    <a:solidFill>
                      <a:schemeClr val="bg1"/>
                    </a:solidFill>
                  </a:tcPr>
                </a:tc>
                <a:extLst>
                  <a:ext uri="{0D108BD9-81ED-4DB2-BD59-A6C34878D82A}">
                    <a16:rowId xmlns:a16="http://schemas.microsoft.com/office/drawing/2014/main" val="2927034508"/>
                  </a:ext>
                </a:extLst>
              </a:tr>
              <a:tr h="210394">
                <a:tc>
                  <a:txBody>
                    <a:bodyPr/>
                    <a:lstStyle/>
                    <a:p>
                      <a:pPr algn="ctr">
                        <a:lnSpc>
                          <a:spcPts val="1200"/>
                        </a:lnSpc>
                      </a:pPr>
                      <a:r>
                        <a:rPr lang="es-MX" sz="1100" dirty="0">
                          <a:solidFill>
                            <a:sysClr val="windowText" lastClr="000000"/>
                          </a:solidFill>
                          <a:latin typeface="Arial Narrow" panose="020B0606020202030204" pitchFamily="34" charset="0"/>
                        </a:rPr>
                        <a:t>25</a:t>
                      </a:r>
                    </a:p>
                  </a:txBody>
                  <a:tcPr marL="38576" marR="38576" marT="19289" marB="19289" anchor="ctr">
                    <a:solidFill>
                      <a:schemeClr val="bg1"/>
                    </a:solidFill>
                  </a:tcPr>
                </a:tc>
                <a:tc>
                  <a:txBody>
                    <a:bodyPr/>
                    <a:lstStyle/>
                    <a:p>
                      <a:pPr marL="0" marR="0" lvl="0" indent="0" algn="l" defTabSz="457146" rtl="0" eaLnBrk="1" fontAlgn="auto" latinLnBrk="0" hangingPunct="1">
                        <a:lnSpc>
                          <a:spcPts val="1200"/>
                        </a:lnSpc>
                        <a:spcBef>
                          <a:spcPts val="0"/>
                        </a:spcBef>
                        <a:spcAft>
                          <a:spcPts val="0"/>
                        </a:spcAft>
                        <a:buClrTx/>
                        <a:buSzTx/>
                        <a:buFontTx/>
                        <a:buNone/>
                        <a:tabLst/>
                        <a:defRPr/>
                      </a:pPr>
                      <a:r>
                        <a:rPr lang="es-MX" sz="900" dirty="0">
                          <a:solidFill>
                            <a:sysClr val="windowText" lastClr="000000"/>
                          </a:solidFill>
                          <a:effectLst/>
                          <a:latin typeface="Arial Narrow" panose="020B0606020202030204" pitchFamily="34" charset="0"/>
                          <a:ea typeface="Calibri" panose="020F0502020204030204" pitchFamily="34" charset="0"/>
                        </a:rPr>
                        <a:t>Incumplimiento a de asignar al menos el 40% de los tiempos en radio y televisión durante el periodo de campaña (Caso PES)</a:t>
                      </a:r>
                    </a:p>
                  </a:txBody>
                  <a:tcPr marL="38576" marR="38576" marT="19289" marB="19289" anchor="ctr">
                    <a:solidFill>
                      <a:schemeClr val="bg1"/>
                    </a:solidFill>
                  </a:tcPr>
                </a:tc>
                <a:tc>
                  <a:txBody>
                    <a:bodyPr/>
                    <a:lstStyle/>
                    <a:p>
                      <a:pPr algn="ctr" rtl="0" fontAlgn="ctr">
                        <a:lnSpc>
                          <a:spcPts val="1200"/>
                        </a:lnSpc>
                      </a:pPr>
                      <a:r>
                        <a:rPr lang="es-MX" sz="1100" b="0" i="0" u="none" strike="noStrike" dirty="0">
                          <a:solidFill>
                            <a:srgbClr val="000000"/>
                          </a:solidFill>
                          <a:effectLst/>
                          <a:latin typeface="Arial Narrow" panose="020B0606020202030204" pitchFamily="34" charset="0"/>
                        </a:rPr>
                        <a:t>1</a:t>
                      </a:r>
                    </a:p>
                  </a:txBody>
                  <a:tcPr marL="5715" marR="5715" marT="5715" marB="0" anchor="ctr">
                    <a:solidFill>
                      <a:schemeClr val="bg1"/>
                    </a:solidFill>
                  </a:tcPr>
                </a:tc>
                <a:extLst>
                  <a:ext uri="{0D108BD9-81ED-4DB2-BD59-A6C34878D82A}">
                    <a16:rowId xmlns:a16="http://schemas.microsoft.com/office/drawing/2014/main" val="931265631"/>
                  </a:ext>
                </a:extLst>
              </a:tr>
              <a:tr h="210394">
                <a:tc>
                  <a:txBody>
                    <a:bodyPr/>
                    <a:lstStyle/>
                    <a:p>
                      <a:pPr algn="ctr">
                        <a:lnSpc>
                          <a:spcPts val="1200"/>
                        </a:lnSpc>
                      </a:pPr>
                      <a:r>
                        <a:rPr lang="es-MX" sz="1100" b="1" dirty="0">
                          <a:solidFill>
                            <a:sysClr val="windowText" lastClr="000000"/>
                          </a:solidFill>
                          <a:highlight>
                            <a:srgbClr val="FFFF00"/>
                          </a:highlight>
                          <a:latin typeface="Arial Narrow" panose="020B0606020202030204" pitchFamily="34" charset="0"/>
                        </a:rPr>
                        <a:t>26</a:t>
                      </a:r>
                    </a:p>
                  </a:txBody>
                  <a:tcPr marL="38576" marR="38576" marT="19289" marB="19289" anchor="ctr">
                    <a:solidFill>
                      <a:schemeClr val="bg1"/>
                    </a:solidFill>
                  </a:tcPr>
                </a:tc>
                <a:tc>
                  <a:txBody>
                    <a:bodyPr/>
                    <a:lstStyle/>
                    <a:p>
                      <a:pPr marL="0" marR="0" lvl="0" indent="0" algn="l" defTabSz="457146" rtl="0" eaLnBrk="1" fontAlgn="auto" latinLnBrk="0" hangingPunct="1">
                        <a:lnSpc>
                          <a:spcPts val="1200"/>
                        </a:lnSpc>
                        <a:spcBef>
                          <a:spcPts val="0"/>
                        </a:spcBef>
                        <a:spcAft>
                          <a:spcPts val="0"/>
                        </a:spcAft>
                        <a:buClrTx/>
                        <a:buSzTx/>
                        <a:buFontTx/>
                        <a:buNone/>
                        <a:tabLst/>
                        <a:defRPr/>
                      </a:pPr>
                      <a:r>
                        <a:rPr lang="es-MX" sz="900" b="1" dirty="0">
                          <a:solidFill>
                            <a:sysClr val="windowText" lastClr="000000"/>
                          </a:solidFill>
                          <a:effectLst/>
                          <a:highlight>
                            <a:srgbClr val="FFFF00"/>
                          </a:highlight>
                          <a:latin typeface="Arial Narrow" panose="020B0606020202030204" pitchFamily="34" charset="0"/>
                          <a:ea typeface="Calibri" panose="020F0502020204030204" pitchFamily="34" charset="0"/>
                        </a:rPr>
                        <a:t>Nulidad de Elecciones por violencia política de género (</a:t>
                      </a:r>
                      <a:r>
                        <a:rPr lang="es-MX" sz="900" b="1" dirty="0" err="1">
                          <a:solidFill>
                            <a:sysClr val="windowText" lastClr="000000"/>
                          </a:solidFill>
                          <a:effectLst/>
                          <a:highlight>
                            <a:srgbClr val="FFFF00"/>
                          </a:highlight>
                          <a:latin typeface="Arial Narrow" panose="020B0606020202030204" pitchFamily="34" charset="0"/>
                          <a:ea typeface="Calibri" panose="020F0502020204030204" pitchFamily="34" charset="0"/>
                        </a:rPr>
                        <a:t>Iliatenco</a:t>
                      </a:r>
                      <a:r>
                        <a:rPr lang="es-MX" sz="900" b="1" dirty="0">
                          <a:solidFill>
                            <a:sysClr val="windowText" lastClr="000000"/>
                          </a:solidFill>
                          <a:effectLst/>
                          <a:highlight>
                            <a:srgbClr val="FFFF00"/>
                          </a:highlight>
                          <a:latin typeface="Arial Narrow" panose="020B0606020202030204" pitchFamily="34" charset="0"/>
                          <a:ea typeface="Calibri" panose="020F0502020204030204" pitchFamily="34" charset="0"/>
                        </a:rPr>
                        <a:t>, Guerrero y Atlautla, Estado de México</a:t>
                      </a:r>
                    </a:p>
                  </a:txBody>
                  <a:tcPr marL="38576" marR="38576" marT="19289" marB="19289" anchor="ctr">
                    <a:solidFill>
                      <a:schemeClr val="bg1"/>
                    </a:solidFill>
                  </a:tcPr>
                </a:tc>
                <a:tc>
                  <a:txBody>
                    <a:bodyPr/>
                    <a:lstStyle/>
                    <a:p>
                      <a:pPr algn="ctr" rtl="0" fontAlgn="ctr">
                        <a:lnSpc>
                          <a:spcPts val="1200"/>
                        </a:lnSpc>
                      </a:pPr>
                      <a:r>
                        <a:rPr lang="es-MX" sz="1100" b="1" i="0" u="none" strike="noStrike" dirty="0">
                          <a:solidFill>
                            <a:srgbClr val="000000"/>
                          </a:solidFill>
                          <a:effectLst/>
                          <a:highlight>
                            <a:srgbClr val="FFFF00"/>
                          </a:highlight>
                          <a:latin typeface="Arial Narrow" panose="020B0606020202030204" pitchFamily="34" charset="0"/>
                        </a:rPr>
                        <a:t>2</a:t>
                      </a:r>
                    </a:p>
                  </a:txBody>
                  <a:tcPr marL="5715" marR="5715" marT="5715" marB="0" anchor="ctr">
                    <a:solidFill>
                      <a:schemeClr val="bg1"/>
                    </a:solidFill>
                  </a:tcPr>
                </a:tc>
                <a:extLst>
                  <a:ext uri="{0D108BD9-81ED-4DB2-BD59-A6C34878D82A}">
                    <a16:rowId xmlns:a16="http://schemas.microsoft.com/office/drawing/2014/main" val="3347793957"/>
                  </a:ext>
                </a:extLst>
              </a:tr>
              <a:tr h="210394">
                <a:tc>
                  <a:txBody>
                    <a:bodyPr/>
                    <a:lstStyle/>
                    <a:p>
                      <a:pPr algn="ctr">
                        <a:lnSpc>
                          <a:spcPts val="1200"/>
                        </a:lnSpc>
                      </a:pPr>
                      <a:r>
                        <a:rPr lang="es-MX" sz="1100" b="0" dirty="0">
                          <a:solidFill>
                            <a:sysClr val="windowText" lastClr="000000"/>
                          </a:solidFill>
                          <a:latin typeface="Arial Narrow" panose="020B0606020202030204" pitchFamily="34" charset="0"/>
                        </a:rPr>
                        <a:t>27</a:t>
                      </a:r>
                    </a:p>
                  </a:txBody>
                  <a:tcPr marL="38576" marR="38576" marT="19289" marB="19289" anchor="ctr">
                    <a:solidFill>
                      <a:schemeClr val="bg1"/>
                    </a:solidFill>
                  </a:tcPr>
                </a:tc>
                <a:tc>
                  <a:txBody>
                    <a:bodyPr/>
                    <a:lstStyle/>
                    <a:p>
                      <a:pPr marL="0" marR="0" lvl="0" indent="0" algn="l" defTabSz="457146" rtl="0" eaLnBrk="1" fontAlgn="auto" latinLnBrk="0" hangingPunct="1">
                        <a:lnSpc>
                          <a:spcPts val="1200"/>
                        </a:lnSpc>
                        <a:spcBef>
                          <a:spcPts val="0"/>
                        </a:spcBef>
                        <a:spcAft>
                          <a:spcPts val="0"/>
                        </a:spcAft>
                        <a:buClrTx/>
                        <a:buSzTx/>
                        <a:buFontTx/>
                        <a:buNone/>
                        <a:tabLst/>
                        <a:defRPr/>
                      </a:pPr>
                      <a:r>
                        <a:rPr lang="es-MX" sz="900" b="0" dirty="0">
                          <a:solidFill>
                            <a:sysClr val="windowText" lastClr="000000"/>
                          </a:solidFill>
                          <a:effectLst/>
                          <a:latin typeface="Arial Narrow" panose="020B0606020202030204" pitchFamily="34" charset="0"/>
                          <a:ea typeface="Calibri" panose="020F0502020204030204" pitchFamily="34" charset="0"/>
                        </a:rPr>
                        <a:t>Obstaculizó la libertad de emitir su voto libre y secreto, coaccionándola a emitir un voto por un partido diferente.</a:t>
                      </a:r>
                    </a:p>
                  </a:txBody>
                  <a:tcPr marL="38576" marR="38576" marT="19289" marB="19289" anchor="ctr">
                    <a:solidFill>
                      <a:schemeClr val="bg1"/>
                    </a:solidFill>
                  </a:tcPr>
                </a:tc>
                <a:tc>
                  <a:txBody>
                    <a:bodyPr/>
                    <a:lstStyle/>
                    <a:p>
                      <a:pPr algn="ctr" rtl="0" fontAlgn="ctr">
                        <a:lnSpc>
                          <a:spcPts val="1200"/>
                        </a:lnSpc>
                      </a:pPr>
                      <a:r>
                        <a:rPr lang="es-MX" sz="1100" b="0" i="0" u="none" strike="noStrike" dirty="0">
                          <a:solidFill>
                            <a:srgbClr val="000000"/>
                          </a:solidFill>
                          <a:effectLst/>
                          <a:latin typeface="Arial Narrow" panose="020B0606020202030204" pitchFamily="34" charset="0"/>
                        </a:rPr>
                        <a:t>1</a:t>
                      </a:r>
                    </a:p>
                  </a:txBody>
                  <a:tcPr marL="5715" marR="5715" marT="5715" marB="0" anchor="ctr">
                    <a:solidFill>
                      <a:schemeClr val="bg1"/>
                    </a:solidFill>
                  </a:tcPr>
                </a:tc>
                <a:extLst>
                  <a:ext uri="{0D108BD9-81ED-4DB2-BD59-A6C34878D82A}">
                    <a16:rowId xmlns:a16="http://schemas.microsoft.com/office/drawing/2014/main" val="2873127543"/>
                  </a:ext>
                </a:extLst>
              </a:tr>
              <a:tr h="210394">
                <a:tc>
                  <a:txBody>
                    <a:bodyPr/>
                    <a:lstStyle/>
                    <a:p>
                      <a:pPr algn="ctr">
                        <a:lnSpc>
                          <a:spcPts val="1200"/>
                        </a:lnSpc>
                      </a:pPr>
                      <a:r>
                        <a:rPr lang="es-MX" sz="1100" b="0" dirty="0">
                          <a:solidFill>
                            <a:sysClr val="windowText" lastClr="000000"/>
                          </a:solidFill>
                          <a:latin typeface="Arial Narrow" panose="020B0606020202030204" pitchFamily="34" charset="0"/>
                        </a:rPr>
                        <a:t>28</a:t>
                      </a:r>
                    </a:p>
                  </a:txBody>
                  <a:tcPr marL="38576" marR="38576" marT="19289" marB="19289" anchor="ctr">
                    <a:solidFill>
                      <a:schemeClr val="bg1"/>
                    </a:solidFill>
                  </a:tcPr>
                </a:tc>
                <a:tc>
                  <a:txBody>
                    <a:bodyPr/>
                    <a:lstStyle/>
                    <a:p>
                      <a:pPr marL="0" marR="0" lvl="0" indent="0" algn="l" defTabSz="457146" rtl="0" eaLnBrk="1" fontAlgn="auto" latinLnBrk="0" hangingPunct="1">
                        <a:lnSpc>
                          <a:spcPts val="1200"/>
                        </a:lnSpc>
                        <a:spcBef>
                          <a:spcPts val="0"/>
                        </a:spcBef>
                        <a:spcAft>
                          <a:spcPts val="0"/>
                        </a:spcAft>
                        <a:buClrTx/>
                        <a:buSzTx/>
                        <a:buFontTx/>
                        <a:buNone/>
                        <a:tabLst/>
                        <a:defRPr/>
                      </a:pPr>
                      <a:r>
                        <a:rPr lang="es-MX" sz="900" b="0" dirty="0">
                          <a:solidFill>
                            <a:sysClr val="windowText" lastClr="000000"/>
                          </a:solidFill>
                          <a:effectLst/>
                          <a:latin typeface="Arial Narrow" panose="020B0606020202030204" pitchFamily="34" charset="0"/>
                          <a:ea typeface="Calibri" panose="020F0502020204030204" pitchFamily="34" charset="0"/>
                        </a:rPr>
                        <a:t>Obstaculizar el ejercicio de campaña y omisión de realizar las acciones necesarias para la actividad proselitista </a:t>
                      </a:r>
                    </a:p>
                  </a:txBody>
                  <a:tcPr marL="38576" marR="38576" marT="19289" marB="19289" anchor="ctr">
                    <a:solidFill>
                      <a:schemeClr val="bg1"/>
                    </a:solidFill>
                  </a:tcPr>
                </a:tc>
                <a:tc>
                  <a:txBody>
                    <a:bodyPr/>
                    <a:lstStyle/>
                    <a:p>
                      <a:pPr algn="ctr" rtl="0" fontAlgn="ctr">
                        <a:lnSpc>
                          <a:spcPts val="1200"/>
                        </a:lnSpc>
                      </a:pPr>
                      <a:r>
                        <a:rPr lang="es-MX" sz="1100" b="0" i="0" u="none" strike="noStrike" dirty="0">
                          <a:solidFill>
                            <a:srgbClr val="000000"/>
                          </a:solidFill>
                          <a:effectLst/>
                          <a:latin typeface="Arial Narrow" panose="020B0606020202030204" pitchFamily="34" charset="0"/>
                        </a:rPr>
                        <a:t>1</a:t>
                      </a:r>
                    </a:p>
                  </a:txBody>
                  <a:tcPr marL="5715" marR="5715" marT="5715" marB="0" anchor="ctr">
                    <a:solidFill>
                      <a:schemeClr val="bg1"/>
                    </a:solidFill>
                  </a:tcPr>
                </a:tc>
                <a:extLst>
                  <a:ext uri="{0D108BD9-81ED-4DB2-BD59-A6C34878D82A}">
                    <a16:rowId xmlns:a16="http://schemas.microsoft.com/office/drawing/2014/main" val="3955951585"/>
                  </a:ext>
                </a:extLst>
              </a:tr>
              <a:tr h="210394">
                <a:tc gridSpan="2">
                  <a:txBody>
                    <a:bodyPr/>
                    <a:lstStyle/>
                    <a:p>
                      <a:pPr algn="ctr">
                        <a:lnSpc>
                          <a:spcPts val="1200"/>
                        </a:lnSpc>
                      </a:pPr>
                      <a:r>
                        <a:rPr lang="es-MX" sz="1100" b="1" dirty="0">
                          <a:solidFill>
                            <a:sysClr val="windowText" lastClr="000000"/>
                          </a:solidFill>
                          <a:latin typeface="Arial Narrow" panose="020B0606020202030204" pitchFamily="34" charset="0"/>
                        </a:rPr>
                        <a:t>TOTALES</a:t>
                      </a:r>
                    </a:p>
                  </a:txBody>
                  <a:tcPr marL="38576" marR="38576" marT="19289" marB="19289" anchor="ctr">
                    <a:solidFill>
                      <a:schemeClr val="bg1"/>
                    </a:solidFill>
                  </a:tcPr>
                </a:tc>
                <a:tc hMerge="1">
                  <a:txBody>
                    <a:bodyPr/>
                    <a:lstStyle/>
                    <a:p>
                      <a:pPr marL="0" marR="0" lvl="0" indent="0" algn="l" defTabSz="457146" rtl="0" eaLnBrk="1" fontAlgn="auto" latinLnBrk="0" hangingPunct="1">
                        <a:lnSpc>
                          <a:spcPct val="100000"/>
                        </a:lnSpc>
                        <a:spcBef>
                          <a:spcPts val="0"/>
                        </a:spcBef>
                        <a:spcAft>
                          <a:spcPts val="0"/>
                        </a:spcAft>
                        <a:buClrTx/>
                        <a:buSzTx/>
                        <a:buFontTx/>
                        <a:buNone/>
                        <a:tabLst/>
                        <a:defRPr/>
                      </a:pPr>
                      <a:endParaRPr lang="es-MX" sz="1050" dirty="0">
                        <a:solidFill>
                          <a:schemeClr val="tx1"/>
                        </a:solidFill>
                        <a:effectLst/>
                        <a:latin typeface="Arial Narrow" panose="020B0606020202030204" pitchFamily="34" charset="0"/>
                        <a:ea typeface="Calibri" panose="020F0502020204030204" pitchFamily="34" charset="0"/>
                      </a:endParaRPr>
                    </a:p>
                  </a:txBody>
                  <a:tcPr marL="68580" marR="68580" marT="34290" marB="34290"/>
                </a:tc>
                <a:tc>
                  <a:txBody>
                    <a:bodyPr/>
                    <a:lstStyle/>
                    <a:p>
                      <a:pPr algn="ctr">
                        <a:lnSpc>
                          <a:spcPts val="1200"/>
                        </a:lnSpc>
                      </a:pPr>
                      <a:r>
                        <a:rPr lang="es-MX" sz="1200" b="1" dirty="0">
                          <a:solidFill>
                            <a:sysClr val="windowText" lastClr="000000"/>
                          </a:solidFill>
                          <a:latin typeface="Arial Narrow" panose="020B0606020202030204" pitchFamily="34" charset="0"/>
                        </a:rPr>
                        <a:t>170</a:t>
                      </a:r>
                    </a:p>
                  </a:txBody>
                  <a:tcPr marL="38576" marR="38576" marT="19289" marB="19289" anchor="ctr">
                    <a:solidFill>
                      <a:schemeClr val="bg1"/>
                    </a:solidFill>
                  </a:tcPr>
                </a:tc>
                <a:extLst>
                  <a:ext uri="{0D108BD9-81ED-4DB2-BD59-A6C34878D82A}">
                    <a16:rowId xmlns:a16="http://schemas.microsoft.com/office/drawing/2014/main" val="4189072884"/>
                  </a:ext>
                </a:extLst>
              </a:tr>
            </a:tbl>
          </a:graphicData>
        </a:graphic>
      </p:graphicFrame>
    </p:spTree>
    <p:extLst>
      <p:ext uri="{BB962C8B-B14F-4D97-AF65-F5344CB8AC3E}">
        <p14:creationId xmlns:p14="http://schemas.microsoft.com/office/powerpoint/2010/main" val="11507275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a:extLst>
              <a:ext uri="{FF2B5EF4-FFF2-40B4-BE49-F238E27FC236}">
                <a16:creationId xmlns:a16="http://schemas.microsoft.com/office/drawing/2014/main" id="{C7F8A5E4-EC06-47F6-9BF5-EC2152942446}"/>
              </a:ext>
            </a:extLst>
          </p:cNvPr>
          <p:cNvGraphicFramePr>
            <a:graphicFrameLocks noGrp="1"/>
          </p:cNvGraphicFramePr>
          <p:nvPr>
            <p:extLst>
              <p:ext uri="{D42A27DB-BD31-4B8C-83A1-F6EECF244321}">
                <p14:modId xmlns:p14="http://schemas.microsoft.com/office/powerpoint/2010/main" val="692427930"/>
              </p:ext>
            </p:extLst>
          </p:nvPr>
        </p:nvGraphicFramePr>
        <p:xfrm>
          <a:off x="235975" y="340693"/>
          <a:ext cx="4513006" cy="6517307"/>
        </p:xfrm>
        <a:graphic>
          <a:graphicData uri="http://schemas.openxmlformats.org/drawingml/2006/table">
            <a:tbl>
              <a:tblPr>
                <a:tableStyleId>{BDBED569-4797-4DF1-A0F4-6AAB3CD982D8}</a:tableStyleId>
              </a:tblPr>
              <a:tblGrid>
                <a:gridCol w="805856">
                  <a:extLst>
                    <a:ext uri="{9D8B030D-6E8A-4147-A177-3AD203B41FA5}">
                      <a16:colId xmlns:a16="http://schemas.microsoft.com/office/drawing/2014/main" val="1891874571"/>
                    </a:ext>
                  </a:extLst>
                </a:gridCol>
                <a:gridCol w="2701865">
                  <a:extLst>
                    <a:ext uri="{9D8B030D-6E8A-4147-A177-3AD203B41FA5}">
                      <a16:colId xmlns:a16="http://schemas.microsoft.com/office/drawing/2014/main" val="284600548"/>
                    </a:ext>
                  </a:extLst>
                </a:gridCol>
                <a:gridCol w="1005285">
                  <a:extLst>
                    <a:ext uri="{9D8B030D-6E8A-4147-A177-3AD203B41FA5}">
                      <a16:colId xmlns:a16="http://schemas.microsoft.com/office/drawing/2014/main" val="3507101548"/>
                    </a:ext>
                  </a:extLst>
                </a:gridCol>
              </a:tblGrid>
              <a:tr h="282390">
                <a:tc gridSpan="3">
                  <a:txBody>
                    <a:bodyPr/>
                    <a:lstStyle/>
                    <a:p>
                      <a:pPr algn="ctr" fontAlgn="b"/>
                      <a:r>
                        <a:rPr lang="es-MX" sz="1100" b="1" i="0" u="none" strike="noStrike" dirty="0">
                          <a:solidFill>
                            <a:srgbClr val="000000"/>
                          </a:solidFill>
                          <a:effectLst/>
                          <a:latin typeface="Arial Narrow" panose="020B0606020202030204" pitchFamily="34" charset="0"/>
                        </a:rPr>
                        <a:t>Casos de Violencia Política contra las Mujeres por Entidad Federativa </a:t>
                      </a:r>
                    </a:p>
                    <a:p>
                      <a:pPr algn="ctr" fontAlgn="b"/>
                      <a:r>
                        <a:rPr lang="es-MX" sz="800" b="0" dirty="0">
                          <a:solidFill>
                            <a:sysClr val="windowText" lastClr="000000"/>
                          </a:solidFill>
                          <a:latin typeface="Arial Narrow" panose="020B0606020202030204" pitchFamily="34" charset="0"/>
                        </a:rPr>
                        <a:t>Según sentencias emitidas de agosto 2020 al 26 marzo  2022 (la mayoría están en el RNPS)</a:t>
                      </a:r>
                      <a:endParaRPr lang="es-MX" sz="800" b="1" i="0" u="none" strike="noStrike" dirty="0">
                        <a:solidFill>
                          <a:srgbClr val="000000"/>
                        </a:solidFill>
                        <a:effectLst/>
                        <a:latin typeface="Arial Narrow" panose="020B0606020202030204" pitchFamily="34" charset="0"/>
                      </a:endParaRPr>
                    </a:p>
                  </a:txBody>
                  <a:tcPr marL="3572" marR="3572" marT="3572"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solidFill>
                      <a:srgbClr val="FFCCFF"/>
                    </a:solidFill>
                  </a:tcPr>
                </a:tc>
                <a:tc hMerge="1">
                  <a:txBody>
                    <a:bodyPr/>
                    <a:lstStyle/>
                    <a:p>
                      <a:pPr algn="l" fontAlgn="b"/>
                      <a:endParaRPr lang="es-MX" sz="1400" b="0" i="0" u="none" strike="noStrike" dirty="0">
                        <a:solidFill>
                          <a:srgbClr val="000000"/>
                        </a:solidFill>
                        <a:effectLst/>
                        <a:latin typeface="Arial Narrow" panose="020B0606020202030204" pitchFamily="34" charset="0"/>
                      </a:endParaRPr>
                    </a:p>
                  </a:txBody>
                  <a:tcPr marL="6350" marR="6350" marT="6350" marB="0" anchor="b"/>
                </a:tc>
                <a:tc hMerge="1">
                  <a:txBody>
                    <a:bodyPr/>
                    <a:lstStyle/>
                    <a:p>
                      <a:pPr algn="ctr" fontAlgn="b"/>
                      <a:endParaRPr lang="es-MX" sz="1400" b="0" i="0" u="none" strike="noStrike" dirty="0">
                        <a:solidFill>
                          <a:srgbClr val="000000"/>
                        </a:solidFill>
                        <a:effectLst/>
                        <a:latin typeface="Arial Narrow" panose="020B0606020202030204" pitchFamily="34" charset="0"/>
                      </a:endParaRPr>
                    </a:p>
                  </a:txBody>
                  <a:tcPr marL="6350" marR="6350" marT="6350" marB="0" anchor="b"/>
                </a:tc>
                <a:extLst>
                  <a:ext uri="{0D108BD9-81ED-4DB2-BD59-A6C34878D82A}">
                    <a16:rowId xmlns:a16="http://schemas.microsoft.com/office/drawing/2014/main" val="508486311"/>
                  </a:ext>
                </a:extLst>
              </a:tr>
              <a:tr h="151899">
                <a:tc>
                  <a:txBody>
                    <a:bodyPr/>
                    <a:lstStyle/>
                    <a:p>
                      <a:pPr algn="ctr" fontAlgn="b"/>
                      <a:r>
                        <a:rPr lang="es-MX" sz="1100" b="1" i="0" u="none" strike="noStrike" dirty="0">
                          <a:solidFill>
                            <a:srgbClr val="000000"/>
                          </a:solidFill>
                          <a:effectLst/>
                          <a:latin typeface="Arial Narrow" panose="020B0606020202030204" pitchFamily="34" charset="0"/>
                        </a:rPr>
                        <a:t>No.</a:t>
                      </a:r>
                    </a:p>
                  </a:txBody>
                  <a:tcPr marL="3572" marR="3572" marT="3572" marB="0" anchor="ctr">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solidFill>
                      <a:srgbClr val="FFCCFF"/>
                    </a:solidFill>
                  </a:tcPr>
                </a:tc>
                <a:tc>
                  <a:txBody>
                    <a:bodyPr/>
                    <a:lstStyle/>
                    <a:p>
                      <a:pPr algn="ctr" fontAlgn="b"/>
                      <a:r>
                        <a:rPr lang="es-MX" sz="1100" b="1" i="0" u="none" strike="noStrike" dirty="0">
                          <a:solidFill>
                            <a:srgbClr val="000000"/>
                          </a:solidFill>
                          <a:effectLst/>
                          <a:latin typeface="Arial Narrow" panose="020B0606020202030204" pitchFamily="34" charset="0"/>
                        </a:rPr>
                        <a:t>Entidad Federativa</a:t>
                      </a:r>
                    </a:p>
                  </a:txBody>
                  <a:tcPr marL="3572" marR="3572" marT="3572" marB="0" anchor="ctr">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solidFill>
                      <a:srgbClr val="FFCCFF"/>
                    </a:solidFill>
                  </a:tcPr>
                </a:tc>
                <a:tc>
                  <a:txBody>
                    <a:bodyPr/>
                    <a:lstStyle/>
                    <a:p>
                      <a:pPr algn="ctr" fontAlgn="b"/>
                      <a:r>
                        <a:rPr lang="es-MX" sz="1100" b="1" i="0" u="none" strike="noStrike" dirty="0">
                          <a:solidFill>
                            <a:srgbClr val="000000"/>
                          </a:solidFill>
                          <a:effectLst/>
                          <a:latin typeface="Arial Narrow" panose="020B0606020202030204" pitchFamily="34" charset="0"/>
                        </a:rPr>
                        <a:t>Número de Casos</a:t>
                      </a:r>
                    </a:p>
                  </a:txBody>
                  <a:tcPr marL="3572" marR="3572" marT="3572" marB="0" anchor="ctr">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solidFill>
                      <a:srgbClr val="FFCCFF"/>
                    </a:solidFill>
                  </a:tcPr>
                </a:tc>
                <a:extLst>
                  <a:ext uri="{0D108BD9-81ED-4DB2-BD59-A6C34878D82A}">
                    <a16:rowId xmlns:a16="http://schemas.microsoft.com/office/drawing/2014/main" val="3405469407"/>
                  </a:ext>
                </a:extLst>
              </a:tr>
              <a:tr h="169231">
                <a:tc>
                  <a:txBody>
                    <a:bodyPr/>
                    <a:lstStyle/>
                    <a:p>
                      <a:pPr algn="ctr" fontAlgn="b"/>
                      <a:endParaRPr lang="es-MX" sz="1200" b="0" i="0" u="none" strike="noStrike" dirty="0">
                        <a:solidFill>
                          <a:srgbClr val="000000"/>
                        </a:solidFill>
                        <a:effectLst/>
                        <a:latin typeface="Arial Narrow" panose="020B0606020202030204" pitchFamily="34" charset="0"/>
                      </a:endParaRPr>
                    </a:p>
                  </a:txBody>
                  <a:tcPr marL="3572" marR="3572" marT="3572"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0" i="0" u="none" strike="noStrike" dirty="0">
                          <a:solidFill>
                            <a:srgbClr val="000000"/>
                          </a:solidFill>
                          <a:effectLst/>
                          <a:latin typeface="Arial Narrow" panose="020B0606020202030204" pitchFamily="34" charset="0"/>
                        </a:rPr>
                        <a:t>Nacional</a:t>
                      </a:r>
                    </a:p>
                  </a:txBody>
                  <a:tcPr marL="4286" marR="4286" marT="4286"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0" i="0" u="none" strike="noStrike" dirty="0">
                          <a:solidFill>
                            <a:srgbClr val="000000"/>
                          </a:solidFill>
                          <a:effectLst/>
                          <a:latin typeface="Arial Narrow" panose="020B0606020202030204" pitchFamily="34" charset="0"/>
                        </a:rPr>
                        <a:t>2</a:t>
                      </a:r>
                    </a:p>
                  </a:txBody>
                  <a:tcPr marL="4286" marR="4286" marT="4286"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1949506965"/>
                  </a:ext>
                </a:extLst>
              </a:tr>
              <a:tr h="169231">
                <a:tc>
                  <a:txBody>
                    <a:bodyPr/>
                    <a:lstStyle/>
                    <a:p>
                      <a:pPr algn="ctr" fontAlgn="b"/>
                      <a:r>
                        <a:rPr lang="es-MX" sz="1200" u="none" strike="noStrike" dirty="0">
                          <a:effectLst/>
                          <a:latin typeface="Arial Narrow" panose="020B0606020202030204" pitchFamily="34" charset="0"/>
                        </a:rPr>
                        <a:t>1</a:t>
                      </a:r>
                      <a:endParaRPr lang="es-MX" sz="1200" b="0" i="0" u="none" strike="noStrike" dirty="0">
                        <a:solidFill>
                          <a:srgbClr val="000000"/>
                        </a:solidFill>
                        <a:effectLst/>
                        <a:latin typeface="Arial Narrow" panose="020B0606020202030204" pitchFamily="34" charset="0"/>
                      </a:endParaRPr>
                    </a:p>
                  </a:txBody>
                  <a:tcPr marL="3572" marR="3572" marT="3572"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1" i="0" u="none" strike="noStrike" dirty="0">
                          <a:solidFill>
                            <a:srgbClr val="000000"/>
                          </a:solidFill>
                          <a:effectLst/>
                          <a:highlight>
                            <a:srgbClr val="FFFF00"/>
                          </a:highlight>
                          <a:latin typeface="Arial Narrow" panose="020B0606020202030204" pitchFamily="34" charset="0"/>
                        </a:rPr>
                        <a:t>Oaxaca</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1" i="0" u="none" strike="noStrike" dirty="0">
                          <a:solidFill>
                            <a:srgbClr val="000000"/>
                          </a:solidFill>
                          <a:effectLst/>
                          <a:highlight>
                            <a:srgbClr val="FFFF00"/>
                          </a:highlight>
                          <a:latin typeface="Arial Narrow" panose="020B0606020202030204" pitchFamily="34" charset="0"/>
                        </a:rPr>
                        <a:t>38</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4121459423"/>
                  </a:ext>
                </a:extLst>
              </a:tr>
              <a:tr h="169231">
                <a:tc>
                  <a:txBody>
                    <a:bodyPr/>
                    <a:lstStyle/>
                    <a:p>
                      <a:pPr algn="ctr" fontAlgn="b"/>
                      <a:r>
                        <a:rPr lang="es-MX" sz="1200" u="none" strike="noStrike" dirty="0">
                          <a:effectLst/>
                          <a:latin typeface="Arial Narrow" panose="020B0606020202030204" pitchFamily="34" charset="0"/>
                        </a:rPr>
                        <a:t>2</a:t>
                      </a:r>
                      <a:endParaRPr lang="es-MX" sz="1200" b="0" i="0" u="none" strike="noStrike" dirty="0">
                        <a:solidFill>
                          <a:srgbClr val="000000"/>
                        </a:solidFill>
                        <a:effectLst/>
                        <a:latin typeface="Arial Narrow" panose="020B0606020202030204" pitchFamily="34" charset="0"/>
                      </a:endParaRPr>
                    </a:p>
                  </a:txBody>
                  <a:tcPr marL="3572" marR="3572" marT="3572"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1" i="0" u="none" strike="noStrike" dirty="0">
                          <a:solidFill>
                            <a:srgbClr val="000000"/>
                          </a:solidFill>
                          <a:effectLst/>
                          <a:highlight>
                            <a:srgbClr val="FFFF00"/>
                          </a:highlight>
                          <a:latin typeface="Arial Narrow" panose="020B0606020202030204" pitchFamily="34" charset="0"/>
                        </a:rPr>
                        <a:t>Veracruz</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1" i="0" u="none" strike="noStrike" dirty="0">
                          <a:solidFill>
                            <a:srgbClr val="000000"/>
                          </a:solidFill>
                          <a:effectLst/>
                          <a:highlight>
                            <a:srgbClr val="FFFF00"/>
                          </a:highlight>
                          <a:latin typeface="Arial Narrow" panose="020B0606020202030204" pitchFamily="34" charset="0"/>
                        </a:rPr>
                        <a:t>25</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1561979457"/>
                  </a:ext>
                </a:extLst>
              </a:tr>
              <a:tr h="169231">
                <a:tc>
                  <a:txBody>
                    <a:bodyPr/>
                    <a:lstStyle/>
                    <a:p>
                      <a:pPr algn="ctr" fontAlgn="b"/>
                      <a:r>
                        <a:rPr lang="es-MX" sz="1200" u="none" strike="noStrike" dirty="0">
                          <a:effectLst/>
                          <a:latin typeface="Arial Narrow" panose="020B0606020202030204" pitchFamily="34" charset="0"/>
                        </a:rPr>
                        <a:t>3</a:t>
                      </a:r>
                      <a:endParaRPr lang="es-MX" sz="1200" b="0" i="0" u="none" strike="noStrike" dirty="0">
                        <a:solidFill>
                          <a:srgbClr val="000000"/>
                        </a:solidFill>
                        <a:effectLst/>
                        <a:latin typeface="Arial Narrow" panose="020B0606020202030204" pitchFamily="34" charset="0"/>
                      </a:endParaRPr>
                    </a:p>
                  </a:txBody>
                  <a:tcPr marL="3572" marR="3572" marT="3572"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0" i="0" u="none" strike="noStrike">
                          <a:solidFill>
                            <a:srgbClr val="000000"/>
                          </a:solidFill>
                          <a:effectLst/>
                          <a:latin typeface="Arial Narrow" panose="020B0606020202030204" pitchFamily="34" charset="0"/>
                        </a:rPr>
                        <a:t>Hidalgo</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0" i="0" u="none" strike="noStrike" dirty="0">
                          <a:solidFill>
                            <a:srgbClr val="000000"/>
                          </a:solidFill>
                          <a:effectLst/>
                          <a:latin typeface="Arial Narrow" panose="020B0606020202030204" pitchFamily="34" charset="0"/>
                        </a:rPr>
                        <a:t>7</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1163314282"/>
                  </a:ext>
                </a:extLst>
              </a:tr>
              <a:tr h="169231">
                <a:tc>
                  <a:txBody>
                    <a:bodyPr/>
                    <a:lstStyle/>
                    <a:p>
                      <a:pPr algn="ctr" fontAlgn="b"/>
                      <a:r>
                        <a:rPr lang="es-MX" sz="1200" u="none" strike="noStrike" dirty="0">
                          <a:effectLst/>
                          <a:latin typeface="Arial Narrow" panose="020B0606020202030204" pitchFamily="34" charset="0"/>
                        </a:rPr>
                        <a:t>4</a:t>
                      </a:r>
                      <a:endParaRPr lang="es-MX" sz="1200" b="0" i="0" u="none" strike="noStrike" dirty="0">
                        <a:solidFill>
                          <a:srgbClr val="000000"/>
                        </a:solidFill>
                        <a:effectLst/>
                        <a:latin typeface="Arial Narrow" panose="020B0606020202030204" pitchFamily="34" charset="0"/>
                      </a:endParaRPr>
                    </a:p>
                  </a:txBody>
                  <a:tcPr marL="3572" marR="3572" marT="3572"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0" i="0" u="none" strike="noStrike">
                          <a:solidFill>
                            <a:srgbClr val="000000"/>
                          </a:solidFill>
                          <a:effectLst/>
                          <a:latin typeface="Arial Narrow" panose="020B0606020202030204" pitchFamily="34" charset="0"/>
                        </a:rPr>
                        <a:t>Campeche</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0" i="0" u="none" strike="noStrike">
                          <a:solidFill>
                            <a:srgbClr val="000000"/>
                          </a:solidFill>
                          <a:effectLst/>
                          <a:latin typeface="Arial Narrow" panose="020B0606020202030204" pitchFamily="34" charset="0"/>
                        </a:rPr>
                        <a:t>7</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154984479"/>
                  </a:ext>
                </a:extLst>
              </a:tr>
              <a:tr h="169231">
                <a:tc>
                  <a:txBody>
                    <a:bodyPr/>
                    <a:lstStyle/>
                    <a:p>
                      <a:pPr algn="ctr" fontAlgn="b"/>
                      <a:r>
                        <a:rPr lang="es-MX" sz="1200" u="none" strike="noStrike" dirty="0">
                          <a:effectLst/>
                          <a:latin typeface="Arial Narrow" panose="020B0606020202030204" pitchFamily="34" charset="0"/>
                        </a:rPr>
                        <a:t>5</a:t>
                      </a:r>
                      <a:endParaRPr lang="es-MX" sz="1200" b="0" i="0" u="none" strike="noStrike" dirty="0">
                        <a:solidFill>
                          <a:srgbClr val="000000"/>
                        </a:solidFill>
                        <a:effectLst/>
                        <a:latin typeface="Arial Narrow" panose="020B0606020202030204" pitchFamily="34" charset="0"/>
                      </a:endParaRPr>
                    </a:p>
                  </a:txBody>
                  <a:tcPr marL="3572" marR="3572" marT="3572"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0" i="0" u="none" strike="noStrike">
                          <a:solidFill>
                            <a:srgbClr val="000000"/>
                          </a:solidFill>
                          <a:effectLst/>
                          <a:latin typeface="Arial Narrow" panose="020B0606020202030204" pitchFamily="34" charset="0"/>
                        </a:rPr>
                        <a:t>Quinta Roo</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0" i="0" u="none" strike="noStrike" dirty="0">
                          <a:solidFill>
                            <a:srgbClr val="000000"/>
                          </a:solidFill>
                          <a:effectLst/>
                          <a:latin typeface="Arial Narrow" panose="020B0606020202030204" pitchFamily="34" charset="0"/>
                        </a:rPr>
                        <a:t>6</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2725384801"/>
                  </a:ext>
                </a:extLst>
              </a:tr>
              <a:tr h="169231">
                <a:tc>
                  <a:txBody>
                    <a:bodyPr/>
                    <a:lstStyle/>
                    <a:p>
                      <a:pPr algn="ctr" fontAlgn="b"/>
                      <a:r>
                        <a:rPr lang="es-MX" sz="1200" u="none" strike="noStrike" dirty="0">
                          <a:effectLst/>
                          <a:latin typeface="Arial Narrow" panose="020B0606020202030204" pitchFamily="34" charset="0"/>
                        </a:rPr>
                        <a:t>6</a:t>
                      </a:r>
                      <a:endParaRPr lang="es-MX" sz="1200" b="0" i="0" u="none" strike="noStrike" dirty="0">
                        <a:solidFill>
                          <a:srgbClr val="000000"/>
                        </a:solidFill>
                        <a:effectLst/>
                        <a:latin typeface="Arial Narrow" panose="020B0606020202030204" pitchFamily="34" charset="0"/>
                      </a:endParaRPr>
                    </a:p>
                  </a:txBody>
                  <a:tcPr marL="3572" marR="3572" marT="3572"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0" i="0" u="none" strike="noStrike" dirty="0">
                          <a:solidFill>
                            <a:srgbClr val="000000"/>
                          </a:solidFill>
                          <a:effectLst/>
                          <a:latin typeface="Arial Narrow" panose="020B0606020202030204" pitchFamily="34" charset="0"/>
                        </a:rPr>
                        <a:t>Baja California</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0" i="0" u="none" strike="noStrike" dirty="0">
                          <a:solidFill>
                            <a:srgbClr val="000000"/>
                          </a:solidFill>
                          <a:effectLst/>
                          <a:latin typeface="Arial Narrow" panose="020B0606020202030204" pitchFamily="34" charset="0"/>
                        </a:rPr>
                        <a:t>6</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1861667774"/>
                  </a:ext>
                </a:extLst>
              </a:tr>
              <a:tr h="169231">
                <a:tc>
                  <a:txBody>
                    <a:bodyPr/>
                    <a:lstStyle/>
                    <a:p>
                      <a:pPr algn="ctr" fontAlgn="b"/>
                      <a:r>
                        <a:rPr lang="es-MX" sz="1200" u="none" strike="noStrike" dirty="0">
                          <a:effectLst/>
                          <a:latin typeface="Arial Narrow" panose="020B0606020202030204" pitchFamily="34" charset="0"/>
                        </a:rPr>
                        <a:t>7</a:t>
                      </a:r>
                      <a:endParaRPr lang="es-MX" sz="1200" b="0" i="0" u="none" strike="noStrike" dirty="0">
                        <a:solidFill>
                          <a:srgbClr val="000000"/>
                        </a:solidFill>
                        <a:effectLst/>
                        <a:latin typeface="Arial Narrow" panose="020B0606020202030204" pitchFamily="34" charset="0"/>
                      </a:endParaRPr>
                    </a:p>
                  </a:txBody>
                  <a:tcPr marL="3572" marR="3572" marT="3572"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0" i="0" u="none" strike="noStrike" dirty="0">
                          <a:solidFill>
                            <a:srgbClr val="000000"/>
                          </a:solidFill>
                          <a:effectLst/>
                          <a:latin typeface="Arial Narrow" panose="020B0606020202030204" pitchFamily="34" charset="0"/>
                        </a:rPr>
                        <a:t>Chiapas</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0" i="0" u="none" strike="noStrike" dirty="0">
                          <a:solidFill>
                            <a:srgbClr val="000000"/>
                          </a:solidFill>
                          <a:effectLst/>
                          <a:latin typeface="Arial Narrow" panose="020B0606020202030204" pitchFamily="34" charset="0"/>
                        </a:rPr>
                        <a:t>7</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1183143719"/>
                  </a:ext>
                </a:extLst>
              </a:tr>
              <a:tr h="169231">
                <a:tc>
                  <a:txBody>
                    <a:bodyPr/>
                    <a:lstStyle/>
                    <a:p>
                      <a:pPr algn="ctr" fontAlgn="b"/>
                      <a:r>
                        <a:rPr lang="es-MX" sz="1200" u="none" strike="noStrike" dirty="0">
                          <a:effectLst/>
                          <a:latin typeface="Arial Narrow" panose="020B0606020202030204" pitchFamily="34" charset="0"/>
                        </a:rPr>
                        <a:t>8</a:t>
                      </a:r>
                      <a:endParaRPr lang="es-MX" sz="1200" b="0" i="0" u="none" strike="noStrike" dirty="0">
                        <a:solidFill>
                          <a:srgbClr val="000000"/>
                        </a:solidFill>
                        <a:effectLst/>
                        <a:latin typeface="Arial Narrow" panose="020B0606020202030204" pitchFamily="34" charset="0"/>
                      </a:endParaRPr>
                    </a:p>
                  </a:txBody>
                  <a:tcPr marL="3572" marR="3572" marT="3572"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0" i="0" u="none" strike="noStrike">
                          <a:solidFill>
                            <a:srgbClr val="000000"/>
                          </a:solidFill>
                          <a:effectLst/>
                          <a:latin typeface="Arial Narrow" panose="020B0606020202030204" pitchFamily="34" charset="0"/>
                        </a:rPr>
                        <a:t>Morelos</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0" i="0" u="none" strike="noStrike">
                          <a:solidFill>
                            <a:srgbClr val="000000"/>
                          </a:solidFill>
                          <a:effectLst/>
                          <a:latin typeface="Arial Narrow" panose="020B0606020202030204" pitchFamily="34" charset="0"/>
                        </a:rPr>
                        <a:t>5</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3720928732"/>
                  </a:ext>
                </a:extLst>
              </a:tr>
              <a:tr h="169231">
                <a:tc>
                  <a:txBody>
                    <a:bodyPr/>
                    <a:lstStyle/>
                    <a:p>
                      <a:pPr algn="ctr" fontAlgn="b"/>
                      <a:r>
                        <a:rPr lang="es-MX" sz="1200" u="none" strike="noStrike" dirty="0">
                          <a:effectLst/>
                          <a:latin typeface="Arial Narrow" panose="020B0606020202030204" pitchFamily="34" charset="0"/>
                        </a:rPr>
                        <a:t>9</a:t>
                      </a:r>
                      <a:endParaRPr lang="es-MX" sz="1200" b="0" i="0" u="none" strike="noStrike" dirty="0">
                        <a:solidFill>
                          <a:srgbClr val="000000"/>
                        </a:solidFill>
                        <a:effectLst/>
                        <a:latin typeface="Arial Narrow" panose="020B0606020202030204" pitchFamily="34" charset="0"/>
                      </a:endParaRPr>
                    </a:p>
                  </a:txBody>
                  <a:tcPr marL="3572" marR="3572" marT="3572"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0" i="0" u="none" strike="noStrike">
                          <a:solidFill>
                            <a:srgbClr val="000000"/>
                          </a:solidFill>
                          <a:effectLst/>
                          <a:latin typeface="Arial Narrow" panose="020B0606020202030204" pitchFamily="34" charset="0"/>
                        </a:rPr>
                        <a:t>Ciudad de México</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0" i="0" u="none" strike="noStrike" dirty="0">
                          <a:solidFill>
                            <a:srgbClr val="000000"/>
                          </a:solidFill>
                          <a:effectLst/>
                          <a:latin typeface="Arial Narrow" panose="020B0606020202030204" pitchFamily="34" charset="0"/>
                        </a:rPr>
                        <a:t>5</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2278065286"/>
                  </a:ext>
                </a:extLst>
              </a:tr>
              <a:tr h="169231">
                <a:tc>
                  <a:txBody>
                    <a:bodyPr/>
                    <a:lstStyle/>
                    <a:p>
                      <a:pPr algn="ctr" fontAlgn="b"/>
                      <a:r>
                        <a:rPr lang="es-MX" sz="1200" u="none" strike="noStrike" dirty="0">
                          <a:effectLst/>
                          <a:latin typeface="Arial Narrow" panose="020B0606020202030204" pitchFamily="34" charset="0"/>
                        </a:rPr>
                        <a:t>10</a:t>
                      </a:r>
                      <a:endParaRPr lang="es-MX" sz="1200" b="0" i="0" u="none" strike="noStrike" dirty="0">
                        <a:solidFill>
                          <a:srgbClr val="000000"/>
                        </a:solidFill>
                        <a:effectLst/>
                        <a:latin typeface="Arial Narrow" panose="020B0606020202030204" pitchFamily="34" charset="0"/>
                      </a:endParaRPr>
                    </a:p>
                  </a:txBody>
                  <a:tcPr marL="3572" marR="3572" marT="3572"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0" i="0" u="none" strike="noStrike" dirty="0">
                          <a:solidFill>
                            <a:srgbClr val="000000"/>
                          </a:solidFill>
                          <a:effectLst/>
                          <a:latin typeface="Arial Narrow" panose="020B0606020202030204" pitchFamily="34" charset="0"/>
                        </a:rPr>
                        <a:t>Tabasco</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0" i="0" u="none" strike="noStrike" dirty="0">
                          <a:solidFill>
                            <a:srgbClr val="000000"/>
                          </a:solidFill>
                          <a:effectLst/>
                          <a:latin typeface="Arial Narrow" panose="020B0606020202030204" pitchFamily="34" charset="0"/>
                        </a:rPr>
                        <a:t>8</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3968410971"/>
                  </a:ext>
                </a:extLst>
              </a:tr>
              <a:tr h="169231">
                <a:tc>
                  <a:txBody>
                    <a:bodyPr/>
                    <a:lstStyle/>
                    <a:p>
                      <a:pPr algn="ctr" fontAlgn="b"/>
                      <a:r>
                        <a:rPr lang="es-MX" sz="1200" u="none" strike="noStrike" dirty="0">
                          <a:effectLst/>
                          <a:latin typeface="Arial Narrow" panose="020B0606020202030204" pitchFamily="34" charset="0"/>
                        </a:rPr>
                        <a:t>11</a:t>
                      </a:r>
                      <a:endParaRPr lang="es-MX" sz="1200" b="0" i="0" u="none" strike="noStrike" dirty="0">
                        <a:solidFill>
                          <a:srgbClr val="000000"/>
                        </a:solidFill>
                        <a:effectLst/>
                        <a:latin typeface="Arial Narrow" panose="020B0606020202030204" pitchFamily="34" charset="0"/>
                      </a:endParaRPr>
                    </a:p>
                  </a:txBody>
                  <a:tcPr marL="3572" marR="3572" marT="3572"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0" i="0" u="none" strike="noStrike">
                          <a:solidFill>
                            <a:srgbClr val="000000"/>
                          </a:solidFill>
                          <a:effectLst/>
                          <a:latin typeface="Arial Narrow" panose="020B0606020202030204" pitchFamily="34" charset="0"/>
                        </a:rPr>
                        <a:t>Puebla</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0" i="0" u="none" strike="noStrike">
                          <a:solidFill>
                            <a:srgbClr val="000000"/>
                          </a:solidFill>
                          <a:effectLst/>
                          <a:latin typeface="Arial Narrow" panose="020B0606020202030204" pitchFamily="34" charset="0"/>
                        </a:rPr>
                        <a:t>4</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3352064571"/>
                  </a:ext>
                </a:extLst>
              </a:tr>
              <a:tr h="169231">
                <a:tc>
                  <a:txBody>
                    <a:bodyPr/>
                    <a:lstStyle/>
                    <a:p>
                      <a:pPr algn="ctr" fontAlgn="b"/>
                      <a:r>
                        <a:rPr lang="es-MX" sz="1200" u="none" strike="noStrike" dirty="0">
                          <a:effectLst/>
                          <a:latin typeface="Arial Narrow" panose="020B0606020202030204" pitchFamily="34" charset="0"/>
                        </a:rPr>
                        <a:t>12</a:t>
                      </a:r>
                      <a:endParaRPr lang="es-MX" sz="1200" b="0" i="0" u="none" strike="noStrike" dirty="0">
                        <a:solidFill>
                          <a:srgbClr val="000000"/>
                        </a:solidFill>
                        <a:effectLst/>
                        <a:latin typeface="Arial Narrow" panose="020B0606020202030204" pitchFamily="34" charset="0"/>
                      </a:endParaRPr>
                    </a:p>
                  </a:txBody>
                  <a:tcPr marL="3572" marR="3572" marT="3572"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0" i="0" u="none" strike="noStrike" dirty="0">
                          <a:solidFill>
                            <a:srgbClr val="000000"/>
                          </a:solidFill>
                          <a:effectLst/>
                          <a:latin typeface="Arial Narrow" panose="020B0606020202030204" pitchFamily="34" charset="0"/>
                        </a:rPr>
                        <a:t>Guerrero</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0" i="0" u="none" strike="noStrike" dirty="0">
                          <a:solidFill>
                            <a:srgbClr val="000000"/>
                          </a:solidFill>
                          <a:effectLst/>
                          <a:latin typeface="Arial Narrow" panose="020B0606020202030204" pitchFamily="34" charset="0"/>
                        </a:rPr>
                        <a:t>7</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1481799157"/>
                  </a:ext>
                </a:extLst>
              </a:tr>
              <a:tr h="169231">
                <a:tc>
                  <a:txBody>
                    <a:bodyPr/>
                    <a:lstStyle/>
                    <a:p>
                      <a:pPr algn="ctr" fontAlgn="b"/>
                      <a:r>
                        <a:rPr lang="es-MX" sz="1200" u="none" strike="noStrike" dirty="0">
                          <a:effectLst/>
                          <a:latin typeface="Arial Narrow" panose="020B0606020202030204" pitchFamily="34" charset="0"/>
                        </a:rPr>
                        <a:t>13</a:t>
                      </a:r>
                      <a:endParaRPr lang="es-MX" sz="1200" b="0" i="0" u="none" strike="noStrike" dirty="0">
                        <a:solidFill>
                          <a:srgbClr val="000000"/>
                        </a:solidFill>
                        <a:effectLst/>
                        <a:latin typeface="Arial Narrow" panose="020B0606020202030204" pitchFamily="34" charset="0"/>
                      </a:endParaRPr>
                    </a:p>
                  </a:txBody>
                  <a:tcPr marL="3572" marR="3572" marT="3572"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0" i="0" u="none" strike="noStrike">
                          <a:solidFill>
                            <a:srgbClr val="000000"/>
                          </a:solidFill>
                          <a:effectLst/>
                          <a:latin typeface="Arial Narrow" panose="020B0606020202030204" pitchFamily="34" charset="0"/>
                        </a:rPr>
                        <a:t>Querétaro</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0" i="0" u="none" strike="noStrike" dirty="0">
                          <a:solidFill>
                            <a:srgbClr val="000000"/>
                          </a:solidFill>
                          <a:effectLst/>
                          <a:latin typeface="Arial Narrow" panose="020B0606020202030204" pitchFamily="34" charset="0"/>
                        </a:rPr>
                        <a:t>4</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2398705277"/>
                  </a:ext>
                </a:extLst>
              </a:tr>
              <a:tr h="169231">
                <a:tc>
                  <a:txBody>
                    <a:bodyPr/>
                    <a:lstStyle/>
                    <a:p>
                      <a:pPr algn="ctr" fontAlgn="b"/>
                      <a:r>
                        <a:rPr lang="es-MX" sz="1200" u="none" strike="noStrike" dirty="0">
                          <a:effectLst/>
                          <a:latin typeface="Arial Narrow" panose="020B0606020202030204" pitchFamily="34" charset="0"/>
                        </a:rPr>
                        <a:t>14</a:t>
                      </a:r>
                      <a:endParaRPr lang="es-MX" sz="1200" b="0" i="0" u="none" strike="noStrike" dirty="0">
                        <a:solidFill>
                          <a:srgbClr val="000000"/>
                        </a:solidFill>
                        <a:effectLst/>
                        <a:latin typeface="Arial Narrow" panose="020B0606020202030204" pitchFamily="34" charset="0"/>
                      </a:endParaRPr>
                    </a:p>
                  </a:txBody>
                  <a:tcPr marL="3572" marR="3572" marT="3572"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0" i="0" u="none" strike="noStrike">
                          <a:solidFill>
                            <a:srgbClr val="000000"/>
                          </a:solidFill>
                          <a:effectLst/>
                          <a:latin typeface="Arial Narrow" panose="020B0606020202030204" pitchFamily="34" charset="0"/>
                        </a:rPr>
                        <a:t>Sonora</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0" i="0" u="none" strike="noStrike" dirty="0">
                          <a:solidFill>
                            <a:srgbClr val="000000"/>
                          </a:solidFill>
                          <a:effectLst/>
                          <a:latin typeface="Arial Narrow" panose="020B0606020202030204" pitchFamily="34" charset="0"/>
                        </a:rPr>
                        <a:t>4</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1760010375"/>
                  </a:ext>
                </a:extLst>
              </a:tr>
              <a:tr h="210090">
                <a:tc>
                  <a:txBody>
                    <a:bodyPr/>
                    <a:lstStyle/>
                    <a:p>
                      <a:pPr algn="ctr" fontAlgn="b"/>
                      <a:r>
                        <a:rPr lang="es-MX" sz="1200" u="none" strike="noStrike" dirty="0">
                          <a:effectLst/>
                          <a:latin typeface="Arial Narrow" panose="020B0606020202030204" pitchFamily="34" charset="0"/>
                        </a:rPr>
                        <a:t>15</a:t>
                      </a:r>
                      <a:endParaRPr lang="es-MX" sz="1200" b="0" i="0" u="none" strike="noStrike" dirty="0">
                        <a:solidFill>
                          <a:srgbClr val="000000"/>
                        </a:solidFill>
                        <a:effectLst/>
                        <a:latin typeface="Arial Narrow" panose="020B0606020202030204" pitchFamily="34" charset="0"/>
                      </a:endParaRPr>
                    </a:p>
                  </a:txBody>
                  <a:tcPr marL="3572" marR="3572" marT="3572"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0" i="0" u="none" strike="noStrike">
                          <a:solidFill>
                            <a:srgbClr val="000000"/>
                          </a:solidFill>
                          <a:effectLst/>
                          <a:latin typeface="Arial Narrow" panose="020B0606020202030204" pitchFamily="34" charset="0"/>
                        </a:rPr>
                        <a:t>Guanajuato</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0" i="0" u="none" strike="noStrike" dirty="0">
                          <a:solidFill>
                            <a:srgbClr val="000000"/>
                          </a:solidFill>
                          <a:effectLst/>
                          <a:latin typeface="Arial Narrow" panose="020B0606020202030204" pitchFamily="34" charset="0"/>
                        </a:rPr>
                        <a:t>4</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1545399958"/>
                  </a:ext>
                </a:extLst>
              </a:tr>
              <a:tr h="169231">
                <a:tc>
                  <a:txBody>
                    <a:bodyPr/>
                    <a:lstStyle/>
                    <a:p>
                      <a:pPr algn="ctr" fontAlgn="b"/>
                      <a:r>
                        <a:rPr lang="es-MX" sz="1200" u="none" strike="noStrike" dirty="0">
                          <a:effectLst/>
                          <a:latin typeface="Arial Narrow" panose="020B0606020202030204" pitchFamily="34" charset="0"/>
                        </a:rPr>
                        <a:t>16</a:t>
                      </a:r>
                      <a:endParaRPr lang="es-MX" sz="1200" b="0" i="0" u="none" strike="noStrike" dirty="0">
                        <a:solidFill>
                          <a:srgbClr val="000000"/>
                        </a:solidFill>
                        <a:effectLst/>
                        <a:latin typeface="Arial Narrow" panose="020B0606020202030204" pitchFamily="34" charset="0"/>
                      </a:endParaRPr>
                    </a:p>
                  </a:txBody>
                  <a:tcPr marL="3572" marR="3572" marT="3572"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0" i="0" u="none" strike="noStrike">
                          <a:solidFill>
                            <a:srgbClr val="000000"/>
                          </a:solidFill>
                          <a:effectLst/>
                          <a:latin typeface="Arial Narrow" panose="020B0606020202030204" pitchFamily="34" charset="0"/>
                        </a:rPr>
                        <a:t>San Luis Potosí</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0" i="0" u="none" strike="noStrike" dirty="0">
                          <a:solidFill>
                            <a:srgbClr val="000000"/>
                          </a:solidFill>
                          <a:effectLst/>
                          <a:latin typeface="Arial Narrow" panose="020B0606020202030204" pitchFamily="34" charset="0"/>
                        </a:rPr>
                        <a:t>3</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2806802964"/>
                  </a:ext>
                </a:extLst>
              </a:tr>
              <a:tr h="169231">
                <a:tc>
                  <a:txBody>
                    <a:bodyPr/>
                    <a:lstStyle/>
                    <a:p>
                      <a:pPr algn="ctr" fontAlgn="b"/>
                      <a:r>
                        <a:rPr lang="es-MX" sz="1200" u="none" strike="noStrike" dirty="0">
                          <a:effectLst/>
                          <a:latin typeface="Arial Narrow" panose="020B0606020202030204" pitchFamily="34" charset="0"/>
                        </a:rPr>
                        <a:t>17</a:t>
                      </a:r>
                      <a:endParaRPr lang="es-MX" sz="1200" b="0" i="0" u="none" strike="noStrike" dirty="0">
                        <a:solidFill>
                          <a:srgbClr val="000000"/>
                        </a:solidFill>
                        <a:effectLst/>
                        <a:latin typeface="Arial Narrow" panose="020B0606020202030204" pitchFamily="34" charset="0"/>
                      </a:endParaRPr>
                    </a:p>
                  </a:txBody>
                  <a:tcPr marL="3572" marR="3572" marT="3572"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0" i="0" u="none" strike="noStrike">
                          <a:solidFill>
                            <a:srgbClr val="000000"/>
                          </a:solidFill>
                          <a:effectLst/>
                          <a:latin typeface="Arial Narrow" panose="020B0606020202030204" pitchFamily="34" charset="0"/>
                        </a:rPr>
                        <a:t>Nayarit</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0" i="0" u="none" strike="noStrike" dirty="0">
                          <a:solidFill>
                            <a:srgbClr val="000000"/>
                          </a:solidFill>
                          <a:effectLst/>
                          <a:latin typeface="Arial Narrow" panose="020B0606020202030204" pitchFamily="34" charset="0"/>
                        </a:rPr>
                        <a:t>3</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3509099175"/>
                  </a:ext>
                </a:extLst>
              </a:tr>
              <a:tr h="169231">
                <a:tc>
                  <a:txBody>
                    <a:bodyPr/>
                    <a:lstStyle/>
                    <a:p>
                      <a:pPr algn="ctr" fontAlgn="b"/>
                      <a:r>
                        <a:rPr lang="es-MX" sz="1200" u="none" strike="noStrike" dirty="0">
                          <a:effectLst/>
                          <a:latin typeface="Arial Narrow" panose="020B0606020202030204" pitchFamily="34" charset="0"/>
                        </a:rPr>
                        <a:t>18</a:t>
                      </a:r>
                      <a:endParaRPr lang="es-MX" sz="1200" b="0" i="0" u="none" strike="noStrike" dirty="0">
                        <a:solidFill>
                          <a:srgbClr val="000000"/>
                        </a:solidFill>
                        <a:effectLst/>
                        <a:latin typeface="Arial Narrow" panose="020B0606020202030204" pitchFamily="34" charset="0"/>
                      </a:endParaRPr>
                    </a:p>
                  </a:txBody>
                  <a:tcPr marL="3572" marR="3572" marT="3572"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0" i="0" u="none" strike="noStrike">
                          <a:solidFill>
                            <a:srgbClr val="000000"/>
                          </a:solidFill>
                          <a:effectLst/>
                          <a:latin typeface="Arial Narrow" panose="020B0606020202030204" pitchFamily="34" charset="0"/>
                        </a:rPr>
                        <a:t>Baja California Sur</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0" i="0" u="none" strike="noStrike" dirty="0">
                          <a:solidFill>
                            <a:srgbClr val="000000"/>
                          </a:solidFill>
                          <a:effectLst/>
                          <a:latin typeface="Arial Narrow" panose="020B0606020202030204" pitchFamily="34" charset="0"/>
                        </a:rPr>
                        <a:t>4</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2987556668"/>
                  </a:ext>
                </a:extLst>
              </a:tr>
              <a:tr h="169231">
                <a:tc>
                  <a:txBody>
                    <a:bodyPr/>
                    <a:lstStyle/>
                    <a:p>
                      <a:pPr algn="ctr" fontAlgn="b"/>
                      <a:r>
                        <a:rPr lang="es-MX" sz="1200" u="none" strike="noStrike" dirty="0">
                          <a:effectLst/>
                          <a:latin typeface="Arial Narrow" panose="020B0606020202030204" pitchFamily="34" charset="0"/>
                        </a:rPr>
                        <a:t>19</a:t>
                      </a:r>
                      <a:endParaRPr lang="es-MX" sz="1200" b="0" i="0" u="none" strike="noStrike" dirty="0">
                        <a:solidFill>
                          <a:srgbClr val="000000"/>
                        </a:solidFill>
                        <a:effectLst/>
                        <a:latin typeface="Arial Narrow" panose="020B0606020202030204" pitchFamily="34" charset="0"/>
                      </a:endParaRPr>
                    </a:p>
                  </a:txBody>
                  <a:tcPr marL="3572" marR="3572" marT="3572"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0" i="0" u="none" strike="noStrike">
                          <a:solidFill>
                            <a:srgbClr val="000000"/>
                          </a:solidFill>
                          <a:effectLst/>
                          <a:latin typeface="Arial Narrow" panose="020B0606020202030204" pitchFamily="34" charset="0"/>
                        </a:rPr>
                        <a:t>Estado de México</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0" i="0" u="none" strike="noStrike" dirty="0">
                          <a:solidFill>
                            <a:srgbClr val="000000"/>
                          </a:solidFill>
                          <a:effectLst/>
                          <a:latin typeface="Arial Narrow" panose="020B0606020202030204" pitchFamily="34" charset="0"/>
                        </a:rPr>
                        <a:t>3</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114491970"/>
                  </a:ext>
                </a:extLst>
              </a:tr>
              <a:tr h="169231">
                <a:tc>
                  <a:txBody>
                    <a:bodyPr/>
                    <a:lstStyle/>
                    <a:p>
                      <a:pPr algn="ctr" fontAlgn="b"/>
                      <a:r>
                        <a:rPr lang="es-MX" sz="1200" u="none" strike="noStrike" dirty="0">
                          <a:effectLst/>
                          <a:latin typeface="Arial Narrow" panose="020B0606020202030204" pitchFamily="34" charset="0"/>
                        </a:rPr>
                        <a:t>20</a:t>
                      </a:r>
                      <a:endParaRPr lang="es-MX" sz="1200" b="0" i="0" u="none" strike="noStrike" dirty="0">
                        <a:solidFill>
                          <a:srgbClr val="000000"/>
                        </a:solidFill>
                        <a:effectLst/>
                        <a:latin typeface="Arial Narrow" panose="020B0606020202030204" pitchFamily="34" charset="0"/>
                      </a:endParaRPr>
                    </a:p>
                  </a:txBody>
                  <a:tcPr marL="3572" marR="3572" marT="3572"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0" i="0" u="none" strike="noStrike">
                          <a:solidFill>
                            <a:srgbClr val="000000"/>
                          </a:solidFill>
                          <a:effectLst/>
                          <a:latin typeface="Arial Narrow" panose="020B0606020202030204" pitchFamily="34" charset="0"/>
                        </a:rPr>
                        <a:t>Yucatán</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0" i="0" u="none" strike="noStrike" dirty="0">
                          <a:solidFill>
                            <a:srgbClr val="000000"/>
                          </a:solidFill>
                          <a:effectLst/>
                          <a:latin typeface="Arial Narrow" panose="020B0606020202030204" pitchFamily="34" charset="0"/>
                        </a:rPr>
                        <a:t>2</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4230105194"/>
                  </a:ext>
                </a:extLst>
              </a:tr>
              <a:tr h="169231">
                <a:tc>
                  <a:txBody>
                    <a:bodyPr/>
                    <a:lstStyle/>
                    <a:p>
                      <a:pPr algn="ctr" fontAlgn="b"/>
                      <a:r>
                        <a:rPr lang="es-MX" sz="1200" u="none" strike="noStrike" dirty="0">
                          <a:effectLst/>
                          <a:latin typeface="Arial Narrow" panose="020B0606020202030204" pitchFamily="34" charset="0"/>
                        </a:rPr>
                        <a:t>21</a:t>
                      </a:r>
                      <a:endParaRPr lang="es-MX" sz="1200" b="0" i="0" u="none" strike="noStrike" dirty="0">
                        <a:solidFill>
                          <a:srgbClr val="000000"/>
                        </a:solidFill>
                        <a:effectLst/>
                        <a:latin typeface="Arial Narrow" panose="020B0606020202030204" pitchFamily="34" charset="0"/>
                      </a:endParaRPr>
                    </a:p>
                  </a:txBody>
                  <a:tcPr marL="3572" marR="3572" marT="3572"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0" i="0" u="none" strike="noStrike">
                          <a:solidFill>
                            <a:srgbClr val="000000"/>
                          </a:solidFill>
                          <a:effectLst/>
                          <a:latin typeface="Arial Narrow" panose="020B0606020202030204" pitchFamily="34" charset="0"/>
                        </a:rPr>
                        <a:t>Aguascalientes</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0" i="0" u="none" strike="noStrike" dirty="0">
                          <a:solidFill>
                            <a:srgbClr val="000000"/>
                          </a:solidFill>
                          <a:effectLst/>
                          <a:latin typeface="Arial Narrow" panose="020B0606020202030204" pitchFamily="34" charset="0"/>
                        </a:rPr>
                        <a:t>2</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2993015354"/>
                  </a:ext>
                </a:extLst>
              </a:tr>
              <a:tr h="169231">
                <a:tc>
                  <a:txBody>
                    <a:bodyPr/>
                    <a:lstStyle/>
                    <a:p>
                      <a:pPr algn="ctr" fontAlgn="b"/>
                      <a:r>
                        <a:rPr lang="es-MX" sz="1200" u="none" strike="noStrike" dirty="0">
                          <a:effectLst/>
                          <a:latin typeface="Arial Narrow" panose="020B0606020202030204" pitchFamily="34" charset="0"/>
                        </a:rPr>
                        <a:t>22</a:t>
                      </a:r>
                      <a:endParaRPr lang="es-MX" sz="1200" b="0" i="0" u="none" strike="noStrike" dirty="0">
                        <a:solidFill>
                          <a:srgbClr val="000000"/>
                        </a:solidFill>
                        <a:effectLst/>
                        <a:latin typeface="Arial Narrow" panose="020B0606020202030204" pitchFamily="34" charset="0"/>
                      </a:endParaRPr>
                    </a:p>
                  </a:txBody>
                  <a:tcPr marL="3572" marR="3572" marT="3572"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0" i="0" u="none" strike="noStrike">
                          <a:solidFill>
                            <a:srgbClr val="000000"/>
                          </a:solidFill>
                          <a:effectLst/>
                          <a:latin typeface="Arial Narrow" panose="020B0606020202030204" pitchFamily="34" charset="0"/>
                        </a:rPr>
                        <a:t>Michoacán</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0" i="0" u="none" strike="noStrike" dirty="0">
                          <a:solidFill>
                            <a:srgbClr val="000000"/>
                          </a:solidFill>
                          <a:effectLst/>
                          <a:latin typeface="Arial Narrow" panose="020B0606020202030204" pitchFamily="34" charset="0"/>
                        </a:rPr>
                        <a:t>2</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2939142810"/>
                  </a:ext>
                </a:extLst>
              </a:tr>
              <a:tr h="169231">
                <a:tc>
                  <a:txBody>
                    <a:bodyPr/>
                    <a:lstStyle/>
                    <a:p>
                      <a:pPr algn="ctr" fontAlgn="b"/>
                      <a:r>
                        <a:rPr lang="es-MX" sz="1200" u="none" strike="noStrike" dirty="0">
                          <a:effectLst/>
                          <a:latin typeface="Arial Narrow" panose="020B0606020202030204" pitchFamily="34" charset="0"/>
                        </a:rPr>
                        <a:t>23</a:t>
                      </a:r>
                      <a:endParaRPr lang="es-MX" sz="1200" b="0" i="0" u="none" strike="noStrike" dirty="0">
                        <a:solidFill>
                          <a:srgbClr val="000000"/>
                        </a:solidFill>
                        <a:effectLst/>
                        <a:latin typeface="Arial Narrow" panose="020B0606020202030204" pitchFamily="34" charset="0"/>
                      </a:endParaRPr>
                    </a:p>
                  </a:txBody>
                  <a:tcPr marL="3572" marR="3572" marT="3572"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0" i="0" u="none" strike="noStrike">
                          <a:solidFill>
                            <a:srgbClr val="000000"/>
                          </a:solidFill>
                          <a:effectLst/>
                          <a:latin typeface="Arial Narrow" panose="020B0606020202030204" pitchFamily="34" charset="0"/>
                        </a:rPr>
                        <a:t>Tamaulipas</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0" i="0" u="none" strike="noStrike">
                          <a:solidFill>
                            <a:srgbClr val="000000"/>
                          </a:solidFill>
                          <a:effectLst/>
                          <a:latin typeface="Arial Narrow" panose="020B0606020202030204" pitchFamily="34" charset="0"/>
                        </a:rPr>
                        <a:t>2</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3987488783"/>
                  </a:ext>
                </a:extLst>
              </a:tr>
              <a:tr h="169231">
                <a:tc>
                  <a:txBody>
                    <a:bodyPr/>
                    <a:lstStyle/>
                    <a:p>
                      <a:pPr algn="ctr" fontAlgn="b"/>
                      <a:r>
                        <a:rPr lang="es-MX" sz="1200" u="none" strike="noStrike" dirty="0">
                          <a:effectLst/>
                          <a:latin typeface="Arial Narrow" panose="020B0606020202030204" pitchFamily="34" charset="0"/>
                        </a:rPr>
                        <a:t>24</a:t>
                      </a:r>
                      <a:endParaRPr lang="es-MX" sz="1200" b="0" i="0" u="none" strike="noStrike" dirty="0">
                        <a:solidFill>
                          <a:srgbClr val="000000"/>
                        </a:solidFill>
                        <a:effectLst/>
                        <a:latin typeface="Arial Narrow" panose="020B0606020202030204" pitchFamily="34" charset="0"/>
                      </a:endParaRPr>
                    </a:p>
                  </a:txBody>
                  <a:tcPr marL="3572" marR="3572" marT="3572"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0" i="0" u="none" strike="noStrike">
                          <a:solidFill>
                            <a:srgbClr val="000000"/>
                          </a:solidFill>
                          <a:effectLst/>
                          <a:latin typeface="Arial Narrow" panose="020B0606020202030204" pitchFamily="34" charset="0"/>
                        </a:rPr>
                        <a:t>Jalisco</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0" i="0" u="none" strike="noStrike" dirty="0">
                          <a:solidFill>
                            <a:srgbClr val="000000"/>
                          </a:solidFill>
                          <a:effectLst/>
                          <a:latin typeface="Arial Narrow" panose="020B0606020202030204" pitchFamily="34" charset="0"/>
                        </a:rPr>
                        <a:t>2</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2792944819"/>
                  </a:ext>
                </a:extLst>
              </a:tr>
              <a:tr h="169231">
                <a:tc>
                  <a:txBody>
                    <a:bodyPr/>
                    <a:lstStyle/>
                    <a:p>
                      <a:pPr algn="ctr" fontAlgn="b"/>
                      <a:r>
                        <a:rPr lang="es-MX" sz="1200" b="0" i="0" u="none" strike="noStrike" dirty="0">
                          <a:solidFill>
                            <a:srgbClr val="000000"/>
                          </a:solidFill>
                          <a:effectLst/>
                          <a:latin typeface="Arial Narrow" panose="020B0606020202030204" pitchFamily="34" charset="0"/>
                        </a:rPr>
                        <a:t>25</a:t>
                      </a:r>
                    </a:p>
                  </a:txBody>
                  <a:tcPr marL="3572" marR="3572" marT="3572"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0" i="0" u="none" strike="noStrike">
                          <a:solidFill>
                            <a:srgbClr val="000000"/>
                          </a:solidFill>
                          <a:effectLst/>
                          <a:latin typeface="Arial Narrow" panose="020B0606020202030204" pitchFamily="34" charset="0"/>
                        </a:rPr>
                        <a:t>Zacatecas</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0" i="0" u="none" strike="noStrike" dirty="0">
                          <a:solidFill>
                            <a:srgbClr val="000000"/>
                          </a:solidFill>
                          <a:effectLst/>
                          <a:latin typeface="Arial Narrow" panose="020B0606020202030204" pitchFamily="34" charset="0"/>
                        </a:rPr>
                        <a:t>2</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641203840"/>
                  </a:ext>
                </a:extLst>
              </a:tr>
              <a:tr h="169231">
                <a:tc>
                  <a:txBody>
                    <a:bodyPr/>
                    <a:lstStyle/>
                    <a:p>
                      <a:pPr algn="ctr" fontAlgn="b"/>
                      <a:r>
                        <a:rPr lang="es-MX" sz="1200" b="0" i="0" u="none" strike="noStrike" dirty="0">
                          <a:solidFill>
                            <a:srgbClr val="000000"/>
                          </a:solidFill>
                          <a:effectLst/>
                          <a:latin typeface="Arial Narrow" panose="020B0606020202030204" pitchFamily="34" charset="0"/>
                        </a:rPr>
                        <a:t>26</a:t>
                      </a:r>
                    </a:p>
                  </a:txBody>
                  <a:tcPr marL="3572" marR="3572" marT="3572"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0" i="0" u="none" strike="noStrike">
                          <a:solidFill>
                            <a:srgbClr val="000000"/>
                          </a:solidFill>
                          <a:effectLst/>
                          <a:latin typeface="Arial Narrow" panose="020B0606020202030204" pitchFamily="34" charset="0"/>
                        </a:rPr>
                        <a:t>Colima</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0" i="0" u="none" strike="noStrike" dirty="0">
                          <a:solidFill>
                            <a:srgbClr val="000000"/>
                          </a:solidFill>
                          <a:effectLst/>
                          <a:latin typeface="Arial Narrow" panose="020B0606020202030204" pitchFamily="34" charset="0"/>
                        </a:rPr>
                        <a:t>2</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2228443175"/>
                  </a:ext>
                </a:extLst>
              </a:tr>
              <a:tr h="169231">
                <a:tc>
                  <a:txBody>
                    <a:bodyPr/>
                    <a:lstStyle/>
                    <a:p>
                      <a:pPr algn="ctr" fontAlgn="b"/>
                      <a:r>
                        <a:rPr lang="es-MX" sz="1200" b="0" i="0" u="none" strike="noStrike" dirty="0">
                          <a:solidFill>
                            <a:srgbClr val="000000"/>
                          </a:solidFill>
                          <a:effectLst/>
                          <a:latin typeface="Arial Narrow" panose="020B0606020202030204" pitchFamily="34" charset="0"/>
                        </a:rPr>
                        <a:t>27</a:t>
                      </a:r>
                    </a:p>
                  </a:txBody>
                  <a:tcPr marL="3572" marR="3572" marT="3572"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0" i="0" u="none" strike="noStrike">
                          <a:solidFill>
                            <a:srgbClr val="000000"/>
                          </a:solidFill>
                          <a:effectLst/>
                          <a:latin typeface="Arial Narrow" panose="020B0606020202030204" pitchFamily="34" charset="0"/>
                        </a:rPr>
                        <a:t>Nuevo León</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0" i="0" u="none" strike="noStrike" dirty="0">
                          <a:solidFill>
                            <a:srgbClr val="000000"/>
                          </a:solidFill>
                          <a:effectLst/>
                          <a:latin typeface="Arial Narrow" panose="020B0606020202030204" pitchFamily="34" charset="0"/>
                        </a:rPr>
                        <a:t>2</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3902005204"/>
                  </a:ext>
                </a:extLst>
              </a:tr>
              <a:tr h="169231">
                <a:tc>
                  <a:txBody>
                    <a:bodyPr/>
                    <a:lstStyle/>
                    <a:p>
                      <a:pPr algn="ctr" fontAlgn="b"/>
                      <a:r>
                        <a:rPr lang="es-MX" sz="1200" b="0" i="0" u="none" strike="noStrike" dirty="0">
                          <a:solidFill>
                            <a:srgbClr val="000000"/>
                          </a:solidFill>
                          <a:effectLst/>
                          <a:latin typeface="Arial Narrow" panose="020B0606020202030204" pitchFamily="34" charset="0"/>
                        </a:rPr>
                        <a:t>28</a:t>
                      </a:r>
                    </a:p>
                  </a:txBody>
                  <a:tcPr marL="3572" marR="3572" marT="3572"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0" i="0" u="none" strike="noStrike">
                          <a:solidFill>
                            <a:srgbClr val="000000"/>
                          </a:solidFill>
                          <a:effectLst/>
                          <a:latin typeface="Arial Narrow" panose="020B0606020202030204" pitchFamily="34" charset="0"/>
                        </a:rPr>
                        <a:t>Durango</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0" i="0" u="none" strike="noStrike" dirty="0">
                          <a:solidFill>
                            <a:srgbClr val="000000"/>
                          </a:solidFill>
                          <a:effectLst/>
                          <a:latin typeface="Arial Narrow" panose="020B0606020202030204" pitchFamily="34" charset="0"/>
                        </a:rPr>
                        <a:t>1</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88821081"/>
                  </a:ext>
                </a:extLst>
              </a:tr>
              <a:tr h="169231">
                <a:tc>
                  <a:txBody>
                    <a:bodyPr/>
                    <a:lstStyle/>
                    <a:p>
                      <a:pPr algn="ctr" fontAlgn="b"/>
                      <a:r>
                        <a:rPr lang="es-MX" sz="1200" b="0" i="0" u="none" strike="noStrike" dirty="0">
                          <a:solidFill>
                            <a:srgbClr val="000000"/>
                          </a:solidFill>
                          <a:effectLst/>
                          <a:latin typeface="Arial Narrow" panose="020B0606020202030204" pitchFamily="34" charset="0"/>
                        </a:rPr>
                        <a:t>29</a:t>
                      </a:r>
                    </a:p>
                  </a:txBody>
                  <a:tcPr marL="3572" marR="3572" marT="3572"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0" i="0" u="none" strike="noStrike" dirty="0">
                          <a:solidFill>
                            <a:srgbClr val="000000"/>
                          </a:solidFill>
                          <a:effectLst/>
                          <a:latin typeface="Arial Narrow" panose="020B0606020202030204" pitchFamily="34" charset="0"/>
                        </a:rPr>
                        <a:t>Coahuila</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0" i="0" u="none" strike="noStrike" dirty="0">
                          <a:solidFill>
                            <a:srgbClr val="000000"/>
                          </a:solidFill>
                          <a:effectLst/>
                          <a:latin typeface="Arial Narrow" panose="020B0606020202030204" pitchFamily="34" charset="0"/>
                        </a:rPr>
                        <a:t>1</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1210408858"/>
                  </a:ext>
                </a:extLst>
              </a:tr>
              <a:tr h="169231">
                <a:tc>
                  <a:txBody>
                    <a:bodyPr/>
                    <a:lstStyle/>
                    <a:p>
                      <a:pPr algn="ctr" fontAlgn="b"/>
                      <a:r>
                        <a:rPr lang="es-MX" sz="1200" b="0" i="0" u="none" strike="noStrike" dirty="0">
                          <a:solidFill>
                            <a:srgbClr val="000000"/>
                          </a:solidFill>
                          <a:effectLst/>
                          <a:latin typeface="Arial Narrow" panose="020B0606020202030204" pitchFamily="34" charset="0"/>
                        </a:rPr>
                        <a:t>30</a:t>
                      </a:r>
                    </a:p>
                  </a:txBody>
                  <a:tcPr marL="3572" marR="3572" marT="3572"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0" i="0" u="none" strike="noStrike" dirty="0">
                          <a:solidFill>
                            <a:srgbClr val="000000"/>
                          </a:solidFill>
                          <a:effectLst/>
                          <a:latin typeface="Arial Narrow" panose="020B0606020202030204" pitchFamily="34" charset="0"/>
                        </a:rPr>
                        <a:t>Chihuahua</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1200" b="0" i="0" u="none" strike="noStrike" dirty="0">
                          <a:solidFill>
                            <a:srgbClr val="000000"/>
                          </a:solidFill>
                          <a:effectLst/>
                          <a:latin typeface="Arial Narrow" panose="020B0606020202030204" pitchFamily="34" charset="0"/>
                        </a:rPr>
                        <a:t>1</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1544682182"/>
                  </a:ext>
                </a:extLst>
              </a:tr>
              <a:tr h="168211">
                <a:tc gridSpan="2">
                  <a:txBody>
                    <a:bodyPr/>
                    <a:lstStyle/>
                    <a:p>
                      <a:pPr algn="ctr" fontAlgn="b"/>
                      <a:r>
                        <a:rPr lang="es-MX" sz="1200" b="1" i="0" u="none" strike="noStrike" dirty="0">
                          <a:solidFill>
                            <a:srgbClr val="000000"/>
                          </a:solidFill>
                          <a:effectLst/>
                          <a:latin typeface="Arial Narrow" panose="020B0606020202030204" pitchFamily="34" charset="0"/>
                        </a:rPr>
                        <a:t>Total </a:t>
                      </a:r>
                    </a:p>
                  </a:txBody>
                  <a:tcPr marL="3572" marR="3572" marT="3572"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solidFill>
                      <a:schemeClr val="bg2">
                        <a:lumMod val="20000"/>
                        <a:lumOff val="80000"/>
                      </a:schemeClr>
                    </a:solidFill>
                  </a:tcPr>
                </a:tc>
                <a:tc hMerge="1">
                  <a:txBody>
                    <a:bodyPr/>
                    <a:lstStyle/>
                    <a:p>
                      <a:pPr algn="l" fontAlgn="b"/>
                      <a:endParaRPr lang="es-MX" sz="1300" b="0" i="0" u="none" strike="noStrike" dirty="0">
                        <a:solidFill>
                          <a:srgbClr val="000000"/>
                        </a:solidFill>
                        <a:effectLst/>
                        <a:latin typeface="Arial Narrow" panose="020B0606020202030204" pitchFamily="34" charset="0"/>
                      </a:endParaRPr>
                    </a:p>
                  </a:txBody>
                  <a:tcPr marL="6350" marR="6350" marT="6350" marB="0" anchor="b"/>
                </a:tc>
                <a:tc>
                  <a:txBody>
                    <a:bodyPr/>
                    <a:lstStyle/>
                    <a:p>
                      <a:pPr algn="ctr" fontAlgn="b"/>
                      <a:r>
                        <a:rPr lang="es-MX" sz="1200" b="1" i="0" u="none" strike="noStrike" dirty="0">
                          <a:solidFill>
                            <a:srgbClr val="000000"/>
                          </a:solidFill>
                          <a:effectLst/>
                          <a:latin typeface="Arial Narrow" panose="020B0606020202030204" pitchFamily="34" charset="0"/>
                        </a:rPr>
                        <a:t>170</a:t>
                      </a:r>
                    </a:p>
                  </a:txBody>
                  <a:tcPr marL="3572" marR="3572" marT="3572"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436732723"/>
                  </a:ext>
                </a:extLst>
              </a:tr>
            </a:tbl>
          </a:graphicData>
        </a:graphic>
      </p:graphicFrame>
      <p:graphicFrame>
        <p:nvGraphicFramePr>
          <p:cNvPr id="6" name="Tabla 5">
            <a:extLst>
              <a:ext uri="{FF2B5EF4-FFF2-40B4-BE49-F238E27FC236}">
                <a16:creationId xmlns:a16="http://schemas.microsoft.com/office/drawing/2014/main" id="{817E5365-53EA-4C88-9F83-3F68D5B1CA55}"/>
              </a:ext>
            </a:extLst>
          </p:cNvPr>
          <p:cNvGraphicFramePr>
            <a:graphicFrameLocks noGrp="1"/>
          </p:cNvGraphicFramePr>
          <p:nvPr>
            <p:extLst>
              <p:ext uri="{D42A27DB-BD31-4B8C-83A1-F6EECF244321}">
                <p14:modId xmlns:p14="http://schemas.microsoft.com/office/powerpoint/2010/main" val="3880218173"/>
              </p:ext>
            </p:extLst>
          </p:nvPr>
        </p:nvGraphicFramePr>
        <p:xfrm>
          <a:off x="5191432" y="-1"/>
          <a:ext cx="6636776" cy="2972748"/>
        </p:xfrm>
        <a:graphic>
          <a:graphicData uri="http://schemas.openxmlformats.org/drawingml/2006/table">
            <a:tbl>
              <a:tblPr>
                <a:tableStyleId>{BDBED569-4797-4DF1-A0F4-6AAB3CD982D8}</a:tableStyleId>
              </a:tblPr>
              <a:tblGrid>
                <a:gridCol w="5437239">
                  <a:extLst>
                    <a:ext uri="{9D8B030D-6E8A-4147-A177-3AD203B41FA5}">
                      <a16:colId xmlns:a16="http://schemas.microsoft.com/office/drawing/2014/main" val="2202155370"/>
                    </a:ext>
                  </a:extLst>
                </a:gridCol>
                <a:gridCol w="1199537">
                  <a:extLst>
                    <a:ext uri="{9D8B030D-6E8A-4147-A177-3AD203B41FA5}">
                      <a16:colId xmlns:a16="http://schemas.microsoft.com/office/drawing/2014/main" val="2342214298"/>
                    </a:ext>
                  </a:extLst>
                </a:gridCol>
              </a:tblGrid>
              <a:tr h="269740">
                <a:tc>
                  <a:txBody>
                    <a:bodyPr/>
                    <a:lstStyle/>
                    <a:p>
                      <a:pPr marL="0" marR="0" lvl="0" indent="0" algn="ctr" defTabSz="457146" rtl="0" eaLnBrk="1" fontAlgn="b" latinLnBrk="0" hangingPunct="1">
                        <a:lnSpc>
                          <a:spcPct val="100000"/>
                        </a:lnSpc>
                        <a:spcBef>
                          <a:spcPts val="0"/>
                        </a:spcBef>
                        <a:spcAft>
                          <a:spcPts val="0"/>
                        </a:spcAft>
                        <a:buClrTx/>
                        <a:buSzTx/>
                        <a:buFontTx/>
                        <a:buNone/>
                        <a:tabLst/>
                        <a:defRPr/>
                      </a:pPr>
                      <a:r>
                        <a:rPr lang="es-MX" sz="1000" b="1" i="0" u="none" strike="noStrike" dirty="0">
                          <a:solidFill>
                            <a:srgbClr val="000000"/>
                          </a:solidFill>
                          <a:effectLst/>
                          <a:latin typeface="Arial Narrow" panose="020B0606020202030204" pitchFamily="34" charset="0"/>
                        </a:rPr>
                        <a:t>Casos de Violencia Política contra las Mujeres por Partido Político que postuló a los agresores o Sistema Normativo Indígena al que pertenecen</a:t>
                      </a:r>
                    </a:p>
                  </a:txBody>
                  <a:tcPr marL="4286" marR="4286" marT="4286" marB="0" anchor="ctr">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solidFill>
                      <a:srgbClr val="FFCCFF"/>
                    </a:solidFill>
                  </a:tcPr>
                </a:tc>
                <a:tc>
                  <a:txBody>
                    <a:bodyPr/>
                    <a:lstStyle/>
                    <a:p>
                      <a:pPr algn="ctr" fontAlgn="b"/>
                      <a:r>
                        <a:rPr lang="es-MX" sz="1000" b="1" i="0" u="none" strike="noStrike" dirty="0">
                          <a:solidFill>
                            <a:srgbClr val="000000"/>
                          </a:solidFill>
                          <a:effectLst/>
                          <a:latin typeface="Arial Narrow" panose="020B0606020202030204" pitchFamily="34" charset="0"/>
                        </a:rPr>
                        <a:t>Número de Casos</a:t>
                      </a:r>
                    </a:p>
                  </a:txBody>
                  <a:tcPr marL="4286" marR="4286" marT="4286" marB="0" anchor="ctr">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solidFill>
                      <a:srgbClr val="FFCCFF"/>
                    </a:solidFill>
                  </a:tcPr>
                </a:tc>
                <a:extLst>
                  <a:ext uri="{0D108BD9-81ED-4DB2-BD59-A6C34878D82A}">
                    <a16:rowId xmlns:a16="http://schemas.microsoft.com/office/drawing/2014/main" val="3143341880"/>
                  </a:ext>
                </a:extLst>
              </a:tr>
              <a:tr h="79958">
                <a:tc>
                  <a:txBody>
                    <a:bodyPr/>
                    <a:lstStyle/>
                    <a:p>
                      <a:pPr algn="l" fontAlgn="b"/>
                      <a:r>
                        <a:rPr lang="es-MX" sz="1000" u="none" strike="noStrike" dirty="0">
                          <a:effectLst/>
                          <a:highlight>
                            <a:srgbClr val="FFFF00"/>
                          </a:highlight>
                          <a:latin typeface="Arial Narrow" panose="020B0606020202030204" pitchFamily="34" charset="0"/>
                        </a:rPr>
                        <a:t>Morena</a:t>
                      </a:r>
                      <a:endParaRPr lang="es-MX" sz="1000" b="0" i="0" u="none" strike="noStrike" dirty="0">
                        <a:solidFill>
                          <a:srgbClr val="000000"/>
                        </a:solidFill>
                        <a:effectLst/>
                        <a:highlight>
                          <a:srgbClr val="FFFF00"/>
                        </a:highlight>
                        <a:latin typeface="Arial Narrow" panose="020B0606020202030204" pitchFamily="34" charset="0"/>
                      </a:endParaRPr>
                    </a:p>
                  </a:txBody>
                  <a:tcPr marL="4286" marR="4286" marT="4286" marB="0" anchor="ctr">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fontAlgn="b"/>
                      <a:r>
                        <a:rPr lang="es-MX" sz="1000" u="none" strike="noStrike" dirty="0">
                          <a:effectLst/>
                          <a:highlight>
                            <a:srgbClr val="FFFF00"/>
                          </a:highlight>
                          <a:latin typeface="Arial Narrow" panose="020B0606020202030204" pitchFamily="34" charset="0"/>
                        </a:rPr>
                        <a:t>28</a:t>
                      </a:r>
                      <a:endParaRPr lang="es-MX" sz="1000" b="0" i="0" u="none" strike="noStrike" dirty="0">
                        <a:solidFill>
                          <a:srgbClr val="000000"/>
                        </a:solidFill>
                        <a:effectLst/>
                        <a:highlight>
                          <a:srgbClr val="FFFF00"/>
                        </a:highlight>
                        <a:latin typeface="Arial Narrow" panose="020B0606020202030204" pitchFamily="34" charset="0"/>
                      </a:endParaRPr>
                    </a:p>
                  </a:txBody>
                  <a:tcPr marL="4286" marR="4286" marT="4286" marB="0" anchor="ctr">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2025933394"/>
                  </a:ext>
                </a:extLst>
              </a:tr>
              <a:tr h="132774">
                <a:tc>
                  <a:txBody>
                    <a:bodyPr/>
                    <a:lstStyle/>
                    <a:p>
                      <a:pPr algn="l" fontAlgn="b"/>
                      <a:r>
                        <a:rPr lang="es-MX" sz="1000" u="none" strike="noStrike" dirty="0">
                          <a:effectLst/>
                          <a:latin typeface="Arial Narrow" panose="020B0606020202030204" pitchFamily="34" charset="0"/>
                        </a:rPr>
                        <a:t>PRD</a:t>
                      </a:r>
                      <a:endParaRPr lang="es-MX" sz="1000" b="0" i="0" u="none" strike="noStrike" dirty="0">
                        <a:solidFill>
                          <a:srgbClr val="000000"/>
                        </a:solidFill>
                        <a:effectLst/>
                        <a:latin typeface="Arial Narrow" panose="020B0606020202030204" pitchFamily="34" charset="0"/>
                      </a:endParaRPr>
                    </a:p>
                  </a:txBody>
                  <a:tcPr marL="4286" marR="4286" marT="4286" marB="0" anchor="ctr">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fontAlgn="b"/>
                      <a:r>
                        <a:rPr lang="es-MX" sz="1000" u="none" strike="noStrike" dirty="0">
                          <a:effectLst/>
                          <a:latin typeface="Arial Narrow" panose="020B0606020202030204" pitchFamily="34" charset="0"/>
                        </a:rPr>
                        <a:t>9</a:t>
                      </a:r>
                      <a:endParaRPr lang="es-MX" sz="1000" b="0" i="0" u="none" strike="noStrike" dirty="0">
                        <a:solidFill>
                          <a:srgbClr val="000000"/>
                        </a:solidFill>
                        <a:effectLst/>
                        <a:latin typeface="Arial Narrow" panose="020B0606020202030204" pitchFamily="34" charset="0"/>
                      </a:endParaRPr>
                    </a:p>
                  </a:txBody>
                  <a:tcPr marL="4286" marR="4286" marT="4286" marB="0" anchor="ctr">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624951412"/>
                  </a:ext>
                </a:extLst>
              </a:tr>
              <a:tr h="132774">
                <a:tc>
                  <a:txBody>
                    <a:bodyPr/>
                    <a:lstStyle/>
                    <a:p>
                      <a:pPr algn="l" fontAlgn="b"/>
                      <a:r>
                        <a:rPr lang="es-MX" sz="1000" u="none" strike="noStrike" dirty="0">
                          <a:effectLst/>
                          <a:latin typeface="Arial Narrow" panose="020B0606020202030204" pitchFamily="34" charset="0"/>
                        </a:rPr>
                        <a:t>PRI</a:t>
                      </a:r>
                      <a:endParaRPr lang="es-MX" sz="1000" b="0" i="0" u="none" strike="noStrike" dirty="0">
                        <a:solidFill>
                          <a:srgbClr val="000000"/>
                        </a:solidFill>
                        <a:effectLst/>
                        <a:latin typeface="Arial Narrow" panose="020B0606020202030204" pitchFamily="34" charset="0"/>
                      </a:endParaRPr>
                    </a:p>
                  </a:txBody>
                  <a:tcPr marL="4286" marR="4286" marT="4286" marB="0" anchor="ctr">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fontAlgn="b"/>
                      <a:r>
                        <a:rPr lang="es-MX" sz="1000" b="0" i="0" u="none" strike="noStrike" dirty="0">
                          <a:solidFill>
                            <a:srgbClr val="000000"/>
                          </a:solidFill>
                          <a:effectLst/>
                          <a:latin typeface="Arial Narrow" panose="020B0606020202030204" pitchFamily="34" charset="0"/>
                        </a:rPr>
                        <a:t>8</a:t>
                      </a:r>
                    </a:p>
                  </a:txBody>
                  <a:tcPr marL="4286" marR="4286" marT="4286" marB="0" anchor="ctr">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122160615"/>
                  </a:ext>
                </a:extLst>
              </a:tr>
              <a:tr h="132774">
                <a:tc>
                  <a:txBody>
                    <a:bodyPr/>
                    <a:lstStyle/>
                    <a:p>
                      <a:pPr algn="l" fontAlgn="b"/>
                      <a:r>
                        <a:rPr lang="es-MX" sz="1000" u="none" strike="noStrike" dirty="0">
                          <a:effectLst/>
                          <a:latin typeface="Arial Narrow" panose="020B0606020202030204" pitchFamily="34" charset="0"/>
                        </a:rPr>
                        <a:t>PAN</a:t>
                      </a:r>
                      <a:endParaRPr lang="es-MX" sz="1000" b="0" i="0" u="none" strike="noStrike" dirty="0">
                        <a:solidFill>
                          <a:srgbClr val="000000"/>
                        </a:solidFill>
                        <a:effectLst/>
                        <a:latin typeface="Arial Narrow" panose="020B0606020202030204" pitchFamily="34" charset="0"/>
                      </a:endParaRPr>
                    </a:p>
                  </a:txBody>
                  <a:tcPr marL="4286" marR="4286" marT="4286" marB="0" anchor="ctr">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fontAlgn="b"/>
                      <a:r>
                        <a:rPr lang="es-MX" sz="1000" u="none" strike="noStrike" dirty="0">
                          <a:effectLst/>
                          <a:latin typeface="Arial Narrow" panose="020B0606020202030204" pitchFamily="34" charset="0"/>
                        </a:rPr>
                        <a:t>9</a:t>
                      </a:r>
                      <a:endParaRPr lang="es-MX" sz="1000" b="0" i="0" u="none" strike="noStrike" dirty="0">
                        <a:solidFill>
                          <a:srgbClr val="000000"/>
                        </a:solidFill>
                        <a:effectLst/>
                        <a:latin typeface="Arial Narrow" panose="020B0606020202030204" pitchFamily="34" charset="0"/>
                      </a:endParaRPr>
                    </a:p>
                  </a:txBody>
                  <a:tcPr marL="4286" marR="4286" marT="4286" marB="0" anchor="ctr">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4170022955"/>
                  </a:ext>
                </a:extLst>
              </a:tr>
              <a:tr h="132774">
                <a:tc>
                  <a:txBody>
                    <a:bodyPr/>
                    <a:lstStyle/>
                    <a:p>
                      <a:pPr algn="l" fontAlgn="b"/>
                      <a:r>
                        <a:rPr lang="es-MX" sz="1000" u="none" strike="noStrike" dirty="0">
                          <a:effectLst/>
                          <a:latin typeface="Arial Narrow" panose="020B0606020202030204" pitchFamily="34" charset="0"/>
                        </a:rPr>
                        <a:t>PVEM</a:t>
                      </a:r>
                      <a:endParaRPr lang="es-MX" sz="1000" b="0" i="0" u="none" strike="noStrike" dirty="0">
                        <a:solidFill>
                          <a:srgbClr val="000000"/>
                        </a:solidFill>
                        <a:effectLst/>
                        <a:latin typeface="Arial Narrow" panose="020B0606020202030204" pitchFamily="34" charset="0"/>
                      </a:endParaRPr>
                    </a:p>
                  </a:txBody>
                  <a:tcPr marL="4286" marR="4286" marT="4286" marB="0" anchor="ctr">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fontAlgn="b"/>
                      <a:r>
                        <a:rPr lang="es-MX" sz="1000" b="0" i="0" u="none" strike="noStrike" dirty="0">
                          <a:solidFill>
                            <a:srgbClr val="000000"/>
                          </a:solidFill>
                          <a:effectLst/>
                          <a:latin typeface="Arial Narrow" panose="020B0606020202030204" pitchFamily="34" charset="0"/>
                        </a:rPr>
                        <a:t>6</a:t>
                      </a:r>
                    </a:p>
                  </a:txBody>
                  <a:tcPr marL="4286" marR="4286" marT="4286" marB="0" anchor="ctr">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344072841"/>
                  </a:ext>
                </a:extLst>
              </a:tr>
              <a:tr h="132774">
                <a:tc>
                  <a:txBody>
                    <a:bodyPr/>
                    <a:lstStyle/>
                    <a:p>
                      <a:pPr algn="l" fontAlgn="b"/>
                      <a:r>
                        <a:rPr lang="es-MX" sz="1000" u="none" strike="noStrike" dirty="0">
                          <a:effectLst/>
                          <a:latin typeface="Arial Narrow" panose="020B0606020202030204" pitchFamily="34" charset="0"/>
                        </a:rPr>
                        <a:t>MC</a:t>
                      </a:r>
                      <a:endParaRPr lang="es-MX" sz="1000" b="0" i="0" u="none" strike="noStrike" dirty="0">
                        <a:solidFill>
                          <a:srgbClr val="000000"/>
                        </a:solidFill>
                        <a:effectLst/>
                        <a:latin typeface="Arial Narrow" panose="020B0606020202030204" pitchFamily="34" charset="0"/>
                      </a:endParaRPr>
                    </a:p>
                  </a:txBody>
                  <a:tcPr marL="4286" marR="4286" marT="4286" marB="0" anchor="ctr">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fontAlgn="b"/>
                      <a:r>
                        <a:rPr lang="es-MX" sz="1000" u="none" strike="noStrike" dirty="0">
                          <a:effectLst/>
                          <a:latin typeface="Arial Narrow" panose="020B0606020202030204" pitchFamily="34" charset="0"/>
                        </a:rPr>
                        <a:t>4</a:t>
                      </a:r>
                      <a:endParaRPr lang="es-MX" sz="1000" b="0" i="0" u="none" strike="noStrike" dirty="0">
                        <a:solidFill>
                          <a:srgbClr val="000000"/>
                        </a:solidFill>
                        <a:effectLst/>
                        <a:latin typeface="Arial Narrow" panose="020B0606020202030204" pitchFamily="34" charset="0"/>
                      </a:endParaRPr>
                    </a:p>
                  </a:txBody>
                  <a:tcPr marL="4286" marR="4286" marT="4286" marB="0" anchor="ctr">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1132684688"/>
                  </a:ext>
                </a:extLst>
              </a:tr>
              <a:tr h="132774">
                <a:tc>
                  <a:txBody>
                    <a:bodyPr/>
                    <a:lstStyle/>
                    <a:p>
                      <a:pPr algn="l" fontAlgn="b"/>
                      <a:r>
                        <a:rPr lang="es-MX" sz="1000" b="0" i="0" u="none" strike="noStrike" dirty="0">
                          <a:solidFill>
                            <a:srgbClr val="000000"/>
                          </a:solidFill>
                          <a:effectLst/>
                          <a:latin typeface="Arial Narrow" panose="020B0606020202030204" pitchFamily="34" charset="0"/>
                        </a:rPr>
                        <a:t>PT</a:t>
                      </a:r>
                    </a:p>
                  </a:txBody>
                  <a:tcPr marL="4286" marR="4286" marT="4286" marB="0" anchor="ctr">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fontAlgn="b"/>
                      <a:r>
                        <a:rPr lang="es-MX" sz="1000" b="0" i="0" u="none" strike="noStrike" dirty="0">
                          <a:solidFill>
                            <a:srgbClr val="000000"/>
                          </a:solidFill>
                          <a:effectLst/>
                          <a:latin typeface="Arial Narrow" panose="020B0606020202030204" pitchFamily="34" charset="0"/>
                        </a:rPr>
                        <a:t>2</a:t>
                      </a:r>
                    </a:p>
                  </a:txBody>
                  <a:tcPr marL="4286" marR="4286" marT="4286" marB="0" anchor="ctr">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2760268383"/>
                  </a:ext>
                </a:extLst>
              </a:tr>
              <a:tr h="132774">
                <a:tc>
                  <a:txBody>
                    <a:bodyPr/>
                    <a:lstStyle/>
                    <a:p>
                      <a:pPr algn="l" fontAlgn="b"/>
                      <a:r>
                        <a:rPr lang="es-MX" sz="1000" b="0" i="0" u="none" strike="noStrike" dirty="0">
                          <a:solidFill>
                            <a:srgbClr val="000000"/>
                          </a:solidFill>
                          <a:effectLst/>
                          <a:latin typeface="Arial Narrow" panose="020B0606020202030204" pitchFamily="34" charset="0"/>
                        </a:rPr>
                        <a:t>FXM</a:t>
                      </a:r>
                    </a:p>
                  </a:txBody>
                  <a:tcPr marL="4286" marR="4286" marT="4286" marB="0" anchor="ctr">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fontAlgn="b"/>
                      <a:r>
                        <a:rPr lang="es-MX" sz="1000" b="0" i="0" u="none" strike="noStrike" dirty="0">
                          <a:solidFill>
                            <a:srgbClr val="000000"/>
                          </a:solidFill>
                          <a:effectLst/>
                          <a:latin typeface="Arial Narrow" panose="020B0606020202030204" pitchFamily="34" charset="0"/>
                        </a:rPr>
                        <a:t>2</a:t>
                      </a:r>
                    </a:p>
                  </a:txBody>
                  <a:tcPr marL="4286" marR="4286" marT="4286" marB="0" anchor="ctr">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1571910532"/>
                  </a:ext>
                </a:extLst>
              </a:tr>
              <a:tr h="132774">
                <a:tc>
                  <a:txBody>
                    <a:bodyPr/>
                    <a:lstStyle/>
                    <a:p>
                      <a:pPr algn="l" fontAlgn="b"/>
                      <a:r>
                        <a:rPr lang="es-MX" sz="1000" b="0" i="0" u="none" strike="noStrike" dirty="0">
                          <a:solidFill>
                            <a:srgbClr val="000000"/>
                          </a:solidFill>
                          <a:effectLst/>
                          <a:latin typeface="Arial Narrow" panose="020B0606020202030204" pitchFamily="34" charset="0"/>
                        </a:rPr>
                        <a:t>PES</a:t>
                      </a:r>
                    </a:p>
                  </a:txBody>
                  <a:tcPr marL="4286" marR="4286" marT="4286" marB="0" anchor="ctr">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fontAlgn="b"/>
                      <a:r>
                        <a:rPr lang="es-MX" sz="1000" b="0" i="0" u="none" strike="noStrike" dirty="0">
                          <a:solidFill>
                            <a:srgbClr val="000000"/>
                          </a:solidFill>
                          <a:effectLst/>
                          <a:latin typeface="Arial Narrow" panose="020B0606020202030204" pitchFamily="34" charset="0"/>
                        </a:rPr>
                        <a:t>2</a:t>
                      </a:r>
                    </a:p>
                  </a:txBody>
                  <a:tcPr marL="4286" marR="4286" marT="4286" marB="0" anchor="ctr">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3991926649"/>
                  </a:ext>
                </a:extLst>
              </a:tr>
              <a:tr h="132774">
                <a:tc>
                  <a:txBody>
                    <a:bodyPr/>
                    <a:lstStyle/>
                    <a:p>
                      <a:pPr algn="l" fontAlgn="b"/>
                      <a:r>
                        <a:rPr lang="es-MX" sz="1000" b="0" i="0" u="none" strike="noStrike" dirty="0">
                          <a:solidFill>
                            <a:srgbClr val="000000"/>
                          </a:solidFill>
                          <a:effectLst/>
                          <a:latin typeface="Arial Narrow" panose="020B0606020202030204" pitchFamily="34" charset="0"/>
                        </a:rPr>
                        <a:t>RSP</a:t>
                      </a:r>
                    </a:p>
                  </a:txBody>
                  <a:tcPr marL="4286" marR="4286" marT="4286" marB="0" anchor="ctr">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fontAlgn="b"/>
                      <a:r>
                        <a:rPr lang="es-MX" sz="1000" b="0" i="0" u="none" strike="noStrike" dirty="0">
                          <a:solidFill>
                            <a:srgbClr val="000000"/>
                          </a:solidFill>
                          <a:effectLst/>
                          <a:latin typeface="Arial Narrow" panose="020B0606020202030204" pitchFamily="34" charset="0"/>
                        </a:rPr>
                        <a:t>3</a:t>
                      </a:r>
                    </a:p>
                  </a:txBody>
                  <a:tcPr marL="4286" marR="4286" marT="4286" marB="0" anchor="ctr">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3298495686"/>
                  </a:ext>
                </a:extLst>
              </a:tr>
              <a:tr h="132774">
                <a:tc>
                  <a:txBody>
                    <a:bodyPr/>
                    <a:lstStyle/>
                    <a:p>
                      <a:pPr algn="l" fontAlgn="b"/>
                      <a:r>
                        <a:rPr lang="es-MX" sz="1000" u="none" strike="noStrike" dirty="0">
                          <a:effectLst/>
                          <a:latin typeface="Arial Narrow" panose="020B0606020202030204" pitchFamily="34" charset="0"/>
                        </a:rPr>
                        <a:t>Partidos políticos locales</a:t>
                      </a:r>
                      <a:endParaRPr lang="es-MX" sz="1000" b="0" i="0" u="none" strike="noStrike" dirty="0">
                        <a:solidFill>
                          <a:srgbClr val="000000"/>
                        </a:solidFill>
                        <a:effectLst/>
                        <a:latin typeface="Arial Narrow" panose="020B0606020202030204" pitchFamily="34" charset="0"/>
                      </a:endParaRPr>
                    </a:p>
                  </a:txBody>
                  <a:tcPr marL="4286" marR="4286" marT="4286" marB="0" anchor="ctr">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fontAlgn="b"/>
                      <a:r>
                        <a:rPr lang="es-MX" sz="1000" u="none" strike="noStrike" dirty="0">
                          <a:effectLst/>
                          <a:latin typeface="Arial Narrow" panose="020B0606020202030204" pitchFamily="34" charset="0"/>
                        </a:rPr>
                        <a:t>7</a:t>
                      </a:r>
                      <a:endParaRPr lang="es-MX" sz="1000" b="0" i="0" u="none" strike="noStrike" dirty="0">
                        <a:solidFill>
                          <a:srgbClr val="000000"/>
                        </a:solidFill>
                        <a:effectLst/>
                        <a:latin typeface="Arial Narrow" panose="020B0606020202030204" pitchFamily="34" charset="0"/>
                      </a:endParaRPr>
                    </a:p>
                  </a:txBody>
                  <a:tcPr marL="4286" marR="4286" marT="4286" marB="0" anchor="ctr">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3308054911"/>
                  </a:ext>
                </a:extLst>
              </a:tr>
              <a:tr h="132774">
                <a:tc>
                  <a:txBody>
                    <a:bodyPr/>
                    <a:lstStyle/>
                    <a:p>
                      <a:pPr algn="l" fontAlgn="b"/>
                      <a:r>
                        <a:rPr lang="es-MX" sz="1000" b="0" i="0" u="none" strike="noStrike" dirty="0">
                          <a:solidFill>
                            <a:srgbClr val="000000"/>
                          </a:solidFill>
                          <a:effectLst/>
                          <a:latin typeface="Arial Narrow" panose="020B0606020202030204" pitchFamily="34" charset="0"/>
                        </a:rPr>
                        <a:t>Candidatura Independiente</a:t>
                      </a:r>
                    </a:p>
                  </a:txBody>
                  <a:tcPr marL="4286" marR="4286" marT="4286" marB="0" anchor="ctr">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fontAlgn="b"/>
                      <a:r>
                        <a:rPr lang="es-MX" sz="1000" b="0" i="0" u="none" strike="noStrike" dirty="0">
                          <a:solidFill>
                            <a:srgbClr val="000000"/>
                          </a:solidFill>
                          <a:effectLst/>
                          <a:latin typeface="Arial Narrow" panose="020B0606020202030204" pitchFamily="34" charset="0"/>
                        </a:rPr>
                        <a:t>2</a:t>
                      </a:r>
                    </a:p>
                  </a:txBody>
                  <a:tcPr marL="4286" marR="4286" marT="4286" marB="0" anchor="ctr">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104785820"/>
                  </a:ext>
                </a:extLst>
              </a:tr>
              <a:tr h="132774">
                <a:tc>
                  <a:txBody>
                    <a:bodyPr/>
                    <a:lstStyle/>
                    <a:p>
                      <a:pPr algn="l" fontAlgn="b"/>
                      <a:r>
                        <a:rPr lang="es-MX" sz="1000" u="none" strike="noStrike" dirty="0">
                          <a:effectLst/>
                          <a:latin typeface="Arial Narrow" panose="020B0606020202030204" pitchFamily="34" charset="0"/>
                        </a:rPr>
                        <a:t>Sistemas Normativos Indígenas</a:t>
                      </a:r>
                      <a:endParaRPr lang="es-MX" sz="1000" b="0" i="0" u="none" strike="noStrike" dirty="0">
                        <a:solidFill>
                          <a:srgbClr val="000000"/>
                        </a:solidFill>
                        <a:effectLst/>
                        <a:latin typeface="Arial Narrow" panose="020B0606020202030204" pitchFamily="34" charset="0"/>
                      </a:endParaRPr>
                    </a:p>
                  </a:txBody>
                  <a:tcPr marL="4286" marR="4286" marT="4286" marB="0" anchor="ctr">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fontAlgn="b"/>
                      <a:r>
                        <a:rPr lang="es-MX" sz="1000" b="0" i="0" u="none" strike="noStrike" dirty="0">
                          <a:solidFill>
                            <a:srgbClr val="000000"/>
                          </a:solidFill>
                          <a:effectLst/>
                          <a:latin typeface="Arial Narrow" panose="020B0606020202030204" pitchFamily="34" charset="0"/>
                        </a:rPr>
                        <a:t>14</a:t>
                      </a:r>
                    </a:p>
                  </a:txBody>
                  <a:tcPr marL="4286" marR="4286" marT="4286" marB="0" anchor="ctr">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1463923139"/>
                  </a:ext>
                </a:extLst>
              </a:tr>
              <a:tr h="132774">
                <a:tc>
                  <a:txBody>
                    <a:bodyPr/>
                    <a:lstStyle/>
                    <a:p>
                      <a:pPr algn="l" fontAlgn="b"/>
                      <a:r>
                        <a:rPr lang="es-MX" sz="1000" b="0" i="0" u="none" strike="noStrike" dirty="0">
                          <a:solidFill>
                            <a:srgbClr val="000000"/>
                          </a:solidFill>
                          <a:effectLst/>
                          <a:latin typeface="Arial Narrow" panose="020B0606020202030204" pitchFamily="34" charset="0"/>
                        </a:rPr>
                        <a:t>Coalición PAN-PRI-PRD</a:t>
                      </a:r>
                    </a:p>
                  </a:txBody>
                  <a:tcPr marL="4286" marR="4286" marT="4286" marB="0" anchor="ctr">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fontAlgn="b"/>
                      <a:r>
                        <a:rPr lang="es-MX" sz="1000" b="0" i="0" u="none" strike="noStrike" dirty="0">
                          <a:solidFill>
                            <a:srgbClr val="000000"/>
                          </a:solidFill>
                          <a:effectLst/>
                          <a:latin typeface="Arial Narrow" panose="020B0606020202030204" pitchFamily="34" charset="0"/>
                        </a:rPr>
                        <a:t>3</a:t>
                      </a:r>
                    </a:p>
                  </a:txBody>
                  <a:tcPr marL="4286" marR="4286" marT="4286" marB="0" anchor="ctr">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4172177040"/>
                  </a:ext>
                </a:extLst>
              </a:tr>
              <a:tr h="132774">
                <a:tc>
                  <a:txBody>
                    <a:bodyPr/>
                    <a:lstStyle/>
                    <a:p>
                      <a:pPr marL="0" marR="0" lvl="0" indent="0" algn="l" defTabSz="457146" rtl="0" eaLnBrk="1" fontAlgn="b" latinLnBrk="0" hangingPunct="1">
                        <a:lnSpc>
                          <a:spcPct val="100000"/>
                        </a:lnSpc>
                        <a:spcBef>
                          <a:spcPts val="0"/>
                        </a:spcBef>
                        <a:spcAft>
                          <a:spcPts val="0"/>
                        </a:spcAft>
                        <a:buClrTx/>
                        <a:buSzTx/>
                        <a:buFontTx/>
                        <a:buNone/>
                        <a:tabLst/>
                        <a:defRPr/>
                      </a:pPr>
                      <a:r>
                        <a:rPr lang="es-MX" sz="1000" b="0" i="0" u="none" strike="noStrike" dirty="0">
                          <a:solidFill>
                            <a:srgbClr val="000000"/>
                          </a:solidFill>
                          <a:effectLst/>
                          <a:latin typeface="Arial Narrow" panose="020B0606020202030204" pitchFamily="34" charset="0"/>
                        </a:rPr>
                        <a:t>Coalición PAN-PRD</a:t>
                      </a:r>
                    </a:p>
                  </a:txBody>
                  <a:tcPr marL="4286" marR="4286" marT="4286" marB="0" anchor="ctr">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fontAlgn="b"/>
                      <a:r>
                        <a:rPr lang="es-MX" sz="1000" b="0" i="0" u="none" strike="noStrike" dirty="0">
                          <a:solidFill>
                            <a:srgbClr val="000000"/>
                          </a:solidFill>
                          <a:effectLst/>
                          <a:latin typeface="Arial Narrow" panose="020B0606020202030204" pitchFamily="34" charset="0"/>
                        </a:rPr>
                        <a:t>1</a:t>
                      </a:r>
                    </a:p>
                  </a:txBody>
                  <a:tcPr marL="4286" marR="4286" marT="4286" marB="0" anchor="ctr">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1612281941"/>
                  </a:ext>
                </a:extLst>
              </a:tr>
              <a:tr h="132774">
                <a:tc>
                  <a:txBody>
                    <a:bodyPr/>
                    <a:lstStyle/>
                    <a:p>
                      <a:pPr marL="0" marR="0" lvl="0" indent="0" algn="l" defTabSz="457146" rtl="0" eaLnBrk="1" fontAlgn="b" latinLnBrk="0" hangingPunct="1">
                        <a:lnSpc>
                          <a:spcPct val="100000"/>
                        </a:lnSpc>
                        <a:spcBef>
                          <a:spcPts val="0"/>
                        </a:spcBef>
                        <a:spcAft>
                          <a:spcPts val="0"/>
                        </a:spcAft>
                        <a:buClrTx/>
                        <a:buSzTx/>
                        <a:buFontTx/>
                        <a:buNone/>
                        <a:tabLst/>
                        <a:defRPr/>
                      </a:pPr>
                      <a:r>
                        <a:rPr lang="es-MX" sz="1000" b="0" i="0" u="none" strike="noStrike" dirty="0">
                          <a:solidFill>
                            <a:srgbClr val="000000"/>
                          </a:solidFill>
                          <a:effectLst/>
                          <a:latin typeface="Arial Narrow" panose="020B0606020202030204" pitchFamily="34" charset="0"/>
                        </a:rPr>
                        <a:t>Coalición PVEM-PT</a:t>
                      </a:r>
                    </a:p>
                  </a:txBody>
                  <a:tcPr marL="4286" marR="4286" marT="4286" marB="0" anchor="ctr">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fontAlgn="b"/>
                      <a:r>
                        <a:rPr lang="es-MX" sz="1000" b="0" i="0" u="none" strike="noStrike" dirty="0">
                          <a:solidFill>
                            <a:srgbClr val="000000"/>
                          </a:solidFill>
                          <a:effectLst/>
                          <a:latin typeface="Arial Narrow" panose="020B0606020202030204" pitchFamily="34" charset="0"/>
                        </a:rPr>
                        <a:t>1</a:t>
                      </a:r>
                    </a:p>
                  </a:txBody>
                  <a:tcPr marL="4286" marR="4286" marT="4286" marB="0" anchor="ctr">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1212194260"/>
                  </a:ext>
                </a:extLst>
              </a:tr>
              <a:tr h="132774">
                <a:tc>
                  <a:txBody>
                    <a:bodyPr/>
                    <a:lstStyle/>
                    <a:p>
                      <a:pPr algn="ctr" fontAlgn="b"/>
                      <a:r>
                        <a:rPr lang="es-MX" sz="1000" b="1" i="0" u="none" strike="noStrike" dirty="0">
                          <a:solidFill>
                            <a:srgbClr val="000000"/>
                          </a:solidFill>
                          <a:effectLst/>
                          <a:latin typeface="Arial Narrow" panose="020B0606020202030204" pitchFamily="34" charset="0"/>
                        </a:rPr>
                        <a:t>Total </a:t>
                      </a:r>
                    </a:p>
                  </a:txBody>
                  <a:tcPr marL="4286" marR="4286" marT="4286" marB="0" anchor="ctr">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solidFill>
                      <a:schemeClr val="bg2">
                        <a:lumMod val="20000"/>
                        <a:lumOff val="80000"/>
                      </a:schemeClr>
                    </a:solidFill>
                  </a:tcPr>
                </a:tc>
                <a:tc>
                  <a:txBody>
                    <a:bodyPr/>
                    <a:lstStyle/>
                    <a:p>
                      <a:pPr algn="ctr" fontAlgn="b"/>
                      <a:r>
                        <a:rPr lang="es-MX" sz="1000" b="1" i="0" u="none" strike="noStrike" dirty="0">
                          <a:solidFill>
                            <a:srgbClr val="000000"/>
                          </a:solidFill>
                          <a:effectLst/>
                          <a:latin typeface="Arial Narrow" panose="020B0606020202030204" pitchFamily="34" charset="0"/>
                        </a:rPr>
                        <a:t>101</a:t>
                      </a:r>
                    </a:p>
                  </a:txBody>
                  <a:tcPr marL="4286" marR="4286" marT="4286" marB="0" anchor="ctr">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902150909"/>
                  </a:ext>
                </a:extLst>
              </a:tr>
            </a:tbl>
          </a:graphicData>
        </a:graphic>
      </p:graphicFrame>
      <p:graphicFrame>
        <p:nvGraphicFramePr>
          <p:cNvPr id="9" name="Tabla 8">
            <a:extLst>
              <a:ext uri="{FF2B5EF4-FFF2-40B4-BE49-F238E27FC236}">
                <a16:creationId xmlns:a16="http://schemas.microsoft.com/office/drawing/2014/main" id="{CAF19C57-5B5C-4E66-BCD7-247D9ED1C13A}"/>
              </a:ext>
            </a:extLst>
          </p:cNvPr>
          <p:cNvGraphicFramePr>
            <a:graphicFrameLocks noGrp="1"/>
          </p:cNvGraphicFramePr>
          <p:nvPr>
            <p:extLst>
              <p:ext uri="{D42A27DB-BD31-4B8C-83A1-F6EECF244321}">
                <p14:modId xmlns:p14="http://schemas.microsoft.com/office/powerpoint/2010/main" val="822647080"/>
              </p:ext>
            </p:extLst>
          </p:nvPr>
        </p:nvGraphicFramePr>
        <p:xfrm>
          <a:off x="5565058" y="2972747"/>
          <a:ext cx="6135331" cy="3854767"/>
        </p:xfrm>
        <a:graphic>
          <a:graphicData uri="http://schemas.openxmlformats.org/drawingml/2006/table">
            <a:tbl>
              <a:tblPr>
                <a:tableStyleId>{BDBED569-4797-4DF1-A0F4-6AAB3CD982D8}</a:tableStyleId>
              </a:tblPr>
              <a:tblGrid>
                <a:gridCol w="5432185">
                  <a:extLst>
                    <a:ext uri="{9D8B030D-6E8A-4147-A177-3AD203B41FA5}">
                      <a16:colId xmlns:a16="http://schemas.microsoft.com/office/drawing/2014/main" val="2282859828"/>
                    </a:ext>
                  </a:extLst>
                </a:gridCol>
                <a:gridCol w="703146">
                  <a:extLst>
                    <a:ext uri="{9D8B030D-6E8A-4147-A177-3AD203B41FA5}">
                      <a16:colId xmlns:a16="http://schemas.microsoft.com/office/drawing/2014/main" val="3791104285"/>
                    </a:ext>
                  </a:extLst>
                </a:gridCol>
              </a:tblGrid>
              <a:tr h="138097">
                <a:tc>
                  <a:txBody>
                    <a:bodyPr/>
                    <a:lstStyle/>
                    <a:p>
                      <a:pPr marL="0" marR="0" lvl="0" indent="0" algn="ctr" defTabSz="457146" rtl="0" eaLnBrk="1" fontAlgn="b" latinLnBrk="0" hangingPunct="1">
                        <a:lnSpc>
                          <a:spcPct val="100000"/>
                        </a:lnSpc>
                        <a:spcBef>
                          <a:spcPts val="0"/>
                        </a:spcBef>
                        <a:spcAft>
                          <a:spcPts val="0"/>
                        </a:spcAft>
                        <a:buClrTx/>
                        <a:buSzTx/>
                        <a:buFontTx/>
                        <a:buNone/>
                        <a:tabLst/>
                        <a:defRPr/>
                      </a:pPr>
                      <a:r>
                        <a:rPr lang="es-MX" sz="900" b="1" i="0" u="none" strike="noStrike" dirty="0">
                          <a:solidFill>
                            <a:srgbClr val="000000"/>
                          </a:solidFill>
                          <a:effectLst/>
                          <a:latin typeface="Arial Narrow" panose="020B0606020202030204" pitchFamily="34" charset="0"/>
                        </a:rPr>
                        <a:t>Cargos de los agresores  que incurrieron en Violencia Política contra las Mujeres </a:t>
                      </a:r>
                    </a:p>
                  </a:txBody>
                  <a:tcPr marL="4286" marR="4286" marT="4286" marB="0" anchor="ctr">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solidFill>
                      <a:srgbClr val="FFCCFF"/>
                    </a:solidFill>
                  </a:tcPr>
                </a:tc>
                <a:tc>
                  <a:txBody>
                    <a:bodyPr/>
                    <a:lstStyle/>
                    <a:p>
                      <a:pPr algn="ctr" fontAlgn="b"/>
                      <a:r>
                        <a:rPr lang="es-MX" sz="900" b="1" i="0" u="none" strike="noStrike" dirty="0">
                          <a:solidFill>
                            <a:srgbClr val="000000"/>
                          </a:solidFill>
                          <a:effectLst/>
                          <a:latin typeface="Arial Narrow" panose="020B0606020202030204" pitchFamily="34" charset="0"/>
                        </a:rPr>
                        <a:t>Número</a:t>
                      </a:r>
                    </a:p>
                  </a:txBody>
                  <a:tcPr marL="4286" marR="4286" marT="4286" marB="0" anchor="ctr">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solidFill>
                      <a:srgbClr val="FFCCFF"/>
                    </a:solidFill>
                  </a:tcPr>
                </a:tc>
                <a:extLst>
                  <a:ext uri="{0D108BD9-81ED-4DB2-BD59-A6C34878D82A}">
                    <a16:rowId xmlns:a16="http://schemas.microsoft.com/office/drawing/2014/main" val="193677752"/>
                  </a:ext>
                </a:extLst>
              </a:tr>
              <a:tr h="136765">
                <a:tc>
                  <a:txBody>
                    <a:bodyPr/>
                    <a:lstStyle/>
                    <a:p>
                      <a:pPr algn="l" rtl="0" fontAlgn="b"/>
                      <a:r>
                        <a:rPr lang="es-MX" sz="800" b="1" i="0" u="none" strike="noStrike" dirty="0">
                          <a:solidFill>
                            <a:srgbClr val="000000"/>
                          </a:solidFill>
                          <a:effectLst/>
                          <a:highlight>
                            <a:srgbClr val="FFFF00"/>
                          </a:highlight>
                          <a:latin typeface="Arial Narrow" panose="020B0606020202030204" pitchFamily="34" charset="0"/>
                        </a:rPr>
                        <a:t>Presidentes Municipales</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900" b="1" i="0" u="none" strike="noStrike" dirty="0">
                          <a:solidFill>
                            <a:srgbClr val="000000"/>
                          </a:solidFill>
                          <a:effectLst/>
                          <a:highlight>
                            <a:srgbClr val="FFFF00"/>
                          </a:highlight>
                          <a:latin typeface="Arial Narrow" panose="020B0606020202030204" pitchFamily="34" charset="0"/>
                        </a:rPr>
                        <a:t>61</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3137859917"/>
                  </a:ext>
                </a:extLst>
              </a:tr>
              <a:tr h="139356">
                <a:tc>
                  <a:txBody>
                    <a:bodyPr/>
                    <a:lstStyle/>
                    <a:p>
                      <a:pPr algn="l" rtl="0" fontAlgn="b"/>
                      <a:r>
                        <a:rPr lang="es-MX" sz="800" b="1" i="0" u="none" strike="noStrike" dirty="0">
                          <a:solidFill>
                            <a:srgbClr val="000000"/>
                          </a:solidFill>
                          <a:effectLst/>
                          <a:highlight>
                            <a:srgbClr val="FFFF00"/>
                          </a:highlight>
                          <a:latin typeface="Arial Narrow" panose="020B0606020202030204" pitchFamily="34" charset="0"/>
                        </a:rPr>
                        <a:t>Periodistas o medios de información</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900" b="1" i="0" u="none" strike="noStrike" dirty="0">
                          <a:solidFill>
                            <a:srgbClr val="000000"/>
                          </a:solidFill>
                          <a:effectLst/>
                          <a:highlight>
                            <a:srgbClr val="FFFF00"/>
                          </a:highlight>
                          <a:latin typeface="Arial Narrow" panose="020B0606020202030204" pitchFamily="34" charset="0"/>
                        </a:rPr>
                        <a:t>27</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2932819544"/>
                  </a:ext>
                </a:extLst>
              </a:tr>
              <a:tr h="139356">
                <a:tc>
                  <a:txBody>
                    <a:bodyPr/>
                    <a:lstStyle/>
                    <a:p>
                      <a:pPr algn="l" rtl="0" fontAlgn="b"/>
                      <a:r>
                        <a:rPr lang="es-MX" sz="800" b="1" i="0" u="none" strike="noStrike" dirty="0">
                          <a:solidFill>
                            <a:srgbClr val="000000"/>
                          </a:solidFill>
                          <a:effectLst/>
                          <a:latin typeface="Arial Narrow" panose="020B0606020202030204" pitchFamily="34" charset="0"/>
                        </a:rPr>
                        <a:t>Regidores</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900" b="1" i="0" u="none" strike="noStrike" dirty="0">
                          <a:solidFill>
                            <a:srgbClr val="000000"/>
                          </a:solidFill>
                          <a:effectLst/>
                          <a:latin typeface="Arial Narrow" panose="020B0606020202030204" pitchFamily="34" charset="0"/>
                        </a:rPr>
                        <a:t>20</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2997404203"/>
                  </a:ext>
                </a:extLst>
              </a:tr>
              <a:tr h="139356">
                <a:tc>
                  <a:txBody>
                    <a:bodyPr/>
                    <a:lstStyle/>
                    <a:p>
                      <a:pPr algn="l" rtl="0" fontAlgn="b"/>
                      <a:r>
                        <a:rPr lang="es-MX" sz="800" b="1" i="0" u="none" strike="noStrike" dirty="0">
                          <a:solidFill>
                            <a:srgbClr val="000000"/>
                          </a:solidFill>
                          <a:effectLst/>
                          <a:latin typeface="Arial Narrow" panose="020B0606020202030204" pitchFamily="34" charset="0"/>
                        </a:rPr>
                        <a:t>Ciudadanos</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900" b="1" i="0" u="none" strike="noStrike" dirty="0">
                          <a:solidFill>
                            <a:srgbClr val="000000"/>
                          </a:solidFill>
                          <a:effectLst/>
                          <a:latin typeface="Arial Narrow" panose="020B0606020202030204" pitchFamily="34" charset="0"/>
                        </a:rPr>
                        <a:t>27</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6562994"/>
                  </a:ext>
                </a:extLst>
              </a:tr>
              <a:tr h="139356">
                <a:tc>
                  <a:txBody>
                    <a:bodyPr/>
                    <a:lstStyle/>
                    <a:p>
                      <a:pPr algn="l" rtl="0" fontAlgn="b"/>
                      <a:r>
                        <a:rPr lang="es-MX" sz="800" b="1" i="0" u="none" strike="noStrike" dirty="0">
                          <a:solidFill>
                            <a:srgbClr val="000000"/>
                          </a:solidFill>
                          <a:effectLst/>
                          <a:latin typeface="Arial Narrow" panose="020B0606020202030204" pitchFamily="34" charset="0"/>
                        </a:rPr>
                        <a:t>Funcionarios Municipales (Tesoreros, Secretarios, Directores, etcétera)</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900" b="1" i="0" u="none" strike="noStrike" dirty="0">
                          <a:solidFill>
                            <a:srgbClr val="000000"/>
                          </a:solidFill>
                          <a:effectLst/>
                          <a:latin typeface="Arial Narrow" panose="020B0606020202030204" pitchFamily="34" charset="0"/>
                        </a:rPr>
                        <a:t>15</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1431876413"/>
                  </a:ext>
                </a:extLst>
              </a:tr>
              <a:tr h="139356">
                <a:tc>
                  <a:txBody>
                    <a:bodyPr/>
                    <a:lstStyle/>
                    <a:p>
                      <a:pPr algn="l" rtl="0" fontAlgn="b"/>
                      <a:r>
                        <a:rPr lang="es-MX" sz="800" b="1" i="0" u="none" strike="noStrike" dirty="0">
                          <a:solidFill>
                            <a:srgbClr val="000000"/>
                          </a:solidFill>
                          <a:effectLst/>
                          <a:latin typeface="Arial Narrow" panose="020B0606020202030204" pitchFamily="34" charset="0"/>
                        </a:rPr>
                        <a:t>Candidatos a presidencia municipales o Alcaldía</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900" b="1" i="0" u="none" strike="noStrike" dirty="0">
                          <a:solidFill>
                            <a:srgbClr val="000000"/>
                          </a:solidFill>
                          <a:effectLst/>
                          <a:latin typeface="Arial Narrow" panose="020B0606020202030204" pitchFamily="34" charset="0"/>
                        </a:rPr>
                        <a:t>16</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2135014794"/>
                  </a:ext>
                </a:extLst>
              </a:tr>
              <a:tr h="139356">
                <a:tc>
                  <a:txBody>
                    <a:bodyPr/>
                    <a:lstStyle/>
                    <a:p>
                      <a:pPr algn="l" rtl="0" fontAlgn="b"/>
                      <a:r>
                        <a:rPr lang="es-MX" sz="800" b="1" i="0" u="none" strike="noStrike" dirty="0">
                          <a:solidFill>
                            <a:srgbClr val="000000"/>
                          </a:solidFill>
                          <a:effectLst/>
                          <a:latin typeface="Arial Narrow" panose="020B0606020202030204" pitchFamily="34" charset="0"/>
                        </a:rPr>
                        <a:t>Militantes de partido político</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900" b="1" i="0" u="none" strike="noStrike" dirty="0">
                          <a:solidFill>
                            <a:srgbClr val="000000"/>
                          </a:solidFill>
                          <a:effectLst/>
                          <a:latin typeface="Arial Narrow" panose="020B0606020202030204" pitchFamily="34" charset="0"/>
                        </a:rPr>
                        <a:t>10</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1538220479"/>
                  </a:ext>
                </a:extLst>
              </a:tr>
              <a:tr h="139356">
                <a:tc>
                  <a:txBody>
                    <a:bodyPr/>
                    <a:lstStyle/>
                    <a:p>
                      <a:pPr algn="l" rtl="0" fontAlgn="b"/>
                      <a:r>
                        <a:rPr lang="es-MX" sz="800" b="0" i="0" u="none" strike="noStrike" dirty="0">
                          <a:solidFill>
                            <a:srgbClr val="000000"/>
                          </a:solidFill>
                          <a:effectLst/>
                          <a:latin typeface="Arial Narrow" panose="020B0606020202030204" pitchFamily="34" charset="0"/>
                        </a:rPr>
                        <a:t>Integrantes de Comités estatales de partidos políticos (1 o más)</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900" b="0" i="0" u="none" strike="noStrike" dirty="0">
                          <a:solidFill>
                            <a:srgbClr val="000000"/>
                          </a:solidFill>
                          <a:effectLst/>
                          <a:latin typeface="Arial Narrow" panose="020B0606020202030204" pitchFamily="34" charset="0"/>
                        </a:rPr>
                        <a:t>5</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1464163159"/>
                  </a:ext>
                </a:extLst>
              </a:tr>
              <a:tr h="139356">
                <a:tc>
                  <a:txBody>
                    <a:bodyPr/>
                    <a:lstStyle/>
                    <a:p>
                      <a:pPr algn="l" rtl="0" fontAlgn="b"/>
                      <a:r>
                        <a:rPr lang="es-MX" sz="800" b="0" i="0" u="none" strike="noStrike" dirty="0">
                          <a:solidFill>
                            <a:srgbClr val="000000"/>
                          </a:solidFill>
                          <a:effectLst/>
                          <a:latin typeface="Arial Narrow" panose="020B0606020202030204" pitchFamily="34" charset="0"/>
                        </a:rPr>
                        <a:t>Síndicos</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900" b="0" i="0" u="none" strike="noStrike" dirty="0">
                          <a:solidFill>
                            <a:srgbClr val="000000"/>
                          </a:solidFill>
                          <a:effectLst/>
                          <a:latin typeface="Arial Narrow" panose="020B0606020202030204" pitchFamily="34" charset="0"/>
                        </a:rPr>
                        <a:t>3</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934212608"/>
                  </a:ext>
                </a:extLst>
              </a:tr>
              <a:tr h="139356">
                <a:tc>
                  <a:txBody>
                    <a:bodyPr/>
                    <a:lstStyle/>
                    <a:p>
                      <a:pPr algn="l" rtl="0" fontAlgn="b"/>
                      <a:r>
                        <a:rPr lang="es-MX" sz="800" b="0" i="0" u="none" strike="noStrike" dirty="0">
                          <a:solidFill>
                            <a:srgbClr val="000000"/>
                          </a:solidFill>
                          <a:effectLst/>
                          <a:latin typeface="Arial Narrow" panose="020B0606020202030204" pitchFamily="34" charset="0"/>
                        </a:rPr>
                        <a:t>Ayuntamientos (Todos los integrantes del cabildo: Presidente Municipal, Síndicos y Regidores)</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900" b="0" i="0" u="none" strike="noStrike" dirty="0">
                          <a:solidFill>
                            <a:srgbClr val="000000"/>
                          </a:solidFill>
                          <a:effectLst/>
                          <a:latin typeface="Arial Narrow" panose="020B0606020202030204" pitchFamily="34" charset="0"/>
                        </a:rPr>
                        <a:t>2</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1375625196"/>
                  </a:ext>
                </a:extLst>
              </a:tr>
              <a:tr h="139356">
                <a:tc>
                  <a:txBody>
                    <a:bodyPr/>
                    <a:lstStyle/>
                    <a:p>
                      <a:pPr algn="l" rtl="0" fontAlgn="b"/>
                      <a:r>
                        <a:rPr lang="es-MX" sz="800" b="0" i="0" u="none" strike="noStrike">
                          <a:solidFill>
                            <a:srgbClr val="000000"/>
                          </a:solidFill>
                          <a:effectLst/>
                          <a:latin typeface="Arial Narrow" panose="020B0606020202030204" pitchFamily="34" charset="0"/>
                        </a:rPr>
                        <a:t>Comisión Representante de Pueblo</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900" b="0" i="0" u="none" strike="noStrike" dirty="0">
                          <a:solidFill>
                            <a:srgbClr val="000000"/>
                          </a:solidFill>
                          <a:effectLst/>
                          <a:latin typeface="Arial Narrow" panose="020B0606020202030204" pitchFamily="34" charset="0"/>
                        </a:rPr>
                        <a:t>2</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419671271"/>
                  </a:ext>
                </a:extLst>
              </a:tr>
              <a:tr h="139356">
                <a:tc>
                  <a:txBody>
                    <a:bodyPr/>
                    <a:lstStyle/>
                    <a:p>
                      <a:pPr algn="l" rtl="0" fontAlgn="b"/>
                      <a:r>
                        <a:rPr lang="es-MX" sz="800" b="0" i="0" u="none" strike="noStrike" dirty="0">
                          <a:solidFill>
                            <a:srgbClr val="000000"/>
                          </a:solidFill>
                          <a:effectLst/>
                          <a:latin typeface="Arial Narrow" panose="020B0606020202030204" pitchFamily="34" charset="0"/>
                        </a:rPr>
                        <a:t>Congreso Local</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900" b="0" i="0" u="none" strike="noStrike" dirty="0">
                          <a:solidFill>
                            <a:srgbClr val="000000"/>
                          </a:solidFill>
                          <a:effectLst/>
                          <a:latin typeface="Arial Narrow" panose="020B0606020202030204" pitchFamily="34" charset="0"/>
                        </a:rPr>
                        <a:t>1</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981639931"/>
                  </a:ext>
                </a:extLst>
              </a:tr>
              <a:tr h="139356">
                <a:tc>
                  <a:txBody>
                    <a:bodyPr/>
                    <a:lstStyle/>
                    <a:p>
                      <a:pPr algn="l" rtl="0" fontAlgn="b"/>
                      <a:r>
                        <a:rPr lang="es-MX" sz="800" b="0" i="0" u="none" strike="noStrike" dirty="0">
                          <a:solidFill>
                            <a:srgbClr val="000000"/>
                          </a:solidFill>
                          <a:effectLst/>
                          <a:latin typeface="Arial Narrow" panose="020B0606020202030204" pitchFamily="34" charset="0"/>
                        </a:rPr>
                        <a:t>Ex presidentes Municipales</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900" b="0" i="0" u="none" strike="noStrike" dirty="0">
                          <a:solidFill>
                            <a:srgbClr val="000000"/>
                          </a:solidFill>
                          <a:effectLst/>
                          <a:latin typeface="Arial Narrow" panose="020B0606020202030204" pitchFamily="34" charset="0"/>
                        </a:rPr>
                        <a:t>1</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115940630"/>
                  </a:ext>
                </a:extLst>
              </a:tr>
              <a:tr h="139356">
                <a:tc>
                  <a:txBody>
                    <a:bodyPr/>
                    <a:lstStyle/>
                    <a:p>
                      <a:pPr algn="l" rtl="0" fontAlgn="b"/>
                      <a:r>
                        <a:rPr lang="es-MX" sz="800" b="0" i="0" u="none" strike="noStrike">
                          <a:solidFill>
                            <a:srgbClr val="000000"/>
                          </a:solidFill>
                          <a:effectLst/>
                          <a:latin typeface="Arial Narrow" panose="020B0606020202030204" pitchFamily="34" charset="0"/>
                        </a:rPr>
                        <a:t>Presidenta Honoraria DIF</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900" b="0" i="0" u="none" strike="noStrike" dirty="0">
                          <a:solidFill>
                            <a:srgbClr val="000000"/>
                          </a:solidFill>
                          <a:effectLst/>
                          <a:latin typeface="Arial Narrow" panose="020B0606020202030204" pitchFamily="34" charset="0"/>
                        </a:rPr>
                        <a:t>1</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1995172125"/>
                  </a:ext>
                </a:extLst>
              </a:tr>
              <a:tr h="139356">
                <a:tc>
                  <a:txBody>
                    <a:bodyPr/>
                    <a:lstStyle/>
                    <a:p>
                      <a:pPr algn="l" rtl="0" fontAlgn="b"/>
                      <a:r>
                        <a:rPr lang="es-MX" sz="800" b="0" i="0" u="none" strike="noStrike" dirty="0">
                          <a:solidFill>
                            <a:srgbClr val="000000"/>
                          </a:solidFill>
                          <a:effectLst/>
                          <a:latin typeface="Arial Narrow" panose="020B0606020202030204" pitchFamily="34" charset="0"/>
                        </a:rPr>
                        <a:t>Candidato a gobernatura</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900" b="0" i="0" u="none" strike="noStrike" dirty="0">
                          <a:solidFill>
                            <a:srgbClr val="000000"/>
                          </a:solidFill>
                          <a:effectLst/>
                          <a:latin typeface="Arial Narrow" panose="020B0606020202030204" pitchFamily="34" charset="0"/>
                        </a:rPr>
                        <a:t>1</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4179026414"/>
                  </a:ext>
                </a:extLst>
              </a:tr>
              <a:tr h="139356">
                <a:tc>
                  <a:txBody>
                    <a:bodyPr/>
                    <a:lstStyle/>
                    <a:p>
                      <a:pPr algn="l" rtl="0" fontAlgn="b"/>
                      <a:r>
                        <a:rPr lang="es-MX" sz="800" b="0" i="0" u="none" strike="noStrike" dirty="0">
                          <a:solidFill>
                            <a:srgbClr val="000000"/>
                          </a:solidFill>
                          <a:effectLst/>
                          <a:latin typeface="Arial Narrow" panose="020B0606020202030204" pitchFamily="34" charset="0"/>
                        </a:rPr>
                        <a:t>Diputado Federal</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900" b="0" i="0" u="none" strike="noStrike" dirty="0">
                          <a:solidFill>
                            <a:srgbClr val="000000"/>
                          </a:solidFill>
                          <a:effectLst/>
                          <a:latin typeface="Arial Narrow" panose="020B0606020202030204" pitchFamily="34" charset="0"/>
                        </a:rPr>
                        <a:t>2</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3165647428"/>
                  </a:ext>
                </a:extLst>
              </a:tr>
              <a:tr h="139356">
                <a:tc>
                  <a:txBody>
                    <a:bodyPr/>
                    <a:lstStyle/>
                    <a:p>
                      <a:pPr algn="l" rtl="0" fontAlgn="b"/>
                      <a:r>
                        <a:rPr lang="es-MX" sz="800" b="0" i="0" u="none" strike="noStrike" dirty="0">
                          <a:solidFill>
                            <a:srgbClr val="000000"/>
                          </a:solidFill>
                          <a:effectLst/>
                          <a:latin typeface="Arial Narrow" panose="020B0606020202030204" pitchFamily="34" charset="0"/>
                        </a:rPr>
                        <a:t>Precandidato a gobernador</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900" b="0" i="0" u="none" strike="noStrike" dirty="0">
                          <a:solidFill>
                            <a:srgbClr val="000000"/>
                          </a:solidFill>
                          <a:effectLst/>
                          <a:latin typeface="Arial Narrow" panose="020B0606020202030204" pitchFamily="34" charset="0"/>
                        </a:rPr>
                        <a:t>1</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451050572"/>
                  </a:ext>
                </a:extLst>
              </a:tr>
              <a:tr h="139356">
                <a:tc>
                  <a:txBody>
                    <a:bodyPr/>
                    <a:lstStyle/>
                    <a:p>
                      <a:pPr algn="l" rtl="0" fontAlgn="b"/>
                      <a:r>
                        <a:rPr lang="es-MX" sz="800" b="0" i="0" u="none" strike="noStrike" dirty="0">
                          <a:solidFill>
                            <a:srgbClr val="000000"/>
                          </a:solidFill>
                          <a:effectLst/>
                          <a:latin typeface="Arial Narrow" panose="020B0606020202030204" pitchFamily="34" charset="0"/>
                        </a:rPr>
                        <a:t>Precandidato a presidencia municipal</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900" b="0" i="0" u="none" strike="noStrike" dirty="0">
                          <a:solidFill>
                            <a:srgbClr val="000000"/>
                          </a:solidFill>
                          <a:effectLst/>
                          <a:latin typeface="Arial Narrow" panose="020B0606020202030204" pitchFamily="34" charset="0"/>
                        </a:rPr>
                        <a:t>1</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3554028788"/>
                  </a:ext>
                </a:extLst>
              </a:tr>
              <a:tr h="139356">
                <a:tc>
                  <a:txBody>
                    <a:bodyPr/>
                    <a:lstStyle/>
                    <a:p>
                      <a:pPr algn="l" rtl="0" fontAlgn="b"/>
                      <a:r>
                        <a:rPr lang="es-MX" sz="800" b="0" i="0" u="none" strike="noStrike" dirty="0">
                          <a:solidFill>
                            <a:srgbClr val="000000"/>
                          </a:solidFill>
                          <a:effectLst/>
                          <a:latin typeface="Arial Narrow" panose="020B0606020202030204" pitchFamily="34" charset="0"/>
                        </a:rPr>
                        <a:t>Precandidato a Regidor</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900" b="0" i="0" u="none" strike="noStrike" dirty="0">
                          <a:solidFill>
                            <a:srgbClr val="000000"/>
                          </a:solidFill>
                          <a:effectLst/>
                          <a:latin typeface="Arial Narrow" panose="020B0606020202030204" pitchFamily="34" charset="0"/>
                        </a:rPr>
                        <a:t>1</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666215780"/>
                  </a:ext>
                </a:extLst>
              </a:tr>
              <a:tr h="139356">
                <a:tc>
                  <a:txBody>
                    <a:bodyPr/>
                    <a:lstStyle/>
                    <a:p>
                      <a:pPr algn="l" rtl="0" fontAlgn="b"/>
                      <a:r>
                        <a:rPr lang="es-MX" sz="800" b="0" i="0" u="none" strike="noStrike" dirty="0">
                          <a:solidFill>
                            <a:srgbClr val="000000"/>
                          </a:solidFill>
                          <a:effectLst/>
                          <a:latin typeface="Arial Narrow" panose="020B0606020202030204" pitchFamily="34" charset="0"/>
                        </a:rPr>
                        <a:t>Ex Consejero local de OPLE</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900" b="0" i="0" u="none" strike="noStrike" dirty="0">
                          <a:solidFill>
                            <a:srgbClr val="000000"/>
                          </a:solidFill>
                          <a:effectLst/>
                          <a:latin typeface="Arial Narrow" panose="020B0606020202030204" pitchFamily="34" charset="0"/>
                        </a:rPr>
                        <a:t>1</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3114544588"/>
                  </a:ext>
                </a:extLst>
              </a:tr>
              <a:tr h="139356">
                <a:tc>
                  <a:txBody>
                    <a:bodyPr/>
                    <a:lstStyle/>
                    <a:p>
                      <a:pPr algn="l" rtl="0" fontAlgn="b"/>
                      <a:r>
                        <a:rPr lang="es-MX" sz="800" b="0" i="0" u="none" strike="noStrike" dirty="0">
                          <a:solidFill>
                            <a:srgbClr val="000000"/>
                          </a:solidFill>
                          <a:effectLst/>
                          <a:latin typeface="Arial Narrow" panose="020B0606020202030204" pitchFamily="34" charset="0"/>
                        </a:rPr>
                        <a:t>Partido Político Local</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900" b="0" i="0" u="none" strike="noStrike" dirty="0">
                          <a:solidFill>
                            <a:srgbClr val="000000"/>
                          </a:solidFill>
                          <a:effectLst/>
                          <a:latin typeface="Arial Narrow" panose="020B0606020202030204" pitchFamily="34" charset="0"/>
                        </a:rPr>
                        <a:t>1</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825547962"/>
                  </a:ext>
                </a:extLst>
              </a:tr>
              <a:tr h="139356">
                <a:tc>
                  <a:txBody>
                    <a:bodyPr/>
                    <a:lstStyle/>
                    <a:p>
                      <a:pPr algn="l" rtl="0" fontAlgn="b"/>
                      <a:r>
                        <a:rPr lang="es-MX" sz="800" b="0" i="0" u="none" strike="noStrike">
                          <a:solidFill>
                            <a:srgbClr val="000000"/>
                          </a:solidFill>
                          <a:effectLst/>
                          <a:latin typeface="Arial Narrow" panose="020B0606020202030204" pitchFamily="34" charset="0"/>
                        </a:rPr>
                        <a:t>Funcionario Estatal</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900" b="0" i="0" u="none" strike="noStrike" dirty="0">
                          <a:solidFill>
                            <a:srgbClr val="000000"/>
                          </a:solidFill>
                          <a:effectLst/>
                          <a:latin typeface="Arial Narrow" panose="020B0606020202030204" pitchFamily="34" charset="0"/>
                        </a:rPr>
                        <a:t>1</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1144252843"/>
                  </a:ext>
                </a:extLst>
              </a:tr>
              <a:tr h="139356">
                <a:tc>
                  <a:txBody>
                    <a:bodyPr/>
                    <a:lstStyle/>
                    <a:p>
                      <a:pPr algn="l" rtl="0" fontAlgn="b"/>
                      <a:r>
                        <a:rPr lang="es-MX" sz="800" b="0" i="0" u="none" strike="noStrike" dirty="0">
                          <a:solidFill>
                            <a:srgbClr val="000000"/>
                          </a:solidFill>
                          <a:effectLst/>
                          <a:latin typeface="Arial Narrow" panose="020B0606020202030204" pitchFamily="34" charset="0"/>
                        </a:rPr>
                        <a:t>Miembro de sindicato</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900" b="0" i="0" u="none" strike="noStrike" dirty="0">
                          <a:solidFill>
                            <a:srgbClr val="000000"/>
                          </a:solidFill>
                          <a:effectLst/>
                          <a:latin typeface="Arial Narrow" panose="020B0606020202030204" pitchFamily="34" charset="0"/>
                        </a:rPr>
                        <a:t>1</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545691535"/>
                  </a:ext>
                </a:extLst>
              </a:tr>
              <a:tr h="139356">
                <a:tc>
                  <a:txBody>
                    <a:bodyPr/>
                    <a:lstStyle/>
                    <a:p>
                      <a:pPr algn="l" rtl="0" fontAlgn="b"/>
                      <a:r>
                        <a:rPr lang="es-MX" sz="800" b="0" i="0" u="none" strike="noStrike" dirty="0">
                          <a:solidFill>
                            <a:srgbClr val="000000"/>
                          </a:solidFill>
                          <a:effectLst/>
                          <a:latin typeface="Arial Narrow" panose="020B0606020202030204" pitchFamily="34" charset="0"/>
                        </a:rPr>
                        <a:t>Consejero Electoral Municipal  </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900" b="0" i="0" u="none" strike="noStrike" dirty="0">
                          <a:solidFill>
                            <a:srgbClr val="000000"/>
                          </a:solidFill>
                          <a:effectLst/>
                          <a:latin typeface="Arial Narrow" panose="020B0606020202030204" pitchFamily="34" charset="0"/>
                        </a:rPr>
                        <a:t>1</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3753844140"/>
                  </a:ext>
                </a:extLst>
              </a:tr>
              <a:tr h="139356">
                <a:tc>
                  <a:txBody>
                    <a:bodyPr/>
                    <a:lstStyle/>
                    <a:p>
                      <a:pPr algn="l" rtl="0" fontAlgn="b"/>
                      <a:r>
                        <a:rPr lang="es-MX" sz="800" b="0" i="0" u="none" strike="noStrike" dirty="0">
                          <a:solidFill>
                            <a:srgbClr val="000000"/>
                          </a:solidFill>
                          <a:effectLst/>
                          <a:latin typeface="Arial Narrow" panose="020B0606020202030204" pitchFamily="34" charset="0"/>
                        </a:rPr>
                        <a:t>Consejero OPL Aguascalientes </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tc>
                  <a:txBody>
                    <a:bodyPr/>
                    <a:lstStyle/>
                    <a:p>
                      <a:pPr algn="ctr" rtl="0" fontAlgn="b"/>
                      <a:r>
                        <a:rPr lang="es-MX" sz="900" b="0" i="0" u="none" strike="noStrike" dirty="0">
                          <a:solidFill>
                            <a:srgbClr val="000000"/>
                          </a:solidFill>
                          <a:effectLst/>
                          <a:latin typeface="Arial Narrow" panose="020B0606020202030204" pitchFamily="34" charset="0"/>
                        </a:rPr>
                        <a:t>1</a:t>
                      </a:r>
                    </a:p>
                  </a:txBody>
                  <a:tcPr marL="5715" marR="5715" marT="5715"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tcPr>
                </a:tc>
                <a:extLst>
                  <a:ext uri="{0D108BD9-81ED-4DB2-BD59-A6C34878D82A}">
                    <a16:rowId xmlns:a16="http://schemas.microsoft.com/office/drawing/2014/main" val="1826983235"/>
                  </a:ext>
                </a:extLst>
              </a:tr>
              <a:tr h="138097">
                <a:tc>
                  <a:txBody>
                    <a:bodyPr/>
                    <a:lstStyle/>
                    <a:p>
                      <a:pPr algn="ctr" fontAlgn="b"/>
                      <a:r>
                        <a:rPr lang="es-MX" sz="900" b="1" i="0" u="none" strike="noStrike" dirty="0">
                          <a:solidFill>
                            <a:srgbClr val="000000"/>
                          </a:solidFill>
                          <a:effectLst/>
                          <a:latin typeface="Arial Narrow" panose="020B0606020202030204" pitchFamily="34" charset="0"/>
                        </a:rPr>
                        <a:t>Totales </a:t>
                      </a:r>
                    </a:p>
                  </a:txBody>
                  <a:tcPr marL="4286" marR="4286" marT="4286"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solidFill>
                      <a:schemeClr val="bg2">
                        <a:lumMod val="20000"/>
                        <a:lumOff val="80000"/>
                      </a:schemeClr>
                    </a:solidFill>
                  </a:tcPr>
                </a:tc>
                <a:tc>
                  <a:txBody>
                    <a:bodyPr/>
                    <a:lstStyle/>
                    <a:p>
                      <a:pPr algn="ctr" fontAlgn="b"/>
                      <a:r>
                        <a:rPr lang="es-MX" sz="900" b="1" i="0" u="none" strike="noStrike" dirty="0">
                          <a:solidFill>
                            <a:srgbClr val="000000"/>
                          </a:solidFill>
                          <a:effectLst/>
                          <a:latin typeface="Arial Narrow" panose="020B0606020202030204" pitchFamily="34" charset="0"/>
                        </a:rPr>
                        <a:t>103</a:t>
                      </a:r>
                    </a:p>
                  </a:txBody>
                  <a:tcPr marL="4286" marR="4286" marT="4286" marB="0" anchor="b">
                    <a:lnL w="12700" cap="flat" cmpd="sng" algn="ctr">
                      <a:solidFill>
                        <a:srgbClr val="660033"/>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0033"/>
                      </a:solidFill>
                      <a:prstDash val="solid"/>
                      <a:round/>
                      <a:headEnd type="none" w="med" len="med"/>
                      <a:tailEnd type="none" w="med" len="med"/>
                    </a:lnT>
                    <a:lnB w="12700" cap="flat" cmpd="sng" algn="ctr">
                      <a:solidFill>
                        <a:srgbClr val="660033"/>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975255833"/>
                  </a:ext>
                </a:extLst>
              </a:tr>
            </a:tbl>
          </a:graphicData>
        </a:graphic>
      </p:graphicFrame>
    </p:spTree>
    <p:extLst>
      <p:ext uri="{BB962C8B-B14F-4D97-AF65-F5344CB8AC3E}">
        <p14:creationId xmlns:p14="http://schemas.microsoft.com/office/powerpoint/2010/main" val="3035250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6CDD32C4-624D-4F58-8C28-B56278270056}"/>
              </a:ext>
            </a:extLst>
          </p:cNvPr>
          <p:cNvGraphicFramePr>
            <a:graphicFrameLocks noGrp="1"/>
          </p:cNvGraphicFramePr>
          <p:nvPr>
            <p:ph/>
            <p:extLst>
              <p:ext uri="{D42A27DB-BD31-4B8C-83A1-F6EECF244321}">
                <p14:modId xmlns:p14="http://schemas.microsoft.com/office/powerpoint/2010/main" val="1367126400"/>
              </p:ext>
            </p:extLst>
          </p:nvPr>
        </p:nvGraphicFramePr>
        <p:xfrm>
          <a:off x="-2656114" y="108857"/>
          <a:ext cx="16785772" cy="66402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57731760"/>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AFD2C26B-ED44-4BB1-8EF1-DF20ED29BBBD}"/>
              </a:ext>
            </a:extLst>
          </p:cNvPr>
          <p:cNvPicPr>
            <a:picLocks noChangeAspect="1"/>
          </p:cNvPicPr>
          <p:nvPr/>
        </p:nvPicPr>
        <p:blipFill>
          <a:blip r:embed="rId2"/>
          <a:stretch>
            <a:fillRect/>
          </a:stretch>
        </p:blipFill>
        <p:spPr>
          <a:xfrm>
            <a:off x="3475892" y="0"/>
            <a:ext cx="5185634" cy="6786567"/>
          </a:xfrm>
          <a:prstGeom prst="rect">
            <a:avLst/>
          </a:prstGeom>
        </p:spPr>
      </p:pic>
    </p:spTree>
    <p:extLst>
      <p:ext uri="{BB962C8B-B14F-4D97-AF65-F5344CB8AC3E}">
        <p14:creationId xmlns:p14="http://schemas.microsoft.com/office/powerpoint/2010/main" val="31768555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3DF922D2-263E-48F8-9DC9-E3405245CA51}"/>
              </a:ext>
            </a:extLst>
          </p:cNvPr>
          <p:cNvSpPr>
            <a:spLocks noGrp="1"/>
          </p:cNvSpPr>
          <p:nvPr>
            <p:ph type="ctrTitle"/>
          </p:nvPr>
        </p:nvSpPr>
        <p:spPr>
          <a:xfrm>
            <a:off x="3623388" y="1"/>
            <a:ext cx="7044612" cy="1470025"/>
          </a:xfrm>
        </p:spPr>
        <p:txBody>
          <a:bodyPr>
            <a:noAutofit/>
          </a:bodyPr>
          <a:lstStyle/>
          <a:p>
            <a:pPr algn="ctr"/>
            <a:r>
              <a:rPr lang="es-MX" sz="1800" b="1" dirty="0"/>
              <a:t>GUÍA PARA LA PREVENCIÓN, ATENCIÓN, SANCIÓN Y REPARACIÓN INTEGRAL DE LA VIOLENCIA POLÍTICA CONTRA LAS MUJERES EN RAZÓN DE GÉNERO DEL INE</a:t>
            </a:r>
            <a:br>
              <a:rPr lang="es-MX" sz="1800" dirty="0"/>
            </a:br>
            <a:endParaRPr lang="es-MX" sz="1800" dirty="0"/>
          </a:p>
        </p:txBody>
      </p:sp>
      <p:sp>
        <p:nvSpPr>
          <p:cNvPr id="4" name="Marcador de contenido 3">
            <a:extLst>
              <a:ext uri="{FF2B5EF4-FFF2-40B4-BE49-F238E27FC236}">
                <a16:creationId xmlns:a16="http://schemas.microsoft.com/office/drawing/2014/main" id="{AD1E851D-7AE3-4613-83D3-A6A6A1D0A7AB}"/>
              </a:ext>
            </a:extLst>
          </p:cNvPr>
          <p:cNvSpPr>
            <a:spLocks noGrp="1"/>
          </p:cNvSpPr>
          <p:nvPr>
            <p:ph type="subTitle" idx="1"/>
          </p:nvPr>
        </p:nvSpPr>
        <p:spPr>
          <a:xfrm>
            <a:off x="223935" y="1133670"/>
            <a:ext cx="11812555" cy="5397758"/>
          </a:xfrm>
        </p:spPr>
        <p:txBody>
          <a:bodyPr/>
          <a:lstStyle/>
          <a:p>
            <a:pPr marL="342900" indent="-342900" algn="just">
              <a:buFont typeface="Wingdings" panose="05000000000000000000" pitchFamily="2" charset="2"/>
              <a:buChar char="ü"/>
            </a:pPr>
            <a:r>
              <a:rPr lang="es-MX" sz="1600" b="1" dirty="0">
                <a:solidFill>
                  <a:schemeClr val="tx1"/>
                </a:solidFill>
              </a:rPr>
              <a:t>25 febrero 2021</a:t>
            </a:r>
            <a:r>
              <a:rPr lang="es-MX" sz="1600" dirty="0">
                <a:solidFill>
                  <a:schemeClr val="tx1"/>
                </a:solidFill>
              </a:rPr>
              <a:t>, Comisión de Igualdad de Género y No Discriminación (CIGYND) emitió el acuerdo </a:t>
            </a:r>
            <a:r>
              <a:rPr lang="es-MX" sz="1600" b="1" dirty="0">
                <a:solidFill>
                  <a:schemeClr val="accent5">
                    <a:lumMod val="60000"/>
                    <a:lumOff val="40000"/>
                  </a:schemeClr>
                </a:solidFill>
              </a:rPr>
              <a:t>INE/CIGYND/2/2021</a:t>
            </a:r>
            <a:r>
              <a:rPr lang="es-MX" sz="1600" dirty="0">
                <a:solidFill>
                  <a:schemeClr val="tx1"/>
                </a:solidFill>
              </a:rPr>
              <a:t>, por el que aprobó la Guía para la prevención, atención, sanción y reparación integral de la violencia política contra las mujeres en razón de género del INE, como una herramienta con información relevante en materia de Violencia Política de Género para denunciar establece el concepto, cómo identificar la violencia, hasta la forma de cómo presentar una denuncia para hacer efectivos los derechos de la víctima, así como la autoridad competente para conocer y sustancias las quejas en esta materia.</a:t>
            </a:r>
          </a:p>
          <a:p>
            <a:pPr algn="just"/>
            <a:r>
              <a:rPr lang="es-MX" sz="1600" b="1" dirty="0">
                <a:solidFill>
                  <a:schemeClr val="tx1"/>
                </a:solidFill>
              </a:rPr>
              <a:t>La Guía está estructuradas de la siguiente manera:</a:t>
            </a:r>
          </a:p>
          <a:p>
            <a:pPr marL="342900" indent="-342900" algn="just">
              <a:buFont typeface="Wingdings" panose="05000000000000000000" pitchFamily="2" charset="2"/>
              <a:buChar char="ü"/>
            </a:pPr>
            <a:r>
              <a:rPr lang="es-MX" sz="1600" dirty="0">
                <a:solidFill>
                  <a:schemeClr val="tx1"/>
                </a:solidFill>
              </a:rPr>
              <a:t>Marco conceptual.- Incluye </a:t>
            </a:r>
            <a:r>
              <a:rPr lang="es-MX" sz="1600" b="1" dirty="0">
                <a:solidFill>
                  <a:schemeClr val="accent5">
                    <a:lumMod val="60000"/>
                    <a:lumOff val="40000"/>
                  </a:schemeClr>
                </a:solidFill>
              </a:rPr>
              <a:t>conceptos generales sobre la violencia</a:t>
            </a:r>
            <a:r>
              <a:rPr lang="es-MX" sz="1600" dirty="0">
                <a:solidFill>
                  <a:schemeClr val="tx1"/>
                </a:solidFill>
              </a:rPr>
              <a:t>, violencia contra las mujeres, violencia política contra las mujeres en razón de género, las conductas que la generan, cómo identificarlas, tipos de violencia que se pueden ejercer.</a:t>
            </a:r>
          </a:p>
          <a:p>
            <a:pPr marL="342900" indent="-342900" algn="just">
              <a:buFont typeface="Wingdings" panose="05000000000000000000" pitchFamily="2" charset="2"/>
              <a:buChar char="ü"/>
            </a:pPr>
            <a:r>
              <a:rPr lang="es-MX" sz="1600" b="1" dirty="0">
                <a:solidFill>
                  <a:schemeClr val="accent5">
                    <a:lumMod val="60000"/>
                    <a:lumOff val="40000"/>
                  </a:schemeClr>
                </a:solidFill>
              </a:rPr>
              <a:t>Competencias para conocer casos de violencia política contra las mujeres en razón de género en el ámbito electoral</a:t>
            </a:r>
            <a:r>
              <a:rPr lang="es-MX" sz="1600" dirty="0">
                <a:solidFill>
                  <a:schemeClr val="tx1"/>
                </a:solidFill>
              </a:rPr>
              <a:t>.- Se explica el ámbito competencial de las distintas autoridades (administrativas, jurisdiccionales y penales) que conocen quejas en materia de VPG. </a:t>
            </a:r>
          </a:p>
          <a:p>
            <a:pPr marL="342900" indent="-342900" algn="just">
              <a:buFont typeface="Wingdings" panose="05000000000000000000" pitchFamily="2" charset="2"/>
              <a:buChar char="ü"/>
            </a:pPr>
            <a:r>
              <a:rPr lang="es-MX" sz="1600" dirty="0">
                <a:solidFill>
                  <a:schemeClr val="tx1"/>
                </a:solidFill>
              </a:rPr>
              <a:t>Competencia del INE.- Describe el procedimiento que sigue el INE en la </a:t>
            </a:r>
            <a:r>
              <a:rPr lang="es-MX" sz="1600" b="1" dirty="0">
                <a:solidFill>
                  <a:schemeClr val="accent5">
                    <a:lumMod val="60000"/>
                    <a:lumOff val="40000"/>
                  </a:schemeClr>
                </a:solidFill>
              </a:rPr>
              <a:t>atención y sustanciación de los casos de Violencia Política de Género</a:t>
            </a:r>
            <a:r>
              <a:rPr lang="es-MX" sz="1600" dirty="0">
                <a:solidFill>
                  <a:schemeClr val="tx1"/>
                </a:solidFill>
              </a:rPr>
              <a:t>, como son los requisitos de la queja o denuncia, primer contacto con la víctima, </a:t>
            </a:r>
            <a:r>
              <a:rPr lang="es-MX" sz="1600" b="1" dirty="0">
                <a:solidFill>
                  <a:schemeClr val="accent5">
                    <a:lumMod val="60000"/>
                    <a:lumOff val="40000"/>
                  </a:schemeClr>
                </a:solidFill>
              </a:rPr>
              <a:t>trámite de las medidas cautelares y de protección, posibles sanciones y reparación integral</a:t>
            </a:r>
            <a:r>
              <a:rPr lang="es-MX" sz="1600" dirty="0">
                <a:solidFill>
                  <a:schemeClr val="tx1"/>
                </a:solidFill>
              </a:rPr>
              <a:t>.</a:t>
            </a:r>
          </a:p>
          <a:p>
            <a:pPr marL="342900" indent="-342900" algn="just">
              <a:buFont typeface="Wingdings" panose="05000000000000000000" pitchFamily="2" charset="2"/>
              <a:buChar char="ü"/>
            </a:pPr>
            <a:r>
              <a:rPr lang="es-MX" sz="1600" dirty="0">
                <a:solidFill>
                  <a:schemeClr val="tx1"/>
                </a:solidFill>
              </a:rPr>
              <a:t>Incluye un apartado de Anexos, en el que se agrega la normatividad internacional y nacional aplicable a los casos de Violencia Política de Género, </a:t>
            </a:r>
            <a:r>
              <a:rPr lang="es-MX" sz="1800" b="1" u="sng" dirty="0">
                <a:solidFill>
                  <a:schemeClr val="tx1"/>
                </a:solidFill>
              </a:rPr>
              <a:t>formato de denuncia </a:t>
            </a:r>
            <a:r>
              <a:rPr lang="es-MX" sz="1600" dirty="0">
                <a:solidFill>
                  <a:schemeClr val="tx1"/>
                </a:solidFill>
              </a:rPr>
              <a:t>y un directorio de las 300 Juntas Locales Ejecutivas del INE en la República Mexicana, ante las cuales se puede presentar una queja en esta materia.</a:t>
            </a:r>
          </a:p>
          <a:p>
            <a:pPr marL="342900" indent="-342900" algn="just">
              <a:buFont typeface="Wingdings" panose="05000000000000000000" pitchFamily="2" charset="2"/>
              <a:buChar char="ü"/>
            </a:pPr>
            <a:endParaRPr lang="es-MX" sz="1600" dirty="0">
              <a:solidFill>
                <a:schemeClr val="tx1"/>
              </a:solidFill>
            </a:endParaRPr>
          </a:p>
        </p:txBody>
      </p:sp>
    </p:spTree>
    <p:extLst>
      <p:ext uri="{BB962C8B-B14F-4D97-AF65-F5344CB8AC3E}">
        <p14:creationId xmlns:p14="http://schemas.microsoft.com/office/powerpoint/2010/main" val="34421132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394CD023-4AF6-4649-9286-5D47680D368A}"/>
              </a:ext>
            </a:extLst>
          </p:cNvPr>
          <p:cNvSpPr>
            <a:spLocks noGrp="1"/>
          </p:cNvSpPr>
          <p:nvPr>
            <p:ph type="title"/>
          </p:nvPr>
        </p:nvSpPr>
        <p:spPr>
          <a:xfrm>
            <a:off x="5274907" y="340445"/>
            <a:ext cx="5271796" cy="551950"/>
          </a:xfrm>
        </p:spPr>
        <p:txBody>
          <a:bodyPr>
            <a:normAutofit fontScale="90000"/>
          </a:bodyPr>
          <a:lstStyle/>
          <a:p>
            <a:r>
              <a:rPr lang="es-MX" dirty="0"/>
              <a:t>Reversión de la Carga de la Prueba</a:t>
            </a:r>
          </a:p>
        </p:txBody>
      </p:sp>
      <p:sp>
        <p:nvSpPr>
          <p:cNvPr id="9" name="Marcador de contenido 5">
            <a:extLst>
              <a:ext uri="{FF2B5EF4-FFF2-40B4-BE49-F238E27FC236}">
                <a16:creationId xmlns:a16="http://schemas.microsoft.com/office/drawing/2014/main" id="{E19A6D12-1189-4993-90DC-AE8C335C0BA9}"/>
              </a:ext>
            </a:extLst>
          </p:cNvPr>
          <p:cNvSpPr txBox="1">
            <a:spLocks/>
          </p:cNvSpPr>
          <p:nvPr/>
        </p:nvSpPr>
        <p:spPr bwMode="auto">
          <a:xfrm>
            <a:off x="186612" y="983693"/>
            <a:ext cx="11784563" cy="5734348"/>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lvl1pPr marL="341313" marR="0" indent="-341313" algn="l" defTabSz="455613" rtl="0" eaLnBrk="1" fontAlgn="base" latinLnBrk="0" hangingPunct="1">
              <a:lnSpc>
                <a:spcPct val="100000"/>
              </a:lnSpc>
              <a:spcBef>
                <a:spcPct val="20000"/>
              </a:spcBef>
              <a:spcAft>
                <a:spcPct val="0"/>
              </a:spcAft>
              <a:buClr>
                <a:srgbClr val="641345"/>
              </a:buClr>
              <a:buSzPct val="100000"/>
              <a:buFont typeface="Webdings" pitchFamily="18" charset="2"/>
              <a:buChar char=""/>
              <a:tabLst/>
              <a:defRPr sz="3200" kern="1200">
                <a:solidFill>
                  <a:schemeClr val="tx1"/>
                </a:solidFill>
                <a:latin typeface="Century Gothic"/>
                <a:ea typeface="+mn-ea"/>
                <a:cs typeface="Century Gothic"/>
              </a:defRPr>
            </a:lvl1pPr>
            <a:lvl2pPr marL="741363" marR="0" indent="-284163" algn="l" defTabSz="455613" rtl="0" eaLnBrk="1" fontAlgn="base" latinLnBrk="0" hangingPunct="1">
              <a:lnSpc>
                <a:spcPct val="100000"/>
              </a:lnSpc>
              <a:spcBef>
                <a:spcPct val="20000"/>
              </a:spcBef>
              <a:spcAft>
                <a:spcPct val="0"/>
              </a:spcAft>
              <a:buClr>
                <a:srgbClr val="641345"/>
              </a:buClr>
              <a:buSzPct val="70000"/>
              <a:buFont typeface="Lucida Grande"/>
              <a:buChar char="▹"/>
              <a:tabLst/>
              <a:defRPr sz="2800" kern="1200">
                <a:solidFill>
                  <a:schemeClr val="tx1"/>
                </a:solidFill>
                <a:latin typeface="Century Gothic"/>
                <a:ea typeface="+mn-ea"/>
                <a:cs typeface="Century Gothic"/>
              </a:defRPr>
            </a:lvl2pPr>
            <a:lvl3pPr marL="1141413" marR="0" indent="-227013" algn="l" defTabSz="455613" rtl="0" eaLnBrk="1" fontAlgn="base" latinLnBrk="0" hangingPunct="1">
              <a:lnSpc>
                <a:spcPct val="100000"/>
              </a:lnSpc>
              <a:spcBef>
                <a:spcPct val="20000"/>
              </a:spcBef>
              <a:spcAft>
                <a:spcPct val="0"/>
              </a:spcAft>
              <a:buClr>
                <a:srgbClr val="641345"/>
              </a:buClr>
              <a:buSzPct val="80000"/>
              <a:buFont typeface="Lucida Grande"/>
              <a:buChar char="▾"/>
              <a:tabLst/>
              <a:defRPr sz="2400" kern="1200">
                <a:solidFill>
                  <a:schemeClr val="tx1"/>
                </a:solidFill>
                <a:latin typeface="Century Gothic"/>
                <a:ea typeface="+mn-ea"/>
                <a:cs typeface="Century Gothic"/>
              </a:defRPr>
            </a:lvl3pPr>
            <a:lvl4pPr marL="1598613" marR="0" indent="-227013" algn="l" defTabSz="455613" rtl="0" eaLnBrk="1" fontAlgn="base" latinLnBrk="0" hangingPunct="1">
              <a:lnSpc>
                <a:spcPct val="100000"/>
              </a:lnSpc>
              <a:spcBef>
                <a:spcPct val="20000"/>
              </a:spcBef>
              <a:spcAft>
                <a:spcPct val="0"/>
              </a:spcAft>
              <a:buClr>
                <a:srgbClr val="641345"/>
              </a:buClr>
              <a:buSzTx/>
              <a:buFont typeface="Lucida Grande"/>
              <a:buChar char="▿"/>
              <a:tabLst/>
              <a:defRPr sz="2000" kern="1200">
                <a:solidFill>
                  <a:schemeClr val="tx1"/>
                </a:solidFill>
                <a:latin typeface="Century Gothic"/>
                <a:ea typeface="+mn-ea"/>
                <a:cs typeface="Century Gothic"/>
              </a:defRPr>
            </a:lvl4pPr>
            <a:lvl5pPr marL="2055813" marR="0" indent="-227013" algn="l" defTabSz="455613" rtl="0" eaLnBrk="1" fontAlgn="base" latinLnBrk="0" hangingPunct="1">
              <a:lnSpc>
                <a:spcPct val="100000"/>
              </a:lnSpc>
              <a:spcBef>
                <a:spcPct val="20000"/>
              </a:spcBef>
              <a:spcAft>
                <a:spcPct val="0"/>
              </a:spcAft>
              <a:buClr>
                <a:srgbClr val="641345"/>
              </a:buClr>
              <a:buSzTx/>
              <a:buFont typeface="Arial" charset="0"/>
              <a:buChar char="•"/>
              <a:tabLst/>
              <a:defRPr sz="2000" kern="1200">
                <a:solidFill>
                  <a:schemeClr val="tx1"/>
                </a:solidFill>
                <a:latin typeface="Century Gothic"/>
                <a:ea typeface="+mn-ea"/>
                <a:cs typeface="Century Gothic"/>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s-MX" sz="1600" b="1" dirty="0"/>
              <a:t>SUP-REC-91/2020 (29 julio 2020), sentencia que mandata la creación de Registro Nacional y que analiza la reversión de la carga de la prueba.</a:t>
            </a:r>
          </a:p>
          <a:p>
            <a:pPr marL="0" indent="0" algn="just">
              <a:buNone/>
            </a:pPr>
            <a:endParaRPr lang="es-MX" sz="700" dirty="0"/>
          </a:p>
          <a:p>
            <a:pPr marL="0" indent="0" algn="just">
              <a:buNone/>
            </a:pPr>
            <a:r>
              <a:rPr lang="es-MX" sz="1600" dirty="0"/>
              <a:t>Ha sido criterio de la Sala Superior del TEPJF: </a:t>
            </a:r>
          </a:p>
          <a:p>
            <a:pPr algn="just"/>
            <a:r>
              <a:rPr lang="es-MX" sz="1600" b="1" dirty="0"/>
              <a:t>Debe ser el infractor quien puede encontrarse generalmente en las mejores circunstancias para probar los hechos narrados por la víctima respecto de actos que configuren la violencia política en razón de género </a:t>
            </a:r>
            <a:r>
              <a:rPr lang="es-MX" sz="1600" dirty="0"/>
              <a:t>(p. 33). </a:t>
            </a:r>
          </a:p>
          <a:p>
            <a:pPr algn="just"/>
            <a:r>
              <a:rPr lang="es-MX" sz="1600" dirty="0"/>
              <a:t>La reversión de carga de la prueba no es distinta a lo que sucede en otras materias del derecho como la laboral o penal, es decir, en la configuración de otras acciones discriminatorias de derechos humanos, como lo es respecto del acoso laboral o </a:t>
            </a:r>
            <a:r>
              <a:rPr lang="es-MX" sz="1600" i="1" dirty="0" err="1"/>
              <a:t>mobbing</a:t>
            </a:r>
            <a:r>
              <a:rPr lang="es-MX" sz="1600" dirty="0"/>
              <a:t>, los   casos de violencia sexual, los despidos injustificados en razón del género o porque la persona se encuentre en una situación de desventaja.</a:t>
            </a:r>
          </a:p>
          <a:p>
            <a:pPr algn="just"/>
            <a:r>
              <a:rPr lang="es-MX" sz="1600" dirty="0"/>
              <a:t>La Judicatura señala que conforme al criterio de juzgar con perspectiva de género, y porque se trata de actuaciones discriminatorias por razón de género, corresponderá al demandado (en VPG es denunciado) probar la ausencia de discriminación -</a:t>
            </a:r>
            <a:r>
              <a:rPr lang="es-MX" sz="1600" i="1" dirty="0"/>
              <a:t>sic-</a:t>
            </a:r>
            <a:r>
              <a:rPr lang="es-MX" sz="1600" dirty="0"/>
              <a:t>. (p. 33) </a:t>
            </a:r>
          </a:p>
          <a:p>
            <a:pPr algn="just"/>
            <a:r>
              <a:rPr lang="es-MX" sz="1600" dirty="0"/>
              <a:t>En los criterios anteriores, está de por medio el reclamo de una violación a un derecho humano protegido en el artículo 1, párrafo 5°, de la CPEUM, por ello el principio de carga de la prueba respecto de que “quien afirma está obligado a probar”, debe ponderarse de otra manera, pues en un caso de discriminación, para la aplicación efectiva del principio de igualdad de trato, </a:t>
            </a:r>
            <a:r>
              <a:rPr lang="es-MX" sz="1600" b="1" dirty="0"/>
              <a:t>la carga de la prueba debe recaer en la parte demandada, cuando se aporten indicios de la existencia de esa discriminación (p. 34). </a:t>
            </a:r>
          </a:p>
          <a:p>
            <a:pPr algn="just"/>
            <a:r>
              <a:rPr lang="es-MX" sz="1600" b="1" dirty="0"/>
              <a:t>Es de vital relevancia advertir que, como en los casos de violencia política en razón de género se encuentra involucrado un acto de discriminación, opera la figura de la reversión de la carga de la prueba (p. 35).  		</a:t>
            </a:r>
            <a:endParaRPr lang="es-MX" sz="1600" dirty="0"/>
          </a:p>
          <a:p>
            <a:pPr algn="just"/>
            <a:endParaRPr lang="es-MX" sz="1600" dirty="0"/>
          </a:p>
        </p:txBody>
      </p:sp>
    </p:spTree>
    <p:extLst>
      <p:ext uri="{BB962C8B-B14F-4D97-AF65-F5344CB8AC3E}">
        <p14:creationId xmlns:p14="http://schemas.microsoft.com/office/powerpoint/2010/main" val="13602653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C6701753-498B-499D-AA65-35B185B2A0BC}"/>
              </a:ext>
            </a:extLst>
          </p:cNvPr>
          <p:cNvSpPr>
            <a:spLocks noGrp="1"/>
          </p:cNvSpPr>
          <p:nvPr>
            <p:ph idx="1"/>
          </p:nvPr>
        </p:nvSpPr>
        <p:spPr>
          <a:xfrm>
            <a:off x="158620" y="1149008"/>
            <a:ext cx="11579290" cy="5438403"/>
          </a:xfrm>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effectLst/>
                <a:uLnTx/>
                <a:uFillTx/>
                <a:latin typeface="Trebuchet MS" panose="020B0603020202020204"/>
                <a:ea typeface="+mj-ea"/>
                <a:cs typeface="+mj-cs"/>
              </a:rPr>
              <a:t>Consejo</a:t>
            </a:r>
            <a:r>
              <a:rPr kumimoji="0" lang="en-US" sz="2000" b="0" i="0" u="none" strike="noStrike" kern="1200" cap="none" spc="0" normalizeH="0" baseline="0" noProof="0" dirty="0">
                <a:ln>
                  <a:noFill/>
                </a:ln>
                <a:effectLst/>
                <a:uLnTx/>
                <a:uFillTx/>
                <a:latin typeface="Trebuchet MS" panose="020B0603020202020204"/>
                <a:ea typeface="+mj-ea"/>
                <a:cs typeface="+mj-cs"/>
              </a:rPr>
              <a:t> General del INE </a:t>
            </a:r>
            <a:r>
              <a:rPr kumimoji="0" lang="en-US" sz="2000" b="0" i="0" u="none" strike="noStrike" kern="1200" cap="none" spc="0" normalizeH="0" baseline="0" noProof="0" dirty="0" err="1">
                <a:ln>
                  <a:noFill/>
                </a:ln>
                <a:effectLst/>
                <a:uLnTx/>
                <a:uFillTx/>
                <a:latin typeface="Trebuchet MS" panose="020B0603020202020204"/>
                <a:ea typeface="+mj-ea"/>
                <a:cs typeface="+mj-cs"/>
              </a:rPr>
              <a:t>aprobó</a:t>
            </a:r>
            <a:r>
              <a:rPr kumimoji="0" lang="en-US" sz="2000" b="0" i="0" u="none" strike="noStrike" kern="1200" cap="none" spc="0" normalizeH="0" baseline="0" noProof="0" dirty="0">
                <a:ln>
                  <a:noFill/>
                </a:ln>
                <a:effectLst/>
                <a:uLnTx/>
                <a:uFillTx/>
                <a:latin typeface="Trebuchet MS" panose="020B0603020202020204"/>
                <a:ea typeface="+mj-ea"/>
                <a:cs typeface="+mj-cs"/>
              </a:rPr>
              <a:t> </a:t>
            </a:r>
            <a:r>
              <a:rPr kumimoji="0" lang="es-MX" sz="2000" b="0" i="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mj-cs"/>
              </a:rPr>
              <a:t>el </a:t>
            </a:r>
            <a:r>
              <a:rPr kumimoji="0" lang="es-MX" sz="2000" b="1" i="0" u="none" strike="noStrike" kern="1200" cap="none" spc="0" normalizeH="0" baseline="0" noProof="0" dirty="0">
                <a:ln>
                  <a:noFill/>
                </a:ln>
                <a:solidFill>
                  <a:srgbClr val="BC80E0">
                    <a:lumMod val="75000"/>
                  </a:srgbClr>
                </a:solidFill>
                <a:effectLst/>
                <a:uLnTx/>
                <a:uFillTx/>
                <a:latin typeface="Arial" panose="020B0604020202020204" pitchFamily="34" charset="0"/>
                <a:ea typeface="Times New Roman" panose="02020603050405020304" pitchFamily="18" charset="0"/>
                <a:cs typeface="+mj-cs"/>
              </a:rPr>
              <a:t>Protocolo para la atención a víctimas y la elaboración del análisis de riesgo en los casos de Violencia Política contra las Mujeres en Razón de Género (VPMRG) </a:t>
            </a:r>
            <a:r>
              <a:rPr kumimoji="0" lang="es-MX" sz="1400" i="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mj-cs"/>
              </a:rPr>
              <a:t>INE/CG137/2022 (25 febrero 2022)</a:t>
            </a:r>
            <a:endParaRPr kumimoji="0" lang="es-ES_tradnl" sz="140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rPr>
              <a:t>Este protocolo se integra principalmente con los 4 procedimientos siguientes:</a:t>
            </a:r>
            <a:endParaRPr kumimoji="0" lang="es-MX"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_tradnl" sz="1400"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rPr>
              <a:t>Atención de primer contacto a mujeres víctimas de VPMRG: </a:t>
            </a:r>
            <a:r>
              <a:rPr kumimoji="0" lang="es-ES_tradnl" sz="14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rPr>
              <a:t>A partir de que se presenta una queja o denuncia, se debe orientar a la victima, identificar sus necesidades (a través de sus respuesta a un cuestionario que se le formule), orientarla y, en su caso, canalizarla a otras instituciones especializadas. Si la victima se encuentra en estado de crisis o afectación emocional se le brindarán los primeros auxilios psicológicos. </a:t>
            </a:r>
            <a:endParaRPr kumimoji="0" lang="es-MX"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_tradnl" sz="1400"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rPr>
              <a:t>Análisis de Riesgo: </a:t>
            </a:r>
            <a:r>
              <a:rPr kumimoji="0" lang="es-ES_tradnl" sz="14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rPr>
              <a:t>Establece el procedimiento para medir el riesgo en que se encuentra la víctima, para en su caso garantizarle su seguridad y protección.</a:t>
            </a:r>
            <a:endParaRPr kumimoji="0" lang="es-MX"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_tradnl" sz="1400"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rPr>
              <a:t>Medidas de Protección: </a:t>
            </a:r>
            <a:r>
              <a:rPr kumimoji="0" lang="es-ES_tradnl" sz="14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rPr>
              <a:t>Se contemplan diversos tipos de medidas para proteger a la víctima (deben ser de urgente aplicación y precautorias); se establecen los requisitos para otorgar las medidas de protección y la forma de darles seguimiento. Las medidas de protección pueden ser</a:t>
            </a:r>
            <a:r>
              <a:rPr kumimoji="0" lang="es-ES_tradnl" sz="1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endParaRPr kumimoji="0" lang="es-MX"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457200" marR="0" lvl="0" indent="0" algn="just" defTabSz="914400" rtl="0" eaLnBrk="1" fontAlgn="auto" latinLnBrk="0" hangingPunct="1">
              <a:lnSpc>
                <a:spcPct val="100000"/>
              </a:lnSpc>
              <a:spcBef>
                <a:spcPts val="0"/>
              </a:spcBef>
              <a:spcAft>
                <a:spcPts val="0"/>
              </a:spcAft>
              <a:buClrTx/>
              <a:buSzTx/>
              <a:buFontTx/>
              <a:buNone/>
              <a:tabLst/>
              <a:defRPr/>
            </a:pPr>
            <a:r>
              <a:rPr kumimoji="0" lang="es-ES_tradnl" sz="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s-MX"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62865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400" b="0" i="0" u="none" strike="noStrike" kern="1200" cap="none" spc="0" normalizeH="0" baseline="0" noProof="0" dirty="0">
                <a:ln>
                  <a:noFill/>
                </a:ln>
                <a:solidFill>
                  <a:srgbClr val="F496CB">
                    <a:lumMod val="50000"/>
                  </a:srgbClr>
                </a:solidFill>
                <a:effectLst/>
                <a:uLnTx/>
                <a:uFillTx/>
                <a:latin typeface="Arial" panose="020B0604020202020204" pitchFamily="34" charset="0"/>
                <a:ea typeface="Times New Roman" panose="02020603050405020304" pitchFamily="18" charset="0"/>
                <a:cs typeface="+mn-cs"/>
              </a:rPr>
              <a:t>Prohibición de acercarse o comunicarse con la presunta víctima;</a:t>
            </a:r>
            <a:endParaRPr kumimoji="0" lang="es-MX" sz="1400" b="0" i="0" u="none" strike="noStrike" kern="1200" cap="none" spc="0" normalizeH="0" baseline="0" noProof="0" dirty="0">
              <a:ln>
                <a:noFill/>
              </a:ln>
              <a:solidFill>
                <a:srgbClr val="F496CB">
                  <a:lumMod val="50000"/>
                </a:srgbClr>
              </a:solidFill>
              <a:effectLst/>
              <a:uLnTx/>
              <a:uFillTx/>
              <a:latin typeface="Times New Roman" panose="02020603050405020304" pitchFamily="18" charset="0"/>
              <a:ea typeface="Times New Roman" panose="02020603050405020304" pitchFamily="18" charset="0"/>
              <a:cs typeface="+mn-cs"/>
            </a:endParaRPr>
          </a:p>
          <a:p>
            <a:pPr marL="62865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400" b="0" i="0" u="none" strike="noStrike" kern="1200" cap="none" spc="0" normalizeH="0" baseline="0" noProof="0" dirty="0">
                <a:ln>
                  <a:noFill/>
                </a:ln>
                <a:solidFill>
                  <a:srgbClr val="F496CB">
                    <a:lumMod val="50000"/>
                  </a:srgbClr>
                </a:solidFill>
                <a:effectLst/>
                <a:uLnTx/>
                <a:uFillTx/>
                <a:latin typeface="Arial" panose="020B0604020202020204" pitchFamily="34" charset="0"/>
                <a:ea typeface="Times New Roman" panose="02020603050405020304" pitchFamily="18" charset="0"/>
                <a:cs typeface="+mn-cs"/>
              </a:rPr>
              <a:t>Limitación para asistir o acercarse al domicilio de la presunta víctima o al lugar donde se encuentre; </a:t>
            </a:r>
            <a:endParaRPr kumimoji="0" lang="es-MX" sz="1400" b="0" i="0" u="none" strike="noStrike" kern="1200" cap="none" spc="0" normalizeH="0" baseline="0" noProof="0" dirty="0">
              <a:ln>
                <a:noFill/>
              </a:ln>
              <a:solidFill>
                <a:srgbClr val="F496CB">
                  <a:lumMod val="50000"/>
                </a:srgbClr>
              </a:solidFill>
              <a:effectLst/>
              <a:uLnTx/>
              <a:uFillTx/>
              <a:latin typeface="Times New Roman" panose="02020603050405020304" pitchFamily="18" charset="0"/>
              <a:ea typeface="Times New Roman" panose="02020603050405020304" pitchFamily="18" charset="0"/>
              <a:cs typeface="+mn-cs"/>
            </a:endParaRPr>
          </a:p>
          <a:p>
            <a:pPr marL="62865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400" b="0" i="0" u="none" strike="noStrike" kern="1200" cap="none" spc="0" normalizeH="0" baseline="0" noProof="0" dirty="0">
                <a:ln>
                  <a:noFill/>
                </a:ln>
                <a:solidFill>
                  <a:srgbClr val="F496CB">
                    <a:lumMod val="50000"/>
                  </a:srgbClr>
                </a:solidFill>
                <a:effectLst/>
                <a:uLnTx/>
                <a:uFillTx/>
                <a:latin typeface="Arial" panose="020B0604020202020204" pitchFamily="34" charset="0"/>
                <a:ea typeface="Times New Roman" panose="02020603050405020304" pitchFamily="18" charset="0"/>
                <a:cs typeface="+mn-cs"/>
              </a:rPr>
              <a:t>Prohibición de realizar conductas de intimidación o molestia a la presunta víctima o a personas relacionados con ella;</a:t>
            </a:r>
            <a:endParaRPr kumimoji="0" lang="es-MX" sz="1400" b="0" i="0" u="none" strike="noStrike" kern="1200" cap="none" spc="0" normalizeH="0" baseline="0" noProof="0" dirty="0">
              <a:ln>
                <a:noFill/>
              </a:ln>
              <a:solidFill>
                <a:srgbClr val="F496CB">
                  <a:lumMod val="50000"/>
                </a:srgbClr>
              </a:solidFill>
              <a:effectLst/>
              <a:uLnTx/>
              <a:uFillTx/>
              <a:latin typeface="Times New Roman" panose="02020603050405020304" pitchFamily="18" charset="0"/>
              <a:ea typeface="Times New Roman" panose="02020603050405020304" pitchFamily="18" charset="0"/>
              <a:cs typeface="+mn-cs"/>
            </a:endParaRPr>
          </a:p>
          <a:p>
            <a:pPr marL="62865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400" b="0" i="0" u="none" strike="noStrike" kern="1200" cap="none" spc="0" normalizeH="0" baseline="0" noProof="0" dirty="0">
                <a:ln>
                  <a:noFill/>
                </a:ln>
                <a:solidFill>
                  <a:srgbClr val="F496CB">
                    <a:lumMod val="50000"/>
                  </a:srgbClr>
                </a:solidFill>
                <a:effectLst/>
                <a:uLnTx/>
                <a:uFillTx/>
                <a:latin typeface="Arial" panose="020B0604020202020204" pitchFamily="34" charset="0"/>
                <a:ea typeface="Times New Roman" panose="02020603050405020304" pitchFamily="18" charset="0"/>
                <a:cs typeface="+mn-cs"/>
              </a:rPr>
              <a:t>Vigilancia en el domicilio de la presunta víctima; </a:t>
            </a:r>
            <a:endParaRPr kumimoji="0" lang="es-MX" sz="1400" b="0" i="0" u="none" strike="noStrike" kern="1200" cap="none" spc="0" normalizeH="0" baseline="0" noProof="0" dirty="0">
              <a:ln>
                <a:noFill/>
              </a:ln>
              <a:solidFill>
                <a:srgbClr val="F496CB">
                  <a:lumMod val="50000"/>
                </a:srgbClr>
              </a:solidFill>
              <a:effectLst/>
              <a:uLnTx/>
              <a:uFillTx/>
              <a:latin typeface="Times New Roman" panose="02020603050405020304" pitchFamily="18" charset="0"/>
              <a:ea typeface="Times New Roman" panose="02020603050405020304" pitchFamily="18" charset="0"/>
              <a:cs typeface="+mn-cs"/>
            </a:endParaRPr>
          </a:p>
          <a:p>
            <a:pPr marL="62865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400" b="0" i="0" u="none" strike="noStrike" kern="1200" cap="none" spc="0" normalizeH="0" baseline="0" noProof="0" dirty="0">
                <a:ln>
                  <a:noFill/>
                </a:ln>
                <a:solidFill>
                  <a:srgbClr val="F496CB">
                    <a:lumMod val="50000"/>
                  </a:srgbClr>
                </a:solidFill>
                <a:effectLst/>
                <a:uLnTx/>
                <a:uFillTx/>
                <a:latin typeface="Arial" panose="020B0604020202020204" pitchFamily="34" charset="0"/>
                <a:ea typeface="Times New Roman" panose="02020603050405020304" pitchFamily="18" charset="0"/>
                <a:cs typeface="+mn-cs"/>
              </a:rPr>
              <a:t>Protección policial de la presunta víctima y </a:t>
            </a:r>
            <a:endParaRPr kumimoji="0" lang="es-MX" sz="1400" b="0" i="0" u="none" strike="noStrike" kern="1200" cap="none" spc="0" normalizeH="0" baseline="0" noProof="0" dirty="0">
              <a:ln>
                <a:noFill/>
              </a:ln>
              <a:solidFill>
                <a:srgbClr val="F496CB">
                  <a:lumMod val="50000"/>
                </a:srgbClr>
              </a:solidFill>
              <a:effectLst/>
              <a:uLnTx/>
              <a:uFillTx/>
              <a:latin typeface="Times New Roman" panose="02020603050405020304" pitchFamily="18" charset="0"/>
              <a:ea typeface="Times New Roman" panose="02020603050405020304" pitchFamily="18" charset="0"/>
              <a:cs typeface="+mn-cs"/>
            </a:endParaRPr>
          </a:p>
          <a:p>
            <a:pPr marL="62865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400" b="0" i="0" u="none" strike="noStrike" kern="1200" cap="none" spc="0" normalizeH="0" baseline="0" noProof="0" dirty="0">
                <a:ln>
                  <a:noFill/>
                </a:ln>
                <a:solidFill>
                  <a:srgbClr val="F496CB">
                    <a:lumMod val="50000"/>
                  </a:srgbClr>
                </a:solidFill>
                <a:effectLst/>
                <a:uLnTx/>
                <a:uFillTx/>
                <a:latin typeface="Arial" panose="020B0604020202020204" pitchFamily="34" charset="0"/>
                <a:ea typeface="Times New Roman" panose="02020603050405020304" pitchFamily="18" charset="0"/>
                <a:cs typeface="+mn-cs"/>
              </a:rPr>
              <a:t>Aquéllas cuántas sean necesarias para salvaguardar la integridad, la seguridad y la vida de las personas en situación de violencia. </a:t>
            </a:r>
            <a:endParaRPr kumimoji="0" lang="es-MX" sz="1400" b="0" i="0" u="none" strike="noStrike" kern="1200" cap="none" spc="0" normalizeH="0" baseline="0" noProof="0" dirty="0">
              <a:ln>
                <a:noFill/>
              </a:ln>
              <a:solidFill>
                <a:srgbClr val="F496CB">
                  <a:lumMod val="50000"/>
                </a:srgbClr>
              </a:solidFill>
              <a:effectLst/>
              <a:uLnTx/>
              <a:uFillTx/>
              <a:latin typeface="Times New Roman" panose="02020603050405020304" pitchFamily="18" charset="0"/>
              <a:ea typeface="Times New Roman" panose="02020603050405020304" pitchFamily="18" charset="0"/>
              <a:cs typeface="+mn-cs"/>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_tradnl" sz="1400"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rPr>
              <a:t>Plan de Seguridad: </a:t>
            </a:r>
            <a:r>
              <a:rPr kumimoji="0" lang="es-ES_tradnl" sz="14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rPr>
              <a:t> A partir del análisis de riesgo que se realice a la víctima, se identifican, previenen y mitigan riesgos futuros a través de la implementación de estrategias para garantizarle su seguridad y atención integral. Se explica en qué casos se debe elaborar el Plan de Seguridad, así como las directrices para su construcción.</a:t>
            </a:r>
            <a:endParaRPr kumimoji="0" lang="es-MX"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endParaRPr lang="es-MX" dirty="0"/>
          </a:p>
        </p:txBody>
      </p:sp>
      <p:sp>
        <p:nvSpPr>
          <p:cNvPr id="4" name="Título 3">
            <a:extLst>
              <a:ext uri="{FF2B5EF4-FFF2-40B4-BE49-F238E27FC236}">
                <a16:creationId xmlns:a16="http://schemas.microsoft.com/office/drawing/2014/main" id="{24244060-FC72-461F-B3F0-D738D432DD1C}"/>
              </a:ext>
            </a:extLst>
          </p:cNvPr>
          <p:cNvSpPr>
            <a:spLocks noGrp="1"/>
          </p:cNvSpPr>
          <p:nvPr>
            <p:ph type="title"/>
          </p:nvPr>
        </p:nvSpPr>
        <p:spPr>
          <a:xfrm>
            <a:off x="5389338" y="340445"/>
            <a:ext cx="6516523" cy="551950"/>
          </a:xfrm>
        </p:spPr>
        <p:txBody>
          <a:bodyPr>
            <a:normAutofit fontScale="90000"/>
          </a:bodyPr>
          <a:lstStyle/>
          <a:p>
            <a:r>
              <a:rPr lang="es-MX" dirty="0"/>
              <a:t>PROTOCOLO PARA LA ATENCIÓN A VÍCTIMAS  DE VIOLENCIA POLÍTICA</a:t>
            </a:r>
          </a:p>
        </p:txBody>
      </p:sp>
    </p:spTree>
    <p:extLst>
      <p:ext uri="{BB962C8B-B14F-4D97-AF65-F5344CB8AC3E}">
        <p14:creationId xmlns:p14="http://schemas.microsoft.com/office/powerpoint/2010/main" val="39836863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61E798B0-AFE9-4A08-A1A1-23CEE5ADA488}"/>
              </a:ext>
            </a:extLst>
          </p:cNvPr>
          <p:cNvSpPr>
            <a:spLocks noGrp="1"/>
          </p:cNvSpPr>
          <p:nvPr>
            <p:ph idx="1"/>
          </p:nvPr>
        </p:nvSpPr>
        <p:spPr>
          <a:xfrm>
            <a:off x="115077" y="1035050"/>
            <a:ext cx="11961845" cy="4787900"/>
          </a:xfrm>
        </p:spPr>
        <p:txBody>
          <a:bodyPr/>
          <a:lstStyle/>
          <a:p>
            <a:pPr algn="just">
              <a:spcBef>
                <a:spcPts val="300"/>
              </a:spcBef>
            </a:pPr>
            <a:r>
              <a:rPr lang="es-MX" sz="1400" b="1" dirty="0">
                <a:solidFill>
                  <a:srgbClr val="7030A0"/>
                </a:solidFill>
                <a:latin typeface="Arial" panose="020B0604020202020204" pitchFamily="34" charset="0"/>
                <a:cs typeface="Arial" panose="020B0604020202020204" pitchFamily="34" charset="0"/>
              </a:rPr>
              <a:t>MUNICIPIO CON USOS Y COSTUBRES NO PERMITIERON PARTICIPAR A LAS MUJERES EN LAS DECISIONES AL NO DEJARLAS VOTAR Y SER VOTADAS (Oaxaca):</a:t>
            </a:r>
          </a:p>
          <a:p>
            <a:pPr marL="0" indent="0" algn="just">
              <a:spcBef>
                <a:spcPts val="300"/>
              </a:spcBef>
              <a:buNone/>
            </a:pPr>
            <a:r>
              <a:rPr lang="es-MX" sz="1400" b="1" dirty="0">
                <a:latin typeface="Arial" panose="020B0604020202020204" pitchFamily="34" charset="0"/>
                <a:cs typeface="Arial" panose="020B0604020202020204" pitchFamily="34" charset="0"/>
              </a:rPr>
              <a:t>14 enero 2022. </a:t>
            </a:r>
            <a:r>
              <a:rPr lang="es-MX" sz="1400" b="0" i="0" dirty="0">
                <a:effectLst/>
                <a:latin typeface="Arial" panose="020B0604020202020204" pitchFamily="34" charset="0"/>
                <a:cs typeface="Arial" panose="020B0604020202020204" pitchFamily="34" charset="0"/>
              </a:rPr>
              <a:t>Tribunal Electoral de Oaxaca invalidó la elección ordinaria de concejales al ayuntamiento de </a:t>
            </a:r>
            <a:r>
              <a:rPr lang="es-MX" sz="1400" b="1" i="0" dirty="0">
                <a:effectLst/>
                <a:latin typeface="Arial" panose="020B0604020202020204" pitchFamily="34" charset="0"/>
                <a:cs typeface="Arial" panose="020B0604020202020204" pitchFamily="34" charset="0"/>
              </a:rPr>
              <a:t>San Miguel Tulancingo</a:t>
            </a:r>
            <a:r>
              <a:rPr lang="es-MX" sz="1400" b="0" i="0" dirty="0">
                <a:effectLst/>
                <a:latin typeface="Arial" panose="020B0604020202020204" pitchFamily="34" charset="0"/>
                <a:cs typeface="Arial" panose="020B0604020202020204" pitchFamily="34" charset="0"/>
              </a:rPr>
              <a:t>, por vulnerar el principio de progresividad en perjuicio de las mujeres al no dejarlas votar y ser votadas; a fin de salvaguardar esos derechos político-electorales se ordenó realizar una nueva elección extraordinaria, porque </a:t>
            </a:r>
            <a:r>
              <a:rPr lang="es-MX" sz="1400" b="1" i="0" dirty="0">
                <a:effectLst/>
                <a:latin typeface="Arial" panose="020B0604020202020204" pitchFamily="34" charset="0"/>
                <a:cs typeface="Arial" panose="020B0604020202020204" pitchFamily="34" charset="0"/>
              </a:rPr>
              <a:t> en la asamblea electiva realizada el 11 de abril de 2021, únicamente participaron 18 mujeres, sin que se justificara tal circunstancia,  y durante la asamblea de elección no se realizaron las acciones necesarias a efecto de garantizar la participación efectiva de las mujeres y se les prohibió votar a las mujeres casadas, </a:t>
            </a:r>
            <a:r>
              <a:rPr lang="es-MX" sz="1400" b="0" i="0" dirty="0">
                <a:effectLst/>
                <a:latin typeface="Arial" panose="020B0604020202020204" pitchFamily="34" charset="0"/>
                <a:cs typeface="Arial" panose="020B0604020202020204" pitchFamily="34" charset="0"/>
              </a:rPr>
              <a:t>ya que en 2018 se registró una participación de 43 mujeres. Además, en la elección de 2021 existió una regresión al derecho al voto activo y pasivo en perjuicio de las mujeres, porque en la elección de 2018 resultaron electas 2 mujeres, y en </a:t>
            </a:r>
            <a:r>
              <a:rPr lang="es-MX" sz="1400" dirty="0">
                <a:latin typeface="Arial" panose="020B0604020202020204" pitchFamily="34" charset="0"/>
                <a:cs typeface="Arial" panose="020B0604020202020204" pitchFamily="34" charset="0"/>
              </a:rPr>
              <a:t>2021 </a:t>
            </a:r>
            <a:r>
              <a:rPr lang="es-MX" sz="1400" b="0" i="0" dirty="0">
                <a:effectLst/>
                <a:latin typeface="Arial" panose="020B0604020202020204" pitchFamily="34" charset="0"/>
                <a:cs typeface="Arial" panose="020B0604020202020204" pitchFamily="34" charset="0"/>
              </a:rPr>
              <a:t>solo se eligió a una mujer para la regiduría primera, que siempre ha sido ocupada por una mujer </a:t>
            </a:r>
            <a:r>
              <a:rPr lang="es-MX" sz="1400" b="1" i="0" dirty="0">
                <a:effectLst/>
                <a:highlight>
                  <a:srgbClr val="FFFF00"/>
                </a:highlight>
                <a:latin typeface="Arial" panose="020B0604020202020204" pitchFamily="34" charset="0"/>
                <a:cs typeface="Arial" panose="020B0604020202020204" pitchFamily="34" charset="0"/>
              </a:rPr>
              <a:t>(JNI/20/2021, No impugnada. Al parecer todavía no se ha convocado a la elección extraordinaria).</a:t>
            </a:r>
          </a:p>
          <a:p>
            <a:pPr marL="0" indent="0" algn="just">
              <a:spcBef>
                <a:spcPts val="300"/>
              </a:spcBef>
              <a:buNone/>
            </a:pPr>
            <a:r>
              <a:rPr lang="es-MX" sz="1400" b="0" i="0" dirty="0">
                <a:effectLst/>
                <a:latin typeface="Arial" panose="020B0604020202020204" pitchFamily="34" charset="0"/>
                <a:cs typeface="Arial" panose="020B0604020202020204" pitchFamily="34" charset="0"/>
              </a:rPr>
              <a:t>De acuerdo con el Censo de Población 2020, el municipio cuenta con 307 habitantes, de los cuales </a:t>
            </a:r>
            <a:r>
              <a:rPr lang="es-MX" sz="1400" b="1" i="0" dirty="0">
                <a:effectLst/>
                <a:latin typeface="Arial" panose="020B0604020202020204" pitchFamily="34" charset="0"/>
                <a:cs typeface="Arial" panose="020B0604020202020204" pitchFamily="34" charset="0"/>
              </a:rPr>
              <a:t>173 son mujeres (56.4%) </a:t>
            </a:r>
            <a:r>
              <a:rPr lang="es-MX" sz="1400" b="0" i="0" dirty="0">
                <a:effectLst/>
                <a:latin typeface="Arial" panose="020B0604020202020204" pitchFamily="34" charset="0"/>
                <a:cs typeface="Arial" panose="020B0604020202020204" pitchFamily="34" charset="0"/>
              </a:rPr>
              <a:t>y 134 hombres (43.6%). </a:t>
            </a:r>
          </a:p>
          <a:p>
            <a:pPr algn="just">
              <a:spcBef>
                <a:spcPts val="300"/>
              </a:spcBef>
              <a:buFont typeface="Wingdings" panose="05000000000000000000" pitchFamily="2" charset="2"/>
              <a:buChar char="Ø"/>
            </a:pPr>
            <a:r>
              <a:rPr lang="es-MX" sz="1400" b="1" dirty="0">
                <a:solidFill>
                  <a:srgbClr val="7030A0"/>
                </a:solidFill>
                <a:effectLst/>
                <a:latin typeface="Arial" panose="020B0604020202020204" pitchFamily="34" charset="0"/>
                <a:ea typeface="Times New Roman" panose="02020603050405020304" pitchFamily="18" charset="0"/>
              </a:rPr>
              <a:t>EXPRESIONES PARA DESCALIFICAR A LAS MUJERES FEMINISTAS (Tabasco):</a:t>
            </a:r>
          </a:p>
          <a:p>
            <a:pPr marL="0" indent="0" algn="just">
              <a:spcBef>
                <a:spcPts val="300"/>
              </a:spcBef>
              <a:buNone/>
            </a:pPr>
            <a:r>
              <a:rPr lang="es-MX" sz="1400" b="1" dirty="0">
                <a:latin typeface="Arial" panose="020B0604020202020204" pitchFamily="34" charset="0"/>
                <a:ea typeface="Times New Roman" panose="02020603050405020304" pitchFamily="18" charset="0"/>
              </a:rPr>
              <a:t>12 abril 2021. </a:t>
            </a:r>
            <a:r>
              <a:rPr lang="es-MX" sz="1400" dirty="0">
                <a:latin typeface="Arial" panose="020B0604020202020204" pitchFamily="34" charset="0"/>
                <a:ea typeface="Times New Roman" panose="02020603050405020304" pitchFamily="18" charset="0"/>
              </a:rPr>
              <a:t>Se realizó una entrevista al ex diputado local José Manuel </a:t>
            </a:r>
            <a:r>
              <a:rPr lang="es-MX" sz="1400" dirty="0" err="1">
                <a:latin typeface="Arial" panose="020B0604020202020204" pitchFamily="34" charset="0"/>
                <a:ea typeface="Times New Roman" panose="02020603050405020304" pitchFamily="18" charset="0"/>
              </a:rPr>
              <a:t>Sepúlveda</a:t>
            </a:r>
            <a:r>
              <a:rPr lang="es-MX" sz="1400" dirty="0">
                <a:latin typeface="Arial" panose="020B0604020202020204" pitchFamily="34" charset="0"/>
                <a:ea typeface="Times New Roman" panose="02020603050405020304" pitchFamily="18" charset="0"/>
              </a:rPr>
              <a:t> del Valle (PVEM) y candidato por RSP a la presidencia municipal de Centro, Tabasco, difundida en varios medio de comunicación y redes sociales, quien formuló comentarios misóginos: </a:t>
            </a:r>
            <a:r>
              <a:rPr lang="es-MX" sz="1400" b="1" dirty="0">
                <a:latin typeface="Arial" panose="020B0604020202020204" pitchFamily="34" charset="0"/>
                <a:ea typeface="Times New Roman" panose="02020603050405020304" pitchFamily="18" charset="0"/>
              </a:rPr>
              <a:t>““…el </a:t>
            </a:r>
            <a:r>
              <a:rPr lang="es-MX" sz="1400" b="1" dirty="0">
                <a:highlight>
                  <a:srgbClr val="FF00FF"/>
                </a:highlight>
                <a:latin typeface="Arial" panose="020B0604020202020204" pitchFamily="34" charset="0"/>
                <a:ea typeface="Times New Roman" panose="02020603050405020304" pitchFamily="18" charset="0"/>
              </a:rPr>
              <a:t>tema del feminismo </a:t>
            </a:r>
            <a:r>
              <a:rPr lang="es-MX" sz="1400" b="1" dirty="0">
                <a:latin typeface="Arial" panose="020B0604020202020204" pitchFamily="34" charset="0"/>
                <a:ea typeface="Times New Roman" panose="02020603050405020304" pitchFamily="18" charset="0"/>
              </a:rPr>
              <a:t>no es más que un movimiento del capitalismo…, </a:t>
            </a:r>
            <a:r>
              <a:rPr lang="es-MX" sz="1400" b="1" dirty="0">
                <a:highlight>
                  <a:srgbClr val="FF00FF"/>
                </a:highlight>
                <a:latin typeface="Arial" panose="020B0604020202020204" pitchFamily="34" charset="0"/>
                <a:ea typeface="Times New Roman" panose="02020603050405020304" pitchFamily="18" charset="0"/>
              </a:rPr>
              <a:t>por dividir el matrimonio</a:t>
            </a:r>
            <a:r>
              <a:rPr lang="es-MX" sz="1400" b="1" dirty="0">
                <a:latin typeface="Arial" panose="020B0604020202020204" pitchFamily="34" charset="0"/>
                <a:ea typeface="Times New Roman" panose="02020603050405020304" pitchFamily="18" charset="0"/>
              </a:rPr>
              <a:t>…”; “…tener al hombre y a la mujer trabajando, a los hijos consumiendo televisión en la casa y se está destruyendo la base concepto del hogar…”; “es un feminismo mal entendido.., o sea </a:t>
            </a:r>
            <a:r>
              <a:rPr lang="es-MX" sz="1400" b="1" dirty="0">
                <a:highlight>
                  <a:srgbClr val="FF00FF"/>
                </a:highlight>
                <a:latin typeface="Arial" panose="020B0604020202020204" pitchFamily="34" charset="0"/>
                <a:ea typeface="Times New Roman" panose="02020603050405020304" pitchFamily="18" charset="0"/>
              </a:rPr>
              <a:t>el feminismo que está destruyendo México es un feminismo destructivo</a:t>
            </a:r>
            <a:r>
              <a:rPr lang="es-MX" sz="1400" b="1" dirty="0">
                <a:latin typeface="Arial" panose="020B0604020202020204" pitchFamily="34" charset="0"/>
                <a:ea typeface="Times New Roman" panose="02020603050405020304" pitchFamily="18" charset="0"/>
              </a:rPr>
              <a:t>.”; “…</a:t>
            </a:r>
            <a:r>
              <a:rPr lang="es-MX" sz="1400" b="1" dirty="0">
                <a:highlight>
                  <a:srgbClr val="FF00FF"/>
                </a:highlight>
                <a:latin typeface="Arial" panose="020B0604020202020204" pitchFamily="34" charset="0"/>
                <a:ea typeface="Times New Roman" panose="02020603050405020304" pitchFamily="18" charset="0"/>
              </a:rPr>
              <a:t>la mayor parte de las mujeres que están apoyando todo este tema feminista, pues son mujeres divorciadas</a:t>
            </a:r>
            <a:r>
              <a:rPr lang="es-MX" sz="1400" b="1" dirty="0">
                <a:latin typeface="Arial" panose="020B0604020202020204" pitchFamily="34" charset="0"/>
                <a:ea typeface="Times New Roman" panose="02020603050405020304" pitchFamily="18" charset="0"/>
              </a:rPr>
              <a:t> que tienen que trabajar, para sostener a sus hijos… no estamos hablando de esa mujer feminista que tiene su pareja que la mantenga…”. </a:t>
            </a:r>
          </a:p>
          <a:p>
            <a:pPr marL="0" indent="0" algn="just">
              <a:spcBef>
                <a:spcPts val="300"/>
              </a:spcBef>
              <a:buNone/>
            </a:pPr>
            <a:r>
              <a:rPr lang="es-MX" sz="1400" b="1" dirty="0" err="1">
                <a:latin typeface="Arial" panose="020B0604020202020204" pitchFamily="34" charset="0"/>
                <a:ea typeface="Times New Roman" panose="02020603050405020304" pitchFamily="18" charset="0"/>
              </a:rPr>
              <a:t>Ople</a:t>
            </a:r>
            <a:r>
              <a:rPr lang="es-MX" sz="1400" b="1" dirty="0">
                <a:latin typeface="Arial" panose="020B0604020202020204" pitchFamily="34" charset="0"/>
                <a:ea typeface="Times New Roman" panose="02020603050405020304" pitchFamily="18" charset="0"/>
              </a:rPr>
              <a:t> Tabasco declaró la existencia de violencia política pero Tribunal Electoral Local revocó esa determinación.</a:t>
            </a:r>
          </a:p>
          <a:p>
            <a:pPr marL="0" indent="0" algn="just">
              <a:spcBef>
                <a:spcPts val="300"/>
              </a:spcBef>
              <a:buNone/>
            </a:pPr>
            <a:r>
              <a:rPr lang="es-MX" sz="1400" b="1" dirty="0">
                <a:latin typeface="Arial" panose="020B0604020202020204" pitchFamily="34" charset="0"/>
                <a:ea typeface="Times New Roman" panose="02020603050405020304" pitchFamily="18" charset="0"/>
              </a:rPr>
              <a:t>4 marzo 2022. </a:t>
            </a:r>
            <a:r>
              <a:rPr lang="es-MX" sz="1400" dirty="0">
                <a:latin typeface="Arial" panose="020B0604020202020204" pitchFamily="34" charset="0"/>
                <a:ea typeface="Times New Roman" panose="02020603050405020304" pitchFamily="18" charset="0"/>
              </a:rPr>
              <a:t>Sala Xalapa del TEPJF</a:t>
            </a:r>
            <a:r>
              <a:rPr lang="es-MX" sz="1400" b="1" dirty="0">
                <a:latin typeface="Arial" panose="020B0604020202020204" pitchFamily="34" charset="0"/>
                <a:ea typeface="Times New Roman" panose="02020603050405020304" pitchFamily="18" charset="0"/>
              </a:rPr>
              <a:t> </a:t>
            </a:r>
            <a:r>
              <a:rPr lang="es-MX" sz="1400" dirty="0">
                <a:latin typeface="Arial" panose="020B0604020202020204" pitchFamily="34" charset="0"/>
                <a:ea typeface="Times New Roman" panose="02020603050405020304" pitchFamily="18" charset="0"/>
              </a:rPr>
              <a:t>determinó la actualización de violencia política de género ejercida en contra de las mujeres feministas y de la actora, quién se asume parte de este movimiento, dado que el mensaje denunciado</a:t>
            </a:r>
            <a:r>
              <a:rPr lang="es-MX" sz="1400" b="1" dirty="0">
                <a:effectLst/>
                <a:latin typeface="Arial" panose="020B0604020202020204" pitchFamily="34" charset="0"/>
                <a:ea typeface="Calibri" panose="020F0502020204030204" pitchFamily="34" charset="0"/>
              </a:rPr>
              <a:t> constituyó violencia simbólica al expresarse en un ámbito público dentro del marco de un proceso electoral y difundirse en diversos medios de comunicación electrónicos,</a:t>
            </a:r>
            <a:r>
              <a:rPr lang="es-MX" sz="1400" dirty="0">
                <a:latin typeface="Arial" panose="020B0604020202020204" pitchFamily="34" charset="0"/>
                <a:ea typeface="Times New Roman" panose="02020603050405020304" pitchFamily="18" charset="0"/>
              </a:rPr>
              <a:t> se emitió por un agente del estado al tratarse de un candidato por RSP a la presidencia municipal de Centro, Tabasco, cuyo discurso tuvo como finalidad generar una percepción negativa de las mujeres feministas en el marco de un proceso electoral local y durante la etapa del registro de candidaturas </a:t>
            </a:r>
            <a:r>
              <a:rPr lang="es-MX" sz="1400" b="1" dirty="0">
                <a:latin typeface="Arial" panose="020B0604020202020204" pitchFamily="34" charset="0"/>
                <a:ea typeface="Times New Roman" panose="02020603050405020304" pitchFamily="18" charset="0"/>
              </a:rPr>
              <a:t>(SX-JDC-46/2022).</a:t>
            </a:r>
          </a:p>
          <a:p>
            <a:pPr algn="just">
              <a:spcBef>
                <a:spcPts val="300"/>
              </a:spcBef>
            </a:pPr>
            <a:endParaRPr lang="es-MX" sz="1400" b="1" dirty="0">
              <a:solidFill>
                <a:srgbClr val="7030A0"/>
              </a:solidFill>
              <a:effectLst/>
              <a:latin typeface="Arial" panose="020B0604020202020204" pitchFamily="34" charset="0"/>
              <a:ea typeface="Times New Roman" panose="02020603050405020304" pitchFamily="18" charset="0"/>
            </a:endParaRPr>
          </a:p>
          <a:p>
            <a:pPr algn="just">
              <a:spcBef>
                <a:spcPts val="300"/>
              </a:spcBef>
            </a:pPr>
            <a:endParaRPr lang="es-MX" sz="1400" b="1" dirty="0">
              <a:solidFill>
                <a:srgbClr val="7030A0"/>
              </a:solidFill>
              <a:latin typeface="Arial" panose="020B0604020202020204" pitchFamily="34" charset="0"/>
              <a:cs typeface="Arial" panose="020B0604020202020204" pitchFamily="34" charset="0"/>
            </a:endParaRPr>
          </a:p>
        </p:txBody>
      </p:sp>
      <p:sp>
        <p:nvSpPr>
          <p:cNvPr id="4" name="Título 3">
            <a:extLst>
              <a:ext uri="{FF2B5EF4-FFF2-40B4-BE49-F238E27FC236}">
                <a16:creationId xmlns:a16="http://schemas.microsoft.com/office/drawing/2014/main" id="{DB5169A7-847B-40B6-9B99-EF1A598050CC}"/>
              </a:ext>
            </a:extLst>
          </p:cNvPr>
          <p:cNvSpPr>
            <a:spLocks noGrp="1"/>
          </p:cNvSpPr>
          <p:nvPr>
            <p:ph type="title"/>
          </p:nvPr>
        </p:nvSpPr>
        <p:spPr>
          <a:xfrm>
            <a:off x="5389338" y="340445"/>
            <a:ext cx="6544515" cy="551950"/>
          </a:xfrm>
        </p:spPr>
        <p:txBody>
          <a:bodyPr>
            <a:normAutofit fontScale="90000"/>
          </a:bodyPr>
          <a:lstStyle/>
          <a:p>
            <a:r>
              <a:rPr lang="es-MX" dirty="0"/>
              <a:t>Acciones que en la actualidad siguen afectando a las mujeres</a:t>
            </a:r>
          </a:p>
        </p:txBody>
      </p:sp>
    </p:spTree>
    <p:extLst>
      <p:ext uri="{BB962C8B-B14F-4D97-AF65-F5344CB8AC3E}">
        <p14:creationId xmlns:p14="http://schemas.microsoft.com/office/powerpoint/2010/main" val="18815555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45E4561B-0EA8-4E63-9B1C-216A805BF37F}"/>
              </a:ext>
            </a:extLst>
          </p:cNvPr>
          <p:cNvSpPr>
            <a:spLocks noGrp="1"/>
          </p:cNvSpPr>
          <p:nvPr>
            <p:ph type="title"/>
          </p:nvPr>
        </p:nvSpPr>
        <p:spPr>
          <a:xfrm>
            <a:off x="2547879" y="280452"/>
            <a:ext cx="8620230" cy="551950"/>
          </a:xfrm>
        </p:spPr>
        <p:txBody>
          <a:bodyPr>
            <a:normAutofit fontScale="90000"/>
          </a:bodyPr>
          <a:lstStyle/>
          <a:p>
            <a:pPr algn="ctr"/>
            <a:r>
              <a:rPr lang="es-MX" dirty="0"/>
              <a:t>Acciones de Legisladoras en la toma de decisiones  </a:t>
            </a:r>
          </a:p>
        </p:txBody>
      </p:sp>
      <p:sp>
        <p:nvSpPr>
          <p:cNvPr id="7" name="CuadroTexto 6">
            <a:extLst>
              <a:ext uri="{FF2B5EF4-FFF2-40B4-BE49-F238E27FC236}">
                <a16:creationId xmlns:a16="http://schemas.microsoft.com/office/drawing/2014/main" id="{498E5E5F-233A-4EDE-8841-70CFD7DBDBE3}"/>
              </a:ext>
            </a:extLst>
          </p:cNvPr>
          <p:cNvSpPr txBox="1"/>
          <p:nvPr/>
        </p:nvSpPr>
        <p:spPr>
          <a:xfrm>
            <a:off x="111967" y="5449079"/>
            <a:ext cx="5010539" cy="1200329"/>
          </a:xfrm>
          <a:prstGeom prst="rect">
            <a:avLst/>
          </a:prstGeom>
          <a:noFill/>
        </p:spPr>
        <p:txBody>
          <a:bodyPr wrap="square">
            <a:spAutoFit/>
          </a:bodyPr>
          <a:lstStyle/>
          <a:p>
            <a:pPr algn="ctr"/>
            <a:r>
              <a:rPr lang="es-MX" dirty="0"/>
              <a:t>La morenista Marisol </a:t>
            </a:r>
            <a:r>
              <a:rPr lang="es-MX" dirty="0" err="1"/>
              <a:t>Gasé</a:t>
            </a:r>
            <a:r>
              <a:rPr lang="es-MX" dirty="0"/>
              <a:t> se convirtió en #LadyCulera, cuando levantó un cartel con esa grosería escrita con plumón, en el debate del presupuesto de egresos 2022.</a:t>
            </a:r>
          </a:p>
        </p:txBody>
      </p:sp>
      <p:pic>
        <p:nvPicPr>
          <p:cNvPr id="1028" name="Picture 4" descr="Por qué la diputada Marisol Gasé fue apodada &quot;LadyCuler…&quot;? | La Verdad  Noticias">
            <a:extLst>
              <a:ext uri="{FF2B5EF4-FFF2-40B4-BE49-F238E27FC236}">
                <a16:creationId xmlns:a16="http://schemas.microsoft.com/office/drawing/2014/main" id="{92ECA6A3-D513-46D4-9EF5-A197523DFF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537" y="1036351"/>
            <a:ext cx="4357397" cy="43573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3E40731E-C40D-451B-9222-6E00A88609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7056" y="993880"/>
            <a:ext cx="5526621" cy="3173859"/>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13">
            <a:extLst>
              <a:ext uri="{FF2B5EF4-FFF2-40B4-BE49-F238E27FC236}">
                <a16:creationId xmlns:a16="http://schemas.microsoft.com/office/drawing/2014/main" id="{50CD04D1-7793-4BA2-AB2C-5761C382FA71}"/>
              </a:ext>
            </a:extLst>
          </p:cNvPr>
          <p:cNvSpPr txBox="1"/>
          <p:nvPr/>
        </p:nvSpPr>
        <p:spPr>
          <a:xfrm>
            <a:off x="5907056" y="4269224"/>
            <a:ext cx="5436425" cy="2308324"/>
          </a:xfrm>
          <a:prstGeom prst="rect">
            <a:avLst/>
          </a:prstGeom>
          <a:noFill/>
        </p:spPr>
        <p:txBody>
          <a:bodyPr wrap="square">
            <a:spAutoFit/>
          </a:bodyPr>
          <a:lstStyle/>
          <a:p>
            <a:r>
              <a:rPr lang="es-MX" sz="1600" dirty="0"/>
              <a:t>Dos diputadas del PRI, el 10 noviembre 2017, agredieron al diputado Mario Ariel, gritándole “eh, puto” y “quiere llorar”.</a:t>
            </a:r>
          </a:p>
          <a:p>
            <a:endParaRPr lang="es-MX" sz="1600" dirty="0"/>
          </a:p>
          <a:p>
            <a:r>
              <a:rPr lang="es-MX" sz="1600" dirty="0"/>
              <a:t>Las diputadas del PRI se burlaron cuando su colega Ariel Juárez (Morena), reclamó al ex gobernador priista, Eruviel Ávila, por el supuesto desvío de 3 mil 500 millones de pesos de la tesorería del Estado de México.</a:t>
            </a:r>
          </a:p>
        </p:txBody>
      </p:sp>
    </p:spTree>
    <p:extLst>
      <p:ext uri="{BB962C8B-B14F-4D97-AF65-F5344CB8AC3E}">
        <p14:creationId xmlns:p14="http://schemas.microsoft.com/office/powerpoint/2010/main" val="718877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AF88050D-1D14-4107-8805-36F60883CEB1}"/>
              </a:ext>
            </a:extLst>
          </p:cNvPr>
          <p:cNvSpPr>
            <a:spLocks noGrp="1"/>
          </p:cNvSpPr>
          <p:nvPr>
            <p:ph type="title"/>
          </p:nvPr>
        </p:nvSpPr>
        <p:spPr>
          <a:xfrm>
            <a:off x="1081549" y="3212001"/>
            <a:ext cx="9537290" cy="1254117"/>
          </a:xfrm>
        </p:spPr>
        <p:txBody>
          <a:bodyPr/>
          <a:lstStyle/>
          <a:p>
            <a:r>
              <a:rPr lang="es-MX" b="1" dirty="0"/>
              <a:t>JUZGAR CON PERSPECTIVA DE GÉNERO</a:t>
            </a:r>
          </a:p>
        </p:txBody>
      </p:sp>
    </p:spTree>
    <p:extLst>
      <p:ext uri="{BB962C8B-B14F-4D97-AF65-F5344CB8AC3E}">
        <p14:creationId xmlns:p14="http://schemas.microsoft.com/office/powerpoint/2010/main" val="35540656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4815274" y="0"/>
            <a:ext cx="3221566" cy="1601336"/>
          </a:xfrm>
          <a:prstGeom prst="rect">
            <a:avLst/>
          </a:prstGeom>
        </p:spPr>
      </p:pic>
      <p:sp>
        <p:nvSpPr>
          <p:cNvPr id="7" name="TextBox 6">
            <a:extLst>
              <a:ext uri="{FF2B5EF4-FFF2-40B4-BE49-F238E27FC236}">
                <a16:creationId xmlns:a16="http://schemas.microsoft.com/office/drawing/2014/main" id="{45C74FCE-67F3-40E5-8E00-405A2EB291D1}"/>
              </a:ext>
            </a:extLst>
          </p:cNvPr>
          <p:cNvSpPr txBox="1"/>
          <p:nvPr/>
        </p:nvSpPr>
        <p:spPr>
          <a:xfrm>
            <a:off x="3468247" y="1107667"/>
            <a:ext cx="5915620" cy="706988"/>
          </a:xfrm>
          <a:prstGeom prst="rect">
            <a:avLst/>
          </a:prstGeom>
          <a:noFill/>
        </p:spPr>
        <p:txBody>
          <a:bodyPr wrap="square" lIns="0" tIns="0" rIns="0" bIns="0" rtlCol="0" anchor="ctr">
            <a:spAutoFit/>
          </a:bodyPr>
          <a:lstStyle/>
          <a:p>
            <a:pPr algn="ctr" defTabSz="514350"/>
            <a:r>
              <a:rPr lang="es-MX" sz="3300" b="1" dirty="0">
                <a:solidFill>
                  <a:srgbClr val="000000"/>
                </a:solidFill>
                <a:latin typeface="Arial Black" panose="020B0A04020102020204" pitchFamily="34" charset="0"/>
              </a:rPr>
              <a:t>SCJN</a:t>
            </a:r>
          </a:p>
          <a:p>
            <a:pPr algn="ctr" defTabSz="514350"/>
            <a:r>
              <a:rPr lang="es-MX" sz="1294" dirty="0">
                <a:solidFill>
                  <a:srgbClr val="000000"/>
                </a:solidFill>
                <a:latin typeface="Century Gothic"/>
              </a:rPr>
              <a:t>Revisa constitucionalidad de leyes electorales</a:t>
            </a:r>
            <a:endParaRPr lang="id-ID" sz="1294" dirty="0">
              <a:solidFill>
                <a:srgbClr val="000000"/>
              </a:solidFill>
              <a:latin typeface="Century Gothic"/>
            </a:endParaRPr>
          </a:p>
        </p:txBody>
      </p:sp>
      <p:sp>
        <p:nvSpPr>
          <p:cNvPr id="167" name="Freeform 950">
            <a:extLst>
              <a:ext uri="{FF2B5EF4-FFF2-40B4-BE49-F238E27FC236}">
                <a16:creationId xmlns:a16="http://schemas.microsoft.com/office/drawing/2014/main" id="{9E70EA9E-929E-444E-8A72-611F521BF5E6}"/>
              </a:ext>
            </a:extLst>
          </p:cNvPr>
          <p:cNvSpPr>
            <a:spLocks noEditPoints="1"/>
          </p:cNvSpPr>
          <p:nvPr/>
        </p:nvSpPr>
        <p:spPr bwMode="auto">
          <a:xfrm>
            <a:off x="2945381" y="1697746"/>
            <a:ext cx="166547" cy="215672"/>
          </a:xfrm>
          <a:custGeom>
            <a:avLst/>
            <a:gdLst>
              <a:gd name="T0" fmla="*/ 542 w 553"/>
              <a:gd name="T1" fmla="*/ 205 h 722"/>
              <a:gd name="T2" fmla="*/ 323 w 553"/>
              <a:gd name="T3" fmla="*/ 313 h 722"/>
              <a:gd name="T4" fmla="*/ 312 w 553"/>
              <a:gd name="T5" fmla="*/ 306 h 722"/>
              <a:gd name="T6" fmla="*/ 315 w 553"/>
              <a:gd name="T7" fmla="*/ 293 h 722"/>
              <a:gd name="T8" fmla="*/ 444 w 553"/>
              <a:gd name="T9" fmla="*/ 289 h 722"/>
              <a:gd name="T10" fmla="*/ 455 w 553"/>
              <a:gd name="T11" fmla="*/ 297 h 722"/>
              <a:gd name="T12" fmla="*/ 452 w 553"/>
              <a:gd name="T13" fmla="*/ 310 h 722"/>
              <a:gd name="T14" fmla="*/ 444 w 553"/>
              <a:gd name="T15" fmla="*/ 433 h 722"/>
              <a:gd name="T16" fmla="*/ 315 w 553"/>
              <a:gd name="T17" fmla="*/ 430 h 722"/>
              <a:gd name="T18" fmla="*/ 312 w 553"/>
              <a:gd name="T19" fmla="*/ 417 h 722"/>
              <a:gd name="T20" fmla="*/ 323 w 553"/>
              <a:gd name="T21" fmla="*/ 409 h 722"/>
              <a:gd name="T22" fmla="*/ 452 w 553"/>
              <a:gd name="T23" fmla="*/ 413 h 722"/>
              <a:gd name="T24" fmla="*/ 455 w 553"/>
              <a:gd name="T25" fmla="*/ 426 h 722"/>
              <a:gd name="T26" fmla="*/ 444 w 553"/>
              <a:gd name="T27" fmla="*/ 433 h 722"/>
              <a:gd name="T28" fmla="*/ 318 w 553"/>
              <a:gd name="T29" fmla="*/ 577 h 722"/>
              <a:gd name="T30" fmla="*/ 311 w 553"/>
              <a:gd name="T31" fmla="*/ 566 h 722"/>
              <a:gd name="T32" fmla="*/ 318 w 553"/>
              <a:gd name="T33" fmla="*/ 555 h 722"/>
              <a:gd name="T34" fmla="*/ 449 w 553"/>
              <a:gd name="T35" fmla="*/ 555 h 722"/>
              <a:gd name="T36" fmla="*/ 456 w 553"/>
              <a:gd name="T37" fmla="*/ 566 h 722"/>
              <a:gd name="T38" fmla="*/ 449 w 553"/>
              <a:gd name="T39" fmla="*/ 577 h 722"/>
              <a:gd name="T40" fmla="*/ 194 w 553"/>
              <a:gd name="T41" fmla="*/ 325 h 722"/>
              <a:gd name="T42" fmla="*/ 181 w 553"/>
              <a:gd name="T43" fmla="*/ 327 h 722"/>
              <a:gd name="T44" fmla="*/ 129 w 553"/>
              <a:gd name="T45" fmla="*/ 275 h 722"/>
              <a:gd name="T46" fmla="*/ 132 w 553"/>
              <a:gd name="T47" fmla="*/ 262 h 722"/>
              <a:gd name="T48" fmla="*/ 145 w 553"/>
              <a:gd name="T49" fmla="*/ 260 h 722"/>
              <a:gd name="T50" fmla="*/ 253 w 553"/>
              <a:gd name="T51" fmla="*/ 232 h 722"/>
              <a:gd name="T52" fmla="*/ 267 w 553"/>
              <a:gd name="T53" fmla="*/ 230 h 722"/>
              <a:gd name="T54" fmla="*/ 274 w 553"/>
              <a:gd name="T55" fmla="*/ 240 h 722"/>
              <a:gd name="T56" fmla="*/ 271 w 553"/>
              <a:gd name="T57" fmla="*/ 386 h 722"/>
              <a:gd name="T58" fmla="*/ 186 w 553"/>
              <a:gd name="T59" fmla="*/ 465 h 722"/>
              <a:gd name="T60" fmla="*/ 132 w 553"/>
              <a:gd name="T61" fmla="*/ 415 h 722"/>
              <a:gd name="T62" fmla="*/ 129 w 553"/>
              <a:gd name="T63" fmla="*/ 403 h 722"/>
              <a:gd name="T64" fmla="*/ 140 w 553"/>
              <a:gd name="T65" fmla="*/ 395 h 722"/>
              <a:gd name="T66" fmla="*/ 186 w 553"/>
              <a:gd name="T67" fmla="*/ 436 h 722"/>
              <a:gd name="T68" fmla="*/ 262 w 553"/>
              <a:gd name="T69" fmla="*/ 365 h 722"/>
              <a:gd name="T70" fmla="*/ 273 w 553"/>
              <a:gd name="T71" fmla="*/ 372 h 722"/>
              <a:gd name="T72" fmla="*/ 271 w 553"/>
              <a:gd name="T73" fmla="*/ 386 h 722"/>
              <a:gd name="T74" fmla="*/ 190 w 553"/>
              <a:gd name="T75" fmla="*/ 601 h 722"/>
              <a:gd name="T76" fmla="*/ 178 w 553"/>
              <a:gd name="T77" fmla="*/ 599 h 722"/>
              <a:gd name="T78" fmla="*/ 128 w 553"/>
              <a:gd name="T79" fmla="*/ 545 h 722"/>
              <a:gd name="T80" fmla="*/ 136 w 553"/>
              <a:gd name="T81" fmla="*/ 533 h 722"/>
              <a:gd name="T82" fmla="*/ 149 w 553"/>
              <a:gd name="T83" fmla="*/ 535 h 722"/>
              <a:gd name="T84" fmla="*/ 258 w 553"/>
              <a:gd name="T85" fmla="*/ 502 h 722"/>
              <a:gd name="T86" fmla="*/ 271 w 553"/>
              <a:gd name="T87" fmla="*/ 505 h 722"/>
              <a:gd name="T88" fmla="*/ 273 w 553"/>
              <a:gd name="T89" fmla="*/ 518 h 722"/>
              <a:gd name="T90" fmla="*/ 357 w 553"/>
              <a:gd name="T91" fmla="*/ 3 h 722"/>
              <a:gd name="T92" fmla="*/ 12 w 553"/>
              <a:gd name="T93" fmla="*/ 0 h 722"/>
              <a:gd name="T94" fmla="*/ 1 w 553"/>
              <a:gd name="T95" fmla="*/ 7 h 722"/>
              <a:gd name="T96" fmla="*/ 1 w 553"/>
              <a:gd name="T97" fmla="*/ 715 h 722"/>
              <a:gd name="T98" fmla="*/ 12 w 553"/>
              <a:gd name="T99" fmla="*/ 722 h 722"/>
              <a:gd name="T100" fmla="*/ 550 w 553"/>
              <a:gd name="T101" fmla="*/ 719 h 722"/>
              <a:gd name="T102" fmla="*/ 553 w 553"/>
              <a:gd name="T103" fmla="*/ 205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53" h="722">
                <a:moveTo>
                  <a:pt x="349" y="205"/>
                </a:moveTo>
                <a:lnTo>
                  <a:pt x="349" y="12"/>
                </a:lnTo>
                <a:lnTo>
                  <a:pt x="542" y="205"/>
                </a:lnTo>
                <a:lnTo>
                  <a:pt x="349" y="205"/>
                </a:lnTo>
                <a:close/>
                <a:moveTo>
                  <a:pt x="444" y="313"/>
                </a:moveTo>
                <a:lnTo>
                  <a:pt x="323" y="313"/>
                </a:lnTo>
                <a:lnTo>
                  <a:pt x="318" y="312"/>
                </a:lnTo>
                <a:lnTo>
                  <a:pt x="315" y="310"/>
                </a:lnTo>
                <a:lnTo>
                  <a:pt x="312" y="306"/>
                </a:lnTo>
                <a:lnTo>
                  <a:pt x="311" y="301"/>
                </a:lnTo>
                <a:lnTo>
                  <a:pt x="312" y="297"/>
                </a:lnTo>
                <a:lnTo>
                  <a:pt x="315" y="293"/>
                </a:lnTo>
                <a:lnTo>
                  <a:pt x="318" y="290"/>
                </a:lnTo>
                <a:lnTo>
                  <a:pt x="323" y="289"/>
                </a:lnTo>
                <a:lnTo>
                  <a:pt x="444" y="289"/>
                </a:lnTo>
                <a:lnTo>
                  <a:pt x="449" y="290"/>
                </a:lnTo>
                <a:lnTo>
                  <a:pt x="452" y="293"/>
                </a:lnTo>
                <a:lnTo>
                  <a:pt x="455" y="297"/>
                </a:lnTo>
                <a:lnTo>
                  <a:pt x="456" y="301"/>
                </a:lnTo>
                <a:lnTo>
                  <a:pt x="455" y="306"/>
                </a:lnTo>
                <a:lnTo>
                  <a:pt x="452" y="310"/>
                </a:lnTo>
                <a:lnTo>
                  <a:pt x="449" y="312"/>
                </a:lnTo>
                <a:lnTo>
                  <a:pt x="444" y="313"/>
                </a:lnTo>
                <a:close/>
                <a:moveTo>
                  <a:pt x="444" y="433"/>
                </a:moveTo>
                <a:lnTo>
                  <a:pt x="323" y="433"/>
                </a:lnTo>
                <a:lnTo>
                  <a:pt x="318" y="432"/>
                </a:lnTo>
                <a:lnTo>
                  <a:pt x="315" y="430"/>
                </a:lnTo>
                <a:lnTo>
                  <a:pt x="312" y="426"/>
                </a:lnTo>
                <a:lnTo>
                  <a:pt x="311" y="421"/>
                </a:lnTo>
                <a:lnTo>
                  <a:pt x="312" y="417"/>
                </a:lnTo>
                <a:lnTo>
                  <a:pt x="315" y="413"/>
                </a:lnTo>
                <a:lnTo>
                  <a:pt x="318" y="410"/>
                </a:lnTo>
                <a:lnTo>
                  <a:pt x="323" y="409"/>
                </a:lnTo>
                <a:lnTo>
                  <a:pt x="444" y="409"/>
                </a:lnTo>
                <a:lnTo>
                  <a:pt x="449" y="410"/>
                </a:lnTo>
                <a:lnTo>
                  <a:pt x="452" y="413"/>
                </a:lnTo>
                <a:lnTo>
                  <a:pt x="455" y="417"/>
                </a:lnTo>
                <a:lnTo>
                  <a:pt x="456" y="421"/>
                </a:lnTo>
                <a:lnTo>
                  <a:pt x="455" y="426"/>
                </a:lnTo>
                <a:lnTo>
                  <a:pt x="452" y="430"/>
                </a:lnTo>
                <a:lnTo>
                  <a:pt x="449" y="432"/>
                </a:lnTo>
                <a:lnTo>
                  <a:pt x="444" y="433"/>
                </a:lnTo>
                <a:close/>
                <a:moveTo>
                  <a:pt x="444" y="578"/>
                </a:moveTo>
                <a:lnTo>
                  <a:pt x="323" y="578"/>
                </a:lnTo>
                <a:lnTo>
                  <a:pt x="318" y="577"/>
                </a:lnTo>
                <a:lnTo>
                  <a:pt x="315" y="574"/>
                </a:lnTo>
                <a:lnTo>
                  <a:pt x="312" y="571"/>
                </a:lnTo>
                <a:lnTo>
                  <a:pt x="311" y="566"/>
                </a:lnTo>
                <a:lnTo>
                  <a:pt x="312" y="561"/>
                </a:lnTo>
                <a:lnTo>
                  <a:pt x="315" y="558"/>
                </a:lnTo>
                <a:lnTo>
                  <a:pt x="318" y="555"/>
                </a:lnTo>
                <a:lnTo>
                  <a:pt x="323" y="554"/>
                </a:lnTo>
                <a:lnTo>
                  <a:pt x="444" y="554"/>
                </a:lnTo>
                <a:lnTo>
                  <a:pt x="449" y="555"/>
                </a:lnTo>
                <a:lnTo>
                  <a:pt x="452" y="558"/>
                </a:lnTo>
                <a:lnTo>
                  <a:pt x="455" y="561"/>
                </a:lnTo>
                <a:lnTo>
                  <a:pt x="456" y="566"/>
                </a:lnTo>
                <a:lnTo>
                  <a:pt x="455" y="571"/>
                </a:lnTo>
                <a:lnTo>
                  <a:pt x="452" y="574"/>
                </a:lnTo>
                <a:lnTo>
                  <a:pt x="449" y="577"/>
                </a:lnTo>
                <a:lnTo>
                  <a:pt x="444" y="578"/>
                </a:lnTo>
                <a:close/>
                <a:moveTo>
                  <a:pt x="271" y="249"/>
                </a:moveTo>
                <a:lnTo>
                  <a:pt x="194" y="325"/>
                </a:lnTo>
                <a:lnTo>
                  <a:pt x="190" y="327"/>
                </a:lnTo>
                <a:lnTo>
                  <a:pt x="186" y="328"/>
                </a:lnTo>
                <a:lnTo>
                  <a:pt x="181" y="327"/>
                </a:lnTo>
                <a:lnTo>
                  <a:pt x="178" y="325"/>
                </a:lnTo>
                <a:lnTo>
                  <a:pt x="132" y="280"/>
                </a:lnTo>
                <a:lnTo>
                  <a:pt x="129" y="275"/>
                </a:lnTo>
                <a:lnTo>
                  <a:pt x="128" y="270"/>
                </a:lnTo>
                <a:lnTo>
                  <a:pt x="129" y="266"/>
                </a:lnTo>
                <a:lnTo>
                  <a:pt x="132" y="262"/>
                </a:lnTo>
                <a:lnTo>
                  <a:pt x="136" y="260"/>
                </a:lnTo>
                <a:lnTo>
                  <a:pt x="140" y="259"/>
                </a:lnTo>
                <a:lnTo>
                  <a:pt x="145" y="260"/>
                </a:lnTo>
                <a:lnTo>
                  <a:pt x="149" y="262"/>
                </a:lnTo>
                <a:lnTo>
                  <a:pt x="186" y="299"/>
                </a:lnTo>
                <a:lnTo>
                  <a:pt x="253" y="232"/>
                </a:lnTo>
                <a:lnTo>
                  <a:pt x="258" y="230"/>
                </a:lnTo>
                <a:lnTo>
                  <a:pt x="262" y="229"/>
                </a:lnTo>
                <a:lnTo>
                  <a:pt x="267" y="230"/>
                </a:lnTo>
                <a:lnTo>
                  <a:pt x="271" y="232"/>
                </a:lnTo>
                <a:lnTo>
                  <a:pt x="273" y="236"/>
                </a:lnTo>
                <a:lnTo>
                  <a:pt x="274" y="240"/>
                </a:lnTo>
                <a:lnTo>
                  <a:pt x="273" y="245"/>
                </a:lnTo>
                <a:lnTo>
                  <a:pt x="271" y="249"/>
                </a:lnTo>
                <a:close/>
                <a:moveTo>
                  <a:pt x="271" y="386"/>
                </a:moveTo>
                <a:lnTo>
                  <a:pt x="194" y="461"/>
                </a:lnTo>
                <a:lnTo>
                  <a:pt x="190" y="464"/>
                </a:lnTo>
                <a:lnTo>
                  <a:pt x="186" y="465"/>
                </a:lnTo>
                <a:lnTo>
                  <a:pt x="181" y="464"/>
                </a:lnTo>
                <a:lnTo>
                  <a:pt x="178" y="461"/>
                </a:lnTo>
                <a:lnTo>
                  <a:pt x="132" y="415"/>
                </a:lnTo>
                <a:lnTo>
                  <a:pt x="129" y="411"/>
                </a:lnTo>
                <a:lnTo>
                  <a:pt x="128" y="407"/>
                </a:lnTo>
                <a:lnTo>
                  <a:pt x="129" y="403"/>
                </a:lnTo>
                <a:lnTo>
                  <a:pt x="132" y="399"/>
                </a:lnTo>
                <a:lnTo>
                  <a:pt x="136" y="396"/>
                </a:lnTo>
                <a:lnTo>
                  <a:pt x="140" y="395"/>
                </a:lnTo>
                <a:lnTo>
                  <a:pt x="145" y="396"/>
                </a:lnTo>
                <a:lnTo>
                  <a:pt x="149" y="399"/>
                </a:lnTo>
                <a:lnTo>
                  <a:pt x="186" y="436"/>
                </a:lnTo>
                <a:lnTo>
                  <a:pt x="253" y="368"/>
                </a:lnTo>
                <a:lnTo>
                  <a:pt x="258" y="365"/>
                </a:lnTo>
                <a:lnTo>
                  <a:pt x="262" y="365"/>
                </a:lnTo>
                <a:lnTo>
                  <a:pt x="267" y="365"/>
                </a:lnTo>
                <a:lnTo>
                  <a:pt x="271" y="368"/>
                </a:lnTo>
                <a:lnTo>
                  <a:pt x="273" y="372"/>
                </a:lnTo>
                <a:lnTo>
                  <a:pt x="274" y="376"/>
                </a:lnTo>
                <a:lnTo>
                  <a:pt x="273" y="381"/>
                </a:lnTo>
                <a:lnTo>
                  <a:pt x="271" y="386"/>
                </a:lnTo>
                <a:close/>
                <a:moveTo>
                  <a:pt x="271" y="522"/>
                </a:moveTo>
                <a:lnTo>
                  <a:pt x="194" y="599"/>
                </a:lnTo>
                <a:lnTo>
                  <a:pt x="190" y="601"/>
                </a:lnTo>
                <a:lnTo>
                  <a:pt x="186" y="602"/>
                </a:lnTo>
                <a:lnTo>
                  <a:pt x="181" y="601"/>
                </a:lnTo>
                <a:lnTo>
                  <a:pt x="178" y="599"/>
                </a:lnTo>
                <a:lnTo>
                  <a:pt x="132" y="553"/>
                </a:lnTo>
                <a:lnTo>
                  <a:pt x="129" y="549"/>
                </a:lnTo>
                <a:lnTo>
                  <a:pt x="128" y="545"/>
                </a:lnTo>
                <a:lnTo>
                  <a:pt x="129" y="540"/>
                </a:lnTo>
                <a:lnTo>
                  <a:pt x="132" y="535"/>
                </a:lnTo>
                <a:lnTo>
                  <a:pt x="136" y="533"/>
                </a:lnTo>
                <a:lnTo>
                  <a:pt x="140" y="532"/>
                </a:lnTo>
                <a:lnTo>
                  <a:pt x="145" y="533"/>
                </a:lnTo>
                <a:lnTo>
                  <a:pt x="149" y="535"/>
                </a:lnTo>
                <a:lnTo>
                  <a:pt x="186" y="572"/>
                </a:lnTo>
                <a:lnTo>
                  <a:pt x="253" y="505"/>
                </a:lnTo>
                <a:lnTo>
                  <a:pt x="258" y="502"/>
                </a:lnTo>
                <a:lnTo>
                  <a:pt x="262" y="501"/>
                </a:lnTo>
                <a:lnTo>
                  <a:pt x="267" y="502"/>
                </a:lnTo>
                <a:lnTo>
                  <a:pt x="271" y="505"/>
                </a:lnTo>
                <a:lnTo>
                  <a:pt x="273" y="509"/>
                </a:lnTo>
                <a:lnTo>
                  <a:pt x="274" y="513"/>
                </a:lnTo>
                <a:lnTo>
                  <a:pt x="273" y="518"/>
                </a:lnTo>
                <a:lnTo>
                  <a:pt x="271" y="522"/>
                </a:lnTo>
                <a:close/>
                <a:moveTo>
                  <a:pt x="550" y="196"/>
                </a:moveTo>
                <a:lnTo>
                  <a:pt x="357" y="3"/>
                </a:lnTo>
                <a:lnTo>
                  <a:pt x="353" y="1"/>
                </a:lnTo>
                <a:lnTo>
                  <a:pt x="349" y="0"/>
                </a:lnTo>
                <a:lnTo>
                  <a:pt x="12" y="0"/>
                </a:lnTo>
                <a:lnTo>
                  <a:pt x="7" y="1"/>
                </a:lnTo>
                <a:lnTo>
                  <a:pt x="4" y="3"/>
                </a:lnTo>
                <a:lnTo>
                  <a:pt x="1" y="7"/>
                </a:lnTo>
                <a:lnTo>
                  <a:pt x="0" y="12"/>
                </a:lnTo>
                <a:lnTo>
                  <a:pt x="0" y="711"/>
                </a:lnTo>
                <a:lnTo>
                  <a:pt x="1" y="715"/>
                </a:lnTo>
                <a:lnTo>
                  <a:pt x="4" y="719"/>
                </a:lnTo>
                <a:lnTo>
                  <a:pt x="7" y="721"/>
                </a:lnTo>
                <a:lnTo>
                  <a:pt x="12" y="722"/>
                </a:lnTo>
                <a:lnTo>
                  <a:pt x="542" y="722"/>
                </a:lnTo>
                <a:lnTo>
                  <a:pt x="546" y="721"/>
                </a:lnTo>
                <a:lnTo>
                  <a:pt x="550" y="719"/>
                </a:lnTo>
                <a:lnTo>
                  <a:pt x="552" y="715"/>
                </a:lnTo>
                <a:lnTo>
                  <a:pt x="553" y="711"/>
                </a:lnTo>
                <a:lnTo>
                  <a:pt x="553" y="205"/>
                </a:lnTo>
                <a:lnTo>
                  <a:pt x="552" y="200"/>
                </a:lnTo>
                <a:lnTo>
                  <a:pt x="550" y="196"/>
                </a:ln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pPr defTabSz="514350"/>
            <a:endParaRPr lang="en-US" sz="1013" dirty="0">
              <a:solidFill>
                <a:srgbClr val="595959"/>
              </a:solidFill>
              <a:latin typeface="Century Gothic"/>
            </a:endParaRPr>
          </a:p>
        </p:txBody>
      </p:sp>
      <p:sp>
        <p:nvSpPr>
          <p:cNvPr id="170" name="Title 3">
            <a:extLst>
              <a:ext uri="{FF2B5EF4-FFF2-40B4-BE49-F238E27FC236}">
                <a16:creationId xmlns:a16="http://schemas.microsoft.com/office/drawing/2014/main" id="{A0A99D3B-3EA1-4C1C-A095-2FE4EB0E159F}"/>
              </a:ext>
            </a:extLst>
          </p:cNvPr>
          <p:cNvSpPr txBox="1">
            <a:spLocks/>
          </p:cNvSpPr>
          <p:nvPr/>
        </p:nvSpPr>
        <p:spPr>
          <a:xfrm>
            <a:off x="2516608" y="4233828"/>
            <a:ext cx="2106250" cy="342786"/>
          </a:xfrm>
          <a:prstGeom prst="rect">
            <a:avLst/>
          </a:prstGeom>
        </p:spPr>
        <p:txBody>
          <a:bodyPr wrap="square" lIns="0" tIns="0" rIns="0" b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defTabSz="685800"/>
            <a:r>
              <a:rPr lang="en-US" sz="2475" b="1" dirty="0">
                <a:solidFill>
                  <a:prstClr val="white"/>
                </a:solidFill>
                <a:latin typeface="Century Gothic"/>
              </a:rPr>
              <a:t>DEFINICIONE</a:t>
            </a:r>
            <a:r>
              <a:rPr lang="en-US" sz="2475" dirty="0">
                <a:solidFill>
                  <a:prstClr val="white"/>
                </a:solidFill>
                <a:latin typeface="Century Gothic"/>
              </a:rPr>
              <a:t>S</a:t>
            </a:r>
          </a:p>
        </p:txBody>
      </p:sp>
      <p:grpSp>
        <p:nvGrpSpPr>
          <p:cNvPr id="171" name="Group 29">
            <a:extLst>
              <a:ext uri="{FF2B5EF4-FFF2-40B4-BE49-F238E27FC236}">
                <a16:creationId xmlns:a16="http://schemas.microsoft.com/office/drawing/2014/main" id="{D36CD6AD-EA8B-4135-AE7B-AC2C0177E054}"/>
              </a:ext>
            </a:extLst>
          </p:cNvPr>
          <p:cNvGrpSpPr/>
          <p:nvPr/>
        </p:nvGrpSpPr>
        <p:grpSpPr>
          <a:xfrm>
            <a:off x="4163874" y="3819976"/>
            <a:ext cx="544711" cy="547100"/>
            <a:chOff x="5554663" y="3611563"/>
            <a:chExt cx="361950" cy="363537"/>
          </a:xfrm>
          <a:solidFill>
            <a:schemeClr val="bg1"/>
          </a:solidFill>
        </p:grpSpPr>
        <p:sp>
          <p:nvSpPr>
            <p:cNvPr id="172" name="Freeform 48">
              <a:extLst>
                <a:ext uri="{FF2B5EF4-FFF2-40B4-BE49-F238E27FC236}">
                  <a16:creationId xmlns:a16="http://schemas.microsoft.com/office/drawing/2014/main" id="{DCF8E78C-88AA-40B7-AC94-F3921BE7021F}"/>
                </a:ext>
              </a:extLst>
            </p:cNvPr>
            <p:cNvSpPr>
              <a:spLocks noEditPoints="1"/>
            </p:cNvSpPr>
            <p:nvPr/>
          </p:nvSpPr>
          <p:spPr bwMode="auto">
            <a:xfrm>
              <a:off x="5661025" y="3611563"/>
              <a:ext cx="255588" cy="257175"/>
            </a:xfrm>
            <a:custGeom>
              <a:avLst/>
              <a:gdLst>
                <a:gd name="T0" fmla="*/ 67 w 68"/>
                <a:gd name="T1" fmla="*/ 41 h 68"/>
                <a:gd name="T2" fmla="*/ 62 w 68"/>
                <a:gd name="T3" fmla="*/ 38 h 68"/>
                <a:gd name="T4" fmla="*/ 62 w 68"/>
                <a:gd name="T5" fmla="*/ 34 h 68"/>
                <a:gd name="T6" fmla="*/ 62 w 68"/>
                <a:gd name="T7" fmla="*/ 30 h 68"/>
                <a:gd name="T8" fmla="*/ 67 w 68"/>
                <a:gd name="T9" fmla="*/ 27 h 68"/>
                <a:gd name="T10" fmla="*/ 67 w 68"/>
                <a:gd name="T11" fmla="*/ 24 h 68"/>
                <a:gd name="T12" fmla="*/ 59 w 68"/>
                <a:gd name="T13" fmla="*/ 10 h 68"/>
                <a:gd name="T14" fmla="*/ 58 w 68"/>
                <a:gd name="T15" fmla="*/ 9 h 68"/>
                <a:gd name="T16" fmla="*/ 57 w 68"/>
                <a:gd name="T17" fmla="*/ 9 h 68"/>
                <a:gd name="T18" fmla="*/ 52 w 68"/>
                <a:gd name="T19" fmla="*/ 12 h 68"/>
                <a:gd name="T20" fmla="*/ 44 w 68"/>
                <a:gd name="T21" fmla="*/ 8 h 68"/>
                <a:gd name="T22" fmla="*/ 44 w 68"/>
                <a:gd name="T23" fmla="*/ 2 h 68"/>
                <a:gd name="T24" fmla="*/ 42 w 68"/>
                <a:gd name="T25" fmla="*/ 0 h 68"/>
                <a:gd name="T26" fmla="*/ 26 w 68"/>
                <a:gd name="T27" fmla="*/ 0 h 68"/>
                <a:gd name="T28" fmla="*/ 24 w 68"/>
                <a:gd name="T29" fmla="*/ 2 h 68"/>
                <a:gd name="T30" fmla="*/ 24 w 68"/>
                <a:gd name="T31" fmla="*/ 8 h 68"/>
                <a:gd name="T32" fmla="*/ 17 w 68"/>
                <a:gd name="T33" fmla="*/ 12 h 68"/>
                <a:gd name="T34" fmla="*/ 11 w 68"/>
                <a:gd name="T35" fmla="*/ 9 h 68"/>
                <a:gd name="T36" fmla="*/ 9 w 68"/>
                <a:gd name="T37" fmla="*/ 10 h 68"/>
                <a:gd name="T38" fmla="*/ 1 w 68"/>
                <a:gd name="T39" fmla="*/ 24 h 68"/>
                <a:gd name="T40" fmla="*/ 0 w 68"/>
                <a:gd name="T41" fmla="*/ 25 h 68"/>
                <a:gd name="T42" fmla="*/ 1 w 68"/>
                <a:gd name="T43" fmla="*/ 27 h 68"/>
                <a:gd name="T44" fmla="*/ 6 w 68"/>
                <a:gd name="T45" fmla="*/ 30 h 68"/>
                <a:gd name="T46" fmla="*/ 6 w 68"/>
                <a:gd name="T47" fmla="*/ 34 h 68"/>
                <a:gd name="T48" fmla="*/ 6 w 68"/>
                <a:gd name="T49" fmla="*/ 38 h 68"/>
                <a:gd name="T50" fmla="*/ 1 w 68"/>
                <a:gd name="T51" fmla="*/ 41 h 68"/>
                <a:gd name="T52" fmla="*/ 1 w 68"/>
                <a:gd name="T53" fmla="*/ 44 h 68"/>
                <a:gd name="T54" fmla="*/ 9 w 68"/>
                <a:gd name="T55" fmla="*/ 58 h 68"/>
                <a:gd name="T56" fmla="*/ 11 w 68"/>
                <a:gd name="T57" fmla="*/ 59 h 68"/>
                <a:gd name="T58" fmla="*/ 17 w 68"/>
                <a:gd name="T59" fmla="*/ 56 h 68"/>
                <a:gd name="T60" fmla="*/ 24 w 68"/>
                <a:gd name="T61" fmla="*/ 60 h 68"/>
                <a:gd name="T62" fmla="*/ 24 w 68"/>
                <a:gd name="T63" fmla="*/ 66 h 68"/>
                <a:gd name="T64" fmla="*/ 26 w 68"/>
                <a:gd name="T65" fmla="*/ 68 h 68"/>
                <a:gd name="T66" fmla="*/ 42 w 68"/>
                <a:gd name="T67" fmla="*/ 68 h 68"/>
                <a:gd name="T68" fmla="*/ 44 w 68"/>
                <a:gd name="T69" fmla="*/ 66 h 68"/>
                <a:gd name="T70" fmla="*/ 44 w 68"/>
                <a:gd name="T71" fmla="*/ 60 h 68"/>
                <a:gd name="T72" fmla="*/ 52 w 68"/>
                <a:gd name="T73" fmla="*/ 56 h 68"/>
                <a:gd name="T74" fmla="*/ 57 w 68"/>
                <a:gd name="T75" fmla="*/ 59 h 68"/>
                <a:gd name="T76" fmla="*/ 58 w 68"/>
                <a:gd name="T77" fmla="*/ 59 h 68"/>
                <a:gd name="T78" fmla="*/ 60 w 68"/>
                <a:gd name="T79" fmla="*/ 58 h 68"/>
                <a:gd name="T80" fmla="*/ 68 w 68"/>
                <a:gd name="T81" fmla="*/ 44 h 68"/>
                <a:gd name="T82" fmla="*/ 67 w 68"/>
                <a:gd name="T83" fmla="*/ 41 h 68"/>
                <a:gd name="T84" fmla="*/ 34 w 68"/>
                <a:gd name="T85" fmla="*/ 46 h 68"/>
                <a:gd name="T86" fmla="*/ 22 w 68"/>
                <a:gd name="T87" fmla="*/ 34 h 68"/>
                <a:gd name="T88" fmla="*/ 34 w 68"/>
                <a:gd name="T89" fmla="*/ 22 h 68"/>
                <a:gd name="T90" fmla="*/ 46 w 68"/>
                <a:gd name="T91" fmla="*/ 34 h 68"/>
                <a:gd name="T92" fmla="*/ 34 w 68"/>
                <a:gd name="T93" fmla="*/ 4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8" h="68">
                  <a:moveTo>
                    <a:pt x="67" y="41"/>
                  </a:moveTo>
                  <a:cubicBezTo>
                    <a:pt x="62" y="38"/>
                    <a:pt x="62" y="38"/>
                    <a:pt x="62" y="38"/>
                  </a:cubicBezTo>
                  <a:cubicBezTo>
                    <a:pt x="62" y="37"/>
                    <a:pt x="62" y="35"/>
                    <a:pt x="62" y="34"/>
                  </a:cubicBezTo>
                  <a:cubicBezTo>
                    <a:pt x="62" y="33"/>
                    <a:pt x="62" y="31"/>
                    <a:pt x="62" y="30"/>
                  </a:cubicBezTo>
                  <a:cubicBezTo>
                    <a:pt x="67" y="27"/>
                    <a:pt x="67" y="27"/>
                    <a:pt x="67" y="27"/>
                  </a:cubicBezTo>
                  <a:cubicBezTo>
                    <a:pt x="68" y="26"/>
                    <a:pt x="68" y="25"/>
                    <a:pt x="67" y="24"/>
                  </a:cubicBezTo>
                  <a:cubicBezTo>
                    <a:pt x="59" y="10"/>
                    <a:pt x="59" y="10"/>
                    <a:pt x="59" y="10"/>
                  </a:cubicBezTo>
                  <a:cubicBezTo>
                    <a:pt x="59" y="10"/>
                    <a:pt x="59" y="9"/>
                    <a:pt x="58" y="9"/>
                  </a:cubicBezTo>
                  <a:cubicBezTo>
                    <a:pt x="58" y="9"/>
                    <a:pt x="57" y="9"/>
                    <a:pt x="57" y="9"/>
                  </a:cubicBezTo>
                  <a:cubicBezTo>
                    <a:pt x="52" y="12"/>
                    <a:pt x="52" y="12"/>
                    <a:pt x="52" y="12"/>
                  </a:cubicBezTo>
                  <a:cubicBezTo>
                    <a:pt x="50" y="10"/>
                    <a:pt x="47" y="9"/>
                    <a:pt x="44" y="8"/>
                  </a:cubicBezTo>
                  <a:cubicBezTo>
                    <a:pt x="44" y="2"/>
                    <a:pt x="44" y="2"/>
                    <a:pt x="44" y="2"/>
                  </a:cubicBezTo>
                  <a:cubicBezTo>
                    <a:pt x="44" y="1"/>
                    <a:pt x="43" y="0"/>
                    <a:pt x="42" y="0"/>
                  </a:cubicBezTo>
                  <a:cubicBezTo>
                    <a:pt x="26" y="0"/>
                    <a:pt x="26" y="0"/>
                    <a:pt x="26" y="0"/>
                  </a:cubicBezTo>
                  <a:cubicBezTo>
                    <a:pt x="25" y="0"/>
                    <a:pt x="24" y="1"/>
                    <a:pt x="24" y="2"/>
                  </a:cubicBezTo>
                  <a:cubicBezTo>
                    <a:pt x="24" y="8"/>
                    <a:pt x="24" y="8"/>
                    <a:pt x="24" y="8"/>
                  </a:cubicBezTo>
                  <a:cubicBezTo>
                    <a:pt x="22" y="9"/>
                    <a:pt x="19" y="10"/>
                    <a:pt x="17" y="12"/>
                  </a:cubicBezTo>
                  <a:cubicBezTo>
                    <a:pt x="11" y="9"/>
                    <a:pt x="11" y="9"/>
                    <a:pt x="11" y="9"/>
                  </a:cubicBezTo>
                  <a:cubicBezTo>
                    <a:pt x="10" y="9"/>
                    <a:pt x="9" y="9"/>
                    <a:pt x="9" y="10"/>
                  </a:cubicBezTo>
                  <a:cubicBezTo>
                    <a:pt x="1" y="24"/>
                    <a:pt x="1" y="24"/>
                    <a:pt x="1" y="24"/>
                  </a:cubicBezTo>
                  <a:cubicBezTo>
                    <a:pt x="0" y="24"/>
                    <a:pt x="0" y="25"/>
                    <a:pt x="0" y="25"/>
                  </a:cubicBezTo>
                  <a:cubicBezTo>
                    <a:pt x="1" y="26"/>
                    <a:pt x="1" y="26"/>
                    <a:pt x="1" y="27"/>
                  </a:cubicBezTo>
                  <a:cubicBezTo>
                    <a:pt x="6" y="30"/>
                    <a:pt x="6" y="30"/>
                    <a:pt x="6" y="30"/>
                  </a:cubicBezTo>
                  <a:cubicBezTo>
                    <a:pt x="6" y="31"/>
                    <a:pt x="6" y="33"/>
                    <a:pt x="6" y="34"/>
                  </a:cubicBezTo>
                  <a:cubicBezTo>
                    <a:pt x="6" y="35"/>
                    <a:pt x="6" y="37"/>
                    <a:pt x="6" y="38"/>
                  </a:cubicBezTo>
                  <a:cubicBezTo>
                    <a:pt x="1" y="41"/>
                    <a:pt x="1" y="41"/>
                    <a:pt x="1" y="41"/>
                  </a:cubicBezTo>
                  <a:cubicBezTo>
                    <a:pt x="0" y="42"/>
                    <a:pt x="0" y="43"/>
                    <a:pt x="1" y="44"/>
                  </a:cubicBezTo>
                  <a:cubicBezTo>
                    <a:pt x="9" y="58"/>
                    <a:pt x="9" y="58"/>
                    <a:pt x="9" y="58"/>
                  </a:cubicBezTo>
                  <a:cubicBezTo>
                    <a:pt x="9" y="59"/>
                    <a:pt x="10" y="59"/>
                    <a:pt x="11" y="59"/>
                  </a:cubicBezTo>
                  <a:cubicBezTo>
                    <a:pt x="17" y="56"/>
                    <a:pt x="17" y="56"/>
                    <a:pt x="17" y="56"/>
                  </a:cubicBezTo>
                  <a:cubicBezTo>
                    <a:pt x="19" y="58"/>
                    <a:pt x="22" y="59"/>
                    <a:pt x="24" y="60"/>
                  </a:cubicBezTo>
                  <a:cubicBezTo>
                    <a:pt x="24" y="66"/>
                    <a:pt x="24" y="66"/>
                    <a:pt x="24" y="66"/>
                  </a:cubicBezTo>
                  <a:cubicBezTo>
                    <a:pt x="24" y="67"/>
                    <a:pt x="25" y="68"/>
                    <a:pt x="26" y="68"/>
                  </a:cubicBezTo>
                  <a:cubicBezTo>
                    <a:pt x="42" y="68"/>
                    <a:pt x="42" y="68"/>
                    <a:pt x="42" y="68"/>
                  </a:cubicBezTo>
                  <a:cubicBezTo>
                    <a:pt x="43" y="68"/>
                    <a:pt x="44" y="67"/>
                    <a:pt x="44" y="66"/>
                  </a:cubicBezTo>
                  <a:cubicBezTo>
                    <a:pt x="44" y="60"/>
                    <a:pt x="44" y="60"/>
                    <a:pt x="44" y="60"/>
                  </a:cubicBezTo>
                  <a:cubicBezTo>
                    <a:pt x="47" y="59"/>
                    <a:pt x="50" y="58"/>
                    <a:pt x="52" y="56"/>
                  </a:cubicBezTo>
                  <a:cubicBezTo>
                    <a:pt x="57" y="59"/>
                    <a:pt x="57" y="59"/>
                    <a:pt x="57" y="59"/>
                  </a:cubicBezTo>
                  <a:cubicBezTo>
                    <a:pt x="57" y="59"/>
                    <a:pt x="58" y="59"/>
                    <a:pt x="58" y="59"/>
                  </a:cubicBezTo>
                  <a:cubicBezTo>
                    <a:pt x="59" y="59"/>
                    <a:pt x="59" y="58"/>
                    <a:pt x="60" y="58"/>
                  </a:cubicBezTo>
                  <a:cubicBezTo>
                    <a:pt x="68" y="44"/>
                    <a:pt x="68" y="44"/>
                    <a:pt x="68" y="44"/>
                  </a:cubicBezTo>
                  <a:cubicBezTo>
                    <a:pt x="68" y="43"/>
                    <a:pt x="68" y="42"/>
                    <a:pt x="67" y="41"/>
                  </a:cubicBezTo>
                  <a:close/>
                  <a:moveTo>
                    <a:pt x="34" y="46"/>
                  </a:moveTo>
                  <a:cubicBezTo>
                    <a:pt x="27" y="46"/>
                    <a:pt x="22" y="41"/>
                    <a:pt x="22" y="34"/>
                  </a:cubicBezTo>
                  <a:cubicBezTo>
                    <a:pt x="22" y="27"/>
                    <a:pt x="27" y="22"/>
                    <a:pt x="34" y="22"/>
                  </a:cubicBezTo>
                  <a:cubicBezTo>
                    <a:pt x="41" y="22"/>
                    <a:pt x="46" y="27"/>
                    <a:pt x="46" y="34"/>
                  </a:cubicBezTo>
                  <a:cubicBezTo>
                    <a:pt x="46" y="41"/>
                    <a:pt x="41" y="46"/>
                    <a:pt x="3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50"/>
              <a:endParaRPr lang="id-ID" sz="1013">
                <a:solidFill>
                  <a:srgbClr val="595959"/>
                </a:solidFill>
                <a:latin typeface="Century Gothic"/>
              </a:endParaRPr>
            </a:p>
          </p:txBody>
        </p:sp>
        <p:sp>
          <p:nvSpPr>
            <p:cNvPr id="173" name="Freeform 49">
              <a:extLst>
                <a:ext uri="{FF2B5EF4-FFF2-40B4-BE49-F238E27FC236}">
                  <a16:creationId xmlns:a16="http://schemas.microsoft.com/office/drawing/2014/main" id="{C6CF570A-1B37-4C06-8B3A-EC6B6DE151C8}"/>
                </a:ext>
              </a:extLst>
            </p:cNvPr>
            <p:cNvSpPr>
              <a:spLocks/>
            </p:cNvSpPr>
            <p:nvPr/>
          </p:nvSpPr>
          <p:spPr bwMode="auto">
            <a:xfrm>
              <a:off x="5637213" y="3860800"/>
              <a:ext cx="249238" cy="100013"/>
            </a:xfrm>
            <a:custGeom>
              <a:avLst/>
              <a:gdLst>
                <a:gd name="T0" fmla="*/ 24 w 66"/>
                <a:gd name="T1" fmla="*/ 8 h 26"/>
                <a:gd name="T2" fmla="*/ 16 w 66"/>
                <a:gd name="T3" fmla="*/ 8 h 26"/>
                <a:gd name="T4" fmla="*/ 14 w 66"/>
                <a:gd name="T5" fmla="*/ 10 h 26"/>
                <a:gd name="T6" fmla="*/ 16 w 66"/>
                <a:gd name="T7" fmla="*/ 12 h 26"/>
                <a:gd name="T8" fmla="*/ 32 w 66"/>
                <a:gd name="T9" fmla="*/ 12 h 26"/>
                <a:gd name="T10" fmla="*/ 40 w 66"/>
                <a:gd name="T11" fmla="*/ 12 h 26"/>
                <a:gd name="T12" fmla="*/ 50 w 66"/>
                <a:gd name="T13" fmla="*/ 12 h 26"/>
                <a:gd name="T14" fmla="*/ 66 w 66"/>
                <a:gd name="T15" fmla="*/ 24 h 26"/>
                <a:gd name="T16" fmla="*/ 64 w 66"/>
                <a:gd name="T17" fmla="*/ 26 h 26"/>
                <a:gd name="T18" fmla="*/ 2 w 66"/>
                <a:gd name="T19" fmla="*/ 26 h 26"/>
                <a:gd name="T20" fmla="*/ 0 w 66"/>
                <a:gd name="T21" fmla="*/ 24 h 26"/>
                <a:gd name="T22" fmla="*/ 0 w 66"/>
                <a:gd name="T23" fmla="*/ 2 h 26"/>
                <a:gd name="T24" fmla="*/ 2 w 66"/>
                <a:gd name="T25" fmla="*/ 0 h 26"/>
                <a:gd name="T26" fmla="*/ 11 w 66"/>
                <a:gd name="T27" fmla="*/ 0 h 26"/>
                <a:gd name="T28" fmla="*/ 24 w 66"/>
                <a:gd name="T29" fmla="*/ 5 h 26"/>
                <a:gd name="T30" fmla="*/ 24 w 66"/>
                <a:gd name="T31"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 h="26">
                  <a:moveTo>
                    <a:pt x="24" y="8"/>
                  </a:moveTo>
                  <a:cubicBezTo>
                    <a:pt x="16" y="8"/>
                    <a:pt x="16" y="8"/>
                    <a:pt x="16" y="8"/>
                  </a:cubicBezTo>
                  <a:cubicBezTo>
                    <a:pt x="15" y="8"/>
                    <a:pt x="14" y="9"/>
                    <a:pt x="14" y="10"/>
                  </a:cubicBezTo>
                  <a:cubicBezTo>
                    <a:pt x="14" y="11"/>
                    <a:pt x="15" y="12"/>
                    <a:pt x="16" y="12"/>
                  </a:cubicBezTo>
                  <a:cubicBezTo>
                    <a:pt x="32" y="12"/>
                    <a:pt x="32" y="12"/>
                    <a:pt x="32" y="12"/>
                  </a:cubicBezTo>
                  <a:cubicBezTo>
                    <a:pt x="40" y="12"/>
                    <a:pt x="40" y="12"/>
                    <a:pt x="40" y="12"/>
                  </a:cubicBezTo>
                  <a:cubicBezTo>
                    <a:pt x="50" y="12"/>
                    <a:pt x="50" y="12"/>
                    <a:pt x="50" y="12"/>
                  </a:cubicBezTo>
                  <a:cubicBezTo>
                    <a:pt x="59" y="14"/>
                    <a:pt x="66" y="19"/>
                    <a:pt x="66" y="24"/>
                  </a:cubicBezTo>
                  <a:cubicBezTo>
                    <a:pt x="66" y="25"/>
                    <a:pt x="65" y="26"/>
                    <a:pt x="64" y="26"/>
                  </a:cubicBezTo>
                  <a:cubicBezTo>
                    <a:pt x="2" y="26"/>
                    <a:pt x="2" y="26"/>
                    <a:pt x="2" y="26"/>
                  </a:cubicBezTo>
                  <a:cubicBezTo>
                    <a:pt x="1" y="26"/>
                    <a:pt x="0" y="25"/>
                    <a:pt x="0" y="24"/>
                  </a:cubicBezTo>
                  <a:cubicBezTo>
                    <a:pt x="0" y="2"/>
                    <a:pt x="0" y="2"/>
                    <a:pt x="0" y="2"/>
                  </a:cubicBezTo>
                  <a:cubicBezTo>
                    <a:pt x="0" y="1"/>
                    <a:pt x="1" y="0"/>
                    <a:pt x="2" y="0"/>
                  </a:cubicBezTo>
                  <a:cubicBezTo>
                    <a:pt x="11" y="0"/>
                    <a:pt x="11" y="0"/>
                    <a:pt x="11" y="0"/>
                  </a:cubicBezTo>
                  <a:cubicBezTo>
                    <a:pt x="17" y="0"/>
                    <a:pt x="23" y="5"/>
                    <a:pt x="24" y="5"/>
                  </a:cubicBezTo>
                  <a:cubicBezTo>
                    <a:pt x="25" y="6"/>
                    <a:pt x="28" y="8"/>
                    <a:pt x="2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50"/>
              <a:endParaRPr lang="id-ID" sz="1013">
                <a:solidFill>
                  <a:srgbClr val="595959"/>
                </a:solidFill>
                <a:latin typeface="Century Gothic"/>
              </a:endParaRPr>
            </a:p>
          </p:txBody>
        </p:sp>
        <p:sp>
          <p:nvSpPr>
            <p:cNvPr id="174" name="Freeform 50">
              <a:extLst>
                <a:ext uri="{FF2B5EF4-FFF2-40B4-BE49-F238E27FC236}">
                  <a16:creationId xmlns:a16="http://schemas.microsoft.com/office/drawing/2014/main" id="{2B2CB670-DB4E-4558-AE92-C7381EFBFC3D}"/>
                </a:ext>
              </a:extLst>
            </p:cNvPr>
            <p:cNvSpPr>
              <a:spLocks/>
            </p:cNvSpPr>
            <p:nvPr/>
          </p:nvSpPr>
          <p:spPr bwMode="auto">
            <a:xfrm>
              <a:off x="5554663" y="3854450"/>
              <a:ext cx="68263" cy="120650"/>
            </a:xfrm>
            <a:custGeom>
              <a:avLst/>
              <a:gdLst>
                <a:gd name="T0" fmla="*/ 16 w 18"/>
                <a:gd name="T1" fmla="*/ 0 h 32"/>
                <a:gd name="T2" fmla="*/ 2 w 18"/>
                <a:gd name="T3" fmla="*/ 0 h 32"/>
                <a:gd name="T4" fmla="*/ 0 w 18"/>
                <a:gd name="T5" fmla="*/ 2 h 32"/>
                <a:gd name="T6" fmla="*/ 0 w 18"/>
                <a:gd name="T7" fmla="*/ 30 h 32"/>
                <a:gd name="T8" fmla="*/ 2 w 18"/>
                <a:gd name="T9" fmla="*/ 32 h 32"/>
                <a:gd name="T10" fmla="*/ 16 w 18"/>
                <a:gd name="T11" fmla="*/ 32 h 32"/>
                <a:gd name="T12" fmla="*/ 18 w 18"/>
                <a:gd name="T13" fmla="*/ 30 h 32"/>
                <a:gd name="T14" fmla="*/ 18 w 18"/>
                <a:gd name="T15" fmla="*/ 2 h 32"/>
                <a:gd name="T16" fmla="*/ 16 w 18"/>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32">
                  <a:moveTo>
                    <a:pt x="16" y="0"/>
                  </a:moveTo>
                  <a:cubicBezTo>
                    <a:pt x="2" y="0"/>
                    <a:pt x="2" y="0"/>
                    <a:pt x="2" y="0"/>
                  </a:cubicBezTo>
                  <a:cubicBezTo>
                    <a:pt x="1" y="0"/>
                    <a:pt x="0" y="1"/>
                    <a:pt x="0" y="2"/>
                  </a:cubicBezTo>
                  <a:cubicBezTo>
                    <a:pt x="0" y="30"/>
                    <a:pt x="0" y="30"/>
                    <a:pt x="0" y="30"/>
                  </a:cubicBezTo>
                  <a:cubicBezTo>
                    <a:pt x="0" y="31"/>
                    <a:pt x="1" y="32"/>
                    <a:pt x="2" y="32"/>
                  </a:cubicBezTo>
                  <a:cubicBezTo>
                    <a:pt x="16" y="32"/>
                    <a:pt x="16" y="32"/>
                    <a:pt x="16" y="32"/>
                  </a:cubicBezTo>
                  <a:cubicBezTo>
                    <a:pt x="17" y="32"/>
                    <a:pt x="18" y="31"/>
                    <a:pt x="18" y="30"/>
                  </a:cubicBezTo>
                  <a:cubicBezTo>
                    <a:pt x="18" y="2"/>
                    <a:pt x="18" y="2"/>
                    <a:pt x="18" y="2"/>
                  </a:cubicBezTo>
                  <a:cubicBezTo>
                    <a:pt x="18" y="1"/>
                    <a:pt x="17" y="0"/>
                    <a:pt x="1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50"/>
              <a:endParaRPr lang="id-ID" sz="1013">
                <a:solidFill>
                  <a:srgbClr val="595959"/>
                </a:solidFill>
                <a:latin typeface="Century Gothic"/>
              </a:endParaRPr>
            </a:p>
          </p:txBody>
        </p:sp>
      </p:grpSp>
      <p:sp>
        <p:nvSpPr>
          <p:cNvPr id="176" name="Rectangle 6">
            <a:extLst>
              <a:ext uri="{FF2B5EF4-FFF2-40B4-BE49-F238E27FC236}">
                <a16:creationId xmlns:a16="http://schemas.microsoft.com/office/drawing/2014/main" id="{B1FE91B1-9CED-4650-A308-A2E21C89983C}"/>
              </a:ext>
            </a:extLst>
          </p:cNvPr>
          <p:cNvSpPr/>
          <p:nvPr/>
        </p:nvSpPr>
        <p:spPr>
          <a:xfrm>
            <a:off x="624261" y="4987747"/>
            <a:ext cx="3539613" cy="10618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gn="ctr" defTabSz="514350">
              <a:spcAft>
                <a:spcPts val="338"/>
              </a:spcAft>
              <a:buClr>
                <a:srgbClr val="0BC58A"/>
              </a:buClr>
            </a:pPr>
            <a:r>
              <a:rPr lang="es-MX" sz="3600" dirty="0">
                <a:solidFill>
                  <a:srgbClr val="993366"/>
                </a:solidFill>
                <a:latin typeface="Arial Black" panose="020B0A04020102020204" pitchFamily="34" charset="0"/>
                <a:ea typeface="Roboto" pitchFamily="2" charset="0"/>
                <a:cs typeface="Arial" panose="020B0604020202020204" pitchFamily="34" charset="0"/>
              </a:rPr>
              <a:t>OPLES</a:t>
            </a:r>
            <a:r>
              <a:rPr lang="es-MX" sz="1050" dirty="0">
                <a:solidFill>
                  <a:srgbClr val="993366"/>
                </a:solidFill>
                <a:latin typeface="Century Gothic"/>
                <a:ea typeface="Roboto" pitchFamily="2" charset="0"/>
                <a:cs typeface="Arial" panose="020B0604020202020204" pitchFamily="34" charset="0"/>
              </a:rPr>
              <a:t> </a:t>
            </a:r>
          </a:p>
          <a:p>
            <a:pPr algn="ctr" defTabSz="514350">
              <a:spcAft>
                <a:spcPts val="338"/>
              </a:spcAft>
              <a:buClr>
                <a:srgbClr val="0BC58A"/>
              </a:buClr>
            </a:pPr>
            <a:r>
              <a:rPr lang="es-MX" sz="1400" dirty="0">
                <a:solidFill>
                  <a:srgbClr val="595959">
                    <a:lumMod val="75000"/>
                  </a:srgbClr>
                </a:solidFill>
                <a:latin typeface="Century Gothic"/>
                <a:ea typeface="Roboto" pitchFamily="2" charset="0"/>
                <a:cs typeface="Arial" panose="020B0604020202020204" pitchFamily="34" charset="0"/>
              </a:rPr>
              <a:t>Organismos Públicos Locales Electorales</a:t>
            </a:r>
          </a:p>
          <a:p>
            <a:pPr algn="ctr" defTabSz="514350">
              <a:spcAft>
                <a:spcPts val="338"/>
              </a:spcAft>
              <a:buClr>
                <a:srgbClr val="0BC58A"/>
              </a:buClr>
            </a:pPr>
            <a:r>
              <a:rPr lang="es-MX" sz="1400" dirty="0">
                <a:solidFill>
                  <a:srgbClr val="595959">
                    <a:lumMod val="75000"/>
                  </a:srgbClr>
                </a:solidFill>
                <a:latin typeface="Century Gothic"/>
                <a:ea typeface="Roboto" pitchFamily="2" charset="0"/>
                <a:cs typeface="Arial" panose="020B0604020202020204" pitchFamily="34" charset="0"/>
              </a:rPr>
              <a:t>Uno en cada entidad federativa</a:t>
            </a:r>
          </a:p>
        </p:txBody>
      </p:sp>
      <p:pic>
        <p:nvPicPr>
          <p:cNvPr id="10" name="Imagen 9"/>
          <p:cNvPicPr>
            <a:picLocks noChangeAspect="1"/>
          </p:cNvPicPr>
          <p:nvPr/>
        </p:nvPicPr>
        <p:blipFill>
          <a:blip r:embed="rId3"/>
          <a:stretch>
            <a:fillRect/>
          </a:stretch>
        </p:blipFill>
        <p:spPr>
          <a:xfrm>
            <a:off x="1343620" y="1896237"/>
            <a:ext cx="2330249" cy="1169639"/>
          </a:xfrm>
          <a:prstGeom prst="rect">
            <a:avLst/>
          </a:prstGeom>
        </p:spPr>
      </p:pic>
      <p:pic>
        <p:nvPicPr>
          <p:cNvPr id="12" name="Imagen 11"/>
          <p:cNvPicPr>
            <a:picLocks noChangeAspect="1"/>
          </p:cNvPicPr>
          <p:nvPr/>
        </p:nvPicPr>
        <p:blipFill>
          <a:blip r:embed="rId4"/>
          <a:stretch>
            <a:fillRect/>
          </a:stretch>
        </p:blipFill>
        <p:spPr>
          <a:xfrm>
            <a:off x="8085270" y="1899495"/>
            <a:ext cx="2924174" cy="1438274"/>
          </a:xfrm>
          <a:prstGeom prst="rect">
            <a:avLst/>
          </a:prstGeom>
        </p:spPr>
      </p:pic>
      <p:sp>
        <p:nvSpPr>
          <p:cNvPr id="33" name="Rectangle 6">
            <a:extLst>
              <a:ext uri="{FF2B5EF4-FFF2-40B4-BE49-F238E27FC236}">
                <a16:creationId xmlns:a16="http://schemas.microsoft.com/office/drawing/2014/main" id="{B1FE91B1-9CED-4650-A308-A2E21C89983C}"/>
              </a:ext>
            </a:extLst>
          </p:cNvPr>
          <p:cNvSpPr/>
          <p:nvPr/>
        </p:nvSpPr>
        <p:spPr>
          <a:xfrm>
            <a:off x="202218" y="2842785"/>
            <a:ext cx="4613055" cy="19543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gn="ctr" defTabSz="514350">
              <a:spcAft>
                <a:spcPts val="338"/>
              </a:spcAft>
              <a:buClr>
                <a:srgbClr val="0BC58A"/>
              </a:buClr>
            </a:pPr>
            <a:r>
              <a:rPr lang="es-MX" sz="1400" b="1" dirty="0">
                <a:solidFill>
                  <a:srgbClr val="000000"/>
                </a:solidFill>
                <a:latin typeface="Arial" panose="020B0604020202020204" pitchFamily="34" charset="0"/>
                <a:cs typeface="Arial" panose="020B0604020202020204" pitchFamily="34" charset="0"/>
              </a:rPr>
              <a:t>Autoridad nacional y especializada </a:t>
            </a:r>
            <a:r>
              <a:rPr lang="es-MX" sz="1400" dirty="0">
                <a:solidFill>
                  <a:srgbClr val="000000"/>
                </a:solidFill>
                <a:latin typeface="Arial" panose="020B0604020202020204" pitchFamily="34" charset="0"/>
                <a:cs typeface="Arial" panose="020B0604020202020204" pitchFamily="34" charset="0"/>
              </a:rPr>
              <a:t>en la organización de elecciones</a:t>
            </a:r>
            <a:endParaRPr lang="es-MX" sz="1400" dirty="0">
              <a:solidFill>
                <a:srgbClr val="000000"/>
              </a:solidFill>
              <a:latin typeface="Century Gothic"/>
              <a:ea typeface="Roboto" pitchFamily="2" charset="0"/>
              <a:cs typeface="Arial" panose="020B0604020202020204" pitchFamily="34" charset="0"/>
            </a:endParaRPr>
          </a:p>
          <a:p>
            <a:pPr algn="ctr" defTabSz="514350">
              <a:spcAft>
                <a:spcPts val="338"/>
              </a:spcAft>
              <a:buClr>
                <a:srgbClr val="0BC58A"/>
              </a:buClr>
            </a:pPr>
            <a:r>
              <a:rPr lang="es-MX" sz="1400" dirty="0">
                <a:solidFill>
                  <a:srgbClr val="000000"/>
                </a:solidFill>
                <a:latin typeface="Century Gothic"/>
                <a:ea typeface="Roboto" pitchFamily="2" charset="0"/>
                <a:cs typeface="Arial" panose="020B0604020202020204" pitchFamily="34" charset="0"/>
              </a:rPr>
              <a:t>Consejo General </a:t>
            </a:r>
          </a:p>
          <a:p>
            <a:pPr algn="ctr" defTabSz="514350">
              <a:spcAft>
                <a:spcPts val="338"/>
              </a:spcAft>
              <a:buClr>
                <a:srgbClr val="0BC58A"/>
              </a:buClr>
            </a:pPr>
            <a:r>
              <a:rPr lang="es-MX" sz="1400" dirty="0">
                <a:solidFill>
                  <a:srgbClr val="000000"/>
                </a:solidFill>
                <a:latin typeface="Century Gothic"/>
                <a:ea typeface="Roboto" pitchFamily="2" charset="0"/>
                <a:cs typeface="Arial" panose="020B0604020202020204" pitchFamily="34" charset="0"/>
              </a:rPr>
              <a:t>32 Juntas / Consejos Locales </a:t>
            </a:r>
          </a:p>
          <a:p>
            <a:pPr algn="ctr" defTabSz="514350">
              <a:spcAft>
                <a:spcPts val="338"/>
              </a:spcAft>
              <a:buClr>
                <a:srgbClr val="0BC58A"/>
              </a:buClr>
            </a:pPr>
            <a:r>
              <a:rPr lang="es-MX" sz="1400" dirty="0">
                <a:solidFill>
                  <a:srgbClr val="000000"/>
                </a:solidFill>
                <a:latin typeface="Century Gothic"/>
                <a:ea typeface="Roboto" pitchFamily="2" charset="0"/>
                <a:cs typeface="Arial" panose="020B0604020202020204" pitchFamily="34" charset="0"/>
              </a:rPr>
              <a:t>(1 en cada entidad federativa)</a:t>
            </a:r>
          </a:p>
          <a:p>
            <a:pPr algn="ctr" defTabSz="514350">
              <a:spcAft>
                <a:spcPts val="338"/>
              </a:spcAft>
              <a:buClr>
                <a:srgbClr val="0BC58A"/>
              </a:buClr>
            </a:pPr>
            <a:r>
              <a:rPr lang="es-MX" sz="1400" dirty="0">
                <a:solidFill>
                  <a:srgbClr val="595959">
                    <a:lumMod val="75000"/>
                  </a:srgbClr>
                </a:solidFill>
                <a:latin typeface="Century Gothic"/>
                <a:ea typeface="Roboto" pitchFamily="2" charset="0"/>
                <a:cs typeface="Arial" panose="020B0604020202020204" pitchFamily="34" charset="0"/>
              </a:rPr>
              <a:t>300 Juntas / Consejos Distritales </a:t>
            </a:r>
          </a:p>
          <a:p>
            <a:pPr algn="ctr" defTabSz="514350">
              <a:spcAft>
                <a:spcPts val="338"/>
              </a:spcAft>
              <a:buClr>
                <a:srgbClr val="0BC58A"/>
              </a:buClr>
            </a:pPr>
            <a:r>
              <a:rPr lang="es-MX" sz="1400" dirty="0">
                <a:solidFill>
                  <a:srgbClr val="595959">
                    <a:lumMod val="75000"/>
                  </a:srgbClr>
                </a:solidFill>
                <a:latin typeface="Century Gothic"/>
                <a:ea typeface="Roboto" pitchFamily="2" charset="0"/>
                <a:cs typeface="Arial" panose="020B0604020202020204" pitchFamily="34" charset="0"/>
              </a:rPr>
              <a:t>(1 en cada distrito electoral federal)</a:t>
            </a:r>
          </a:p>
          <a:p>
            <a:pPr algn="just" defTabSz="514350">
              <a:spcAft>
                <a:spcPts val="338"/>
              </a:spcAft>
              <a:buClr>
                <a:srgbClr val="0BC58A"/>
              </a:buClr>
            </a:pPr>
            <a:endParaRPr lang="es-MX" sz="1400" dirty="0">
              <a:solidFill>
                <a:srgbClr val="595959">
                  <a:lumMod val="75000"/>
                </a:srgbClr>
              </a:solidFill>
              <a:latin typeface="Century Gothic"/>
              <a:ea typeface="Roboto" pitchFamily="2" charset="0"/>
              <a:cs typeface="Arial" panose="020B0604020202020204" pitchFamily="34" charset="0"/>
            </a:endParaRPr>
          </a:p>
        </p:txBody>
      </p:sp>
      <p:sp>
        <p:nvSpPr>
          <p:cNvPr id="34" name="Rectangle 6">
            <a:extLst>
              <a:ext uri="{FF2B5EF4-FFF2-40B4-BE49-F238E27FC236}">
                <a16:creationId xmlns:a16="http://schemas.microsoft.com/office/drawing/2014/main" id="{B1FE91B1-9CED-4650-A308-A2E21C89983C}"/>
              </a:ext>
            </a:extLst>
          </p:cNvPr>
          <p:cNvSpPr/>
          <p:nvPr/>
        </p:nvSpPr>
        <p:spPr>
          <a:xfrm>
            <a:off x="7590503" y="2695976"/>
            <a:ext cx="3913708" cy="19928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gn="ctr" defTabSz="514350">
              <a:spcAft>
                <a:spcPts val="338"/>
              </a:spcAft>
              <a:buClr>
                <a:srgbClr val="0BC58A"/>
              </a:buClr>
            </a:pPr>
            <a:r>
              <a:rPr lang="es-MX" sz="1400" dirty="0">
                <a:solidFill>
                  <a:srgbClr val="595959">
                    <a:lumMod val="75000"/>
                  </a:srgbClr>
                </a:solidFill>
                <a:latin typeface="Century Gothic"/>
                <a:ea typeface="Roboto" pitchFamily="2" charset="0"/>
                <a:cs typeface="Arial" panose="020B0604020202020204" pitchFamily="34" charset="0"/>
              </a:rPr>
              <a:t>Sala Superior</a:t>
            </a:r>
          </a:p>
          <a:p>
            <a:pPr algn="ctr" defTabSz="514350">
              <a:spcAft>
                <a:spcPts val="338"/>
              </a:spcAft>
              <a:buClr>
                <a:srgbClr val="0BC58A"/>
              </a:buClr>
            </a:pPr>
            <a:r>
              <a:rPr lang="es-MX" sz="1400" dirty="0">
                <a:solidFill>
                  <a:srgbClr val="595959">
                    <a:lumMod val="75000"/>
                  </a:srgbClr>
                </a:solidFill>
                <a:latin typeface="Century Gothic"/>
                <a:ea typeface="Roboto" pitchFamily="2" charset="0"/>
                <a:cs typeface="Arial" panose="020B0604020202020204" pitchFamily="34" charset="0"/>
              </a:rPr>
              <a:t>5 Salas Regionales</a:t>
            </a:r>
          </a:p>
          <a:p>
            <a:pPr algn="ctr" defTabSz="514350">
              <a:spcAft>
                <a:spcPts val="338"/>
              </a:spcAft>
              <a:buClr>
                <a:srgbClr val="0BC58A"/>
              </a:buClr>
            </a:pPr>
            <a:r>
              <a:rPr lang="es-MX" sz="1400" dirty="0">
                <a:solidFill>
                  <a:srgbClr val="595959">
                    <a:lumMod val="75000"/>
                  </a:srgbClr>
                </a:solidFill>
                <a:latin typeface="Century Gothic"/>
                <a:ea typeface="Roboto" pitchFamily="2" charset="0"/>
                <a:cs typeface="Arial" panose="020B0604020202020204" pitchFamily="34" charset="0"/>
              </a:rPr>
              <a:t>Guadalajara</a:t>
            </a:r>
          </a:p>
          <a:p>
            <a:pPr algn="ctr" defTabSz="514350">
              <a:spcAft>
                <a:spcPts val="338"/>
              </a:spcAft>
              <a:buClr>
                <a:srgbClr val="0BC58A"/>
              </a:buClr>
            </a:pPr>
            <a:r>
              <a:rPr lang="es-MX" sz="1400" dirty="0">
                <a:solidFill>
                  <a:srgbClr val="595959">
                    <a:lumMod val="75000"/>
                  </a:srgbClr>
                </a:solidFill>
                <a:latin typeface="Century Gothic"/>
                <a:ea typeface="Roboto" pitchFamily="2" charset="0"/>
                <a:cs typeface="Arial" panose="020B0604020202020204" pitchFamily="34" charset="0"/>
              </a:rPr>
              <a:t>Monterrey</a:t>
            </a:r>
          </a:p>
          <a:p>
            <a:pPr algn="ctr" defTabSz="514350">
              <a:spcAft>
                <a:spcPts val="338"/>
              </a:spcAft>
              <a:buClr>
                <a:srgbClr val="0BC58A"/>
              </a:buClr>
            </a:pPr>
            <a:r>
              <a:rPr lang="es-MX" sz="1400" dirty="0">
                <a:solidFill>
                  <a:srgbClr val="595959">
                    <a:lumMod val="75000"/>
                  </a:srgbClr>
                </a:solidFill>
                <a:latin typeface="Century Gothic"/>
                <a:ea typeface="Roboto" pitchFamily="2" charset="0"/>
                <a:cs typeface="Arial" panose="020B0604020202020204" pitchFamily="34" charset="0"/>
              </a:rPr>
              <a:t>Xalapa</a:t>
            </a:r>
          </a:p>
          <a:p>
            <a:pPr algn="ctr" defTabSz="514350">
              <a:spcAft>
                <a:spcPts val="338"/>
              </a:spcAft>
              <a:buClr>
                <a:srgbClr val="0BC58A"/>
              </a:buClr>
            </a:pPr>
            <a:r>
              <a:rPr lang="es-MX" sz="1400" dirty="0">
                <a:solidFill>
                  <a:srgbClr val="595959">
                    <a:lumMod val="75000"/>
                  </a:srgbClr>
                </a:solidFill>
                <a:latin typeface="Century Gothic"/>
                <a:ea typeface="Roboto" pitchFamily="2" charset="0"/>
                <a:cs typeface="Arial" panose="020B0604020202020204" pitchFamily="34" charset="0"/>
              </a:rPr>
              <a:t>Ciudad de México</a:t>
            </a:r>
          </a:p>
          <a:p>
            <a:pPr algn="ctr" defTabSz="514350">
              <a:spcAft>
                <a:spcPts val="338"/>
              </a:spcAft>
              <a:buClr>
                <a:srgbClr val="0BC58A"/>
              </a:buClr>
            </a:pPr>
            <a:r>
              <a:rPr lang="es-MX" sz="1400" dirty="0">
                <a:solidFill>
                  <a:srgbClr val="595959">
                    <a:lumMod val="75000"/>
                  </a:srgbClr>
                </a:solidFill>
                <a:latin typeface="Century Gothic"/>
                <a:ea typeface="Roboto" pitchFamily="2" charset="0"/>
                <a:cs typeface="Arial" panose="020B0604020202020204" pitchFamily="34" charset="0"/>
              </a:rPr>
              <a:t>Toluca</a:t>
            </a:r>
          </a:p>
          <a:p>
            <a:pPr algn="ctr" defTabSz="514350">
              <a:spcAft>
                <a:spcPts val="338"/>
              </a:spcAft>
              <a:buClr>
                <a:srgbClr val="0BC58A"/>
              </a:buClr>
            </a:pPr>
            <a:r>
              <a:rPr lang="es-MX" sz="1400" dirty="0">
                <a:solidFill>
                  <a:srgbClr val="595959">
                    <a:lumMod val="75000"/>
                  </a:srgbClr>
                </a:solidFill>
                <a:latin typeface="Century Gothic"/>
                <a:ea typeface="Roboto" pitchFamily="2" charset="0"/>
                <a:cs typeface="Arial" panose="020B0604020202020204" pitchFamily="34" charset="0"/>
              </a:rPr>
              <a:t>1 Sala Regional Especializada (PES)</a:t>
            </a:r>
          </a:p>
        </p:txBody>
      </p:sp>
      <p:sp>
        <p:nvSpPr>
          <p:cNvPr id="35" name="Rectangle 6">
            <a:extLst>
              <a:ext uri="{FF2B5EF4-FFF2-40B4-BE49-F238E27FC236}">
                <a16:creationId xmlns:a16="http://schemas.microsoft.com/office/drawing/2014/main" id="{B1FE91B1-9CED-4650-A308-A2E21C89983C}"/>
              </a:ext>
            </a:extLst>
          </p:cNvPr>
          <p:cNvSpPr/>
          <p:nvPr/>
        </p:nvSpPr>
        <p:spPr>
          <a:xfrm>
            <a:off x="7777550" y="4987747"/>
            <a:ext cx="3539613" cy="12464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gn="ctr" defTabSz="514350">
              <a:spcAft>
                <a:spcPts val="338"/>
              </a:spcAft>
              <a:buClr>
                <a:srgbClr val="0BC58A"/>
              </a:buClr>
            </a:pPr>
            <a:r>
              <a:rPr lang="es-MX" sz="4400" dirty="0">
                <a:solidFill>
                  <a:srgbClr val="006666"/>
                </a:solidFill>
                <a:latin typeface="Arial Black" panose="020B0A04020102020204" pitchFamily="34" charset="0"/>
                <a:ea typeface="Roboto" pitchFamily="2" charset="0"/>
                <a:cs typeface="Arial" panose="020B0604020202020204" pitchFamily="34" charset="0"/>
              </a:rPr>
              <a:t>TEL</a:t>
            </a:r>
            <a:endParaRPr lang="es-MX" sz="1200" dirty="0">
              <a:solidFill>
                <a:srgbClr val="006666"/>
              </a:solidFill>
              <a:latin typeface="Century Gothic"/>
              <a:ea typeface="Roboto" pitchFamily="2" charset="0"/>
              <a:cs typeface="Arial" panose="020B0604020202020204" pitchFamily="34" charset="0"/>
            </a:endParaRPr>
          </a:p>
          <a:p>
            <a:pPr algn="ctr" defTabSz="514350">
              <a:spcAft>
                <a:spcPts val="338"/>
              </a:spcAft>
              <a:buClr>
                <a:srgbClr val="0BC58A"/>
              </a:buClr>
            </a:pPr>
            <a:r>
              <a:rPr lang="es-MX" sz="1600" dirty="0">
                <a:solidFill>
                  <a:srgbClr val="595959">
                    <a:lumMod val="75000"/>
                  </a:srgbClr>
                </a:solidFill>
                <a:latin typeface="Century Gothic"/>
                <a:ea typeface="Roboto" pitchFamily="2" charset="0"/>
                <a:cs typeface="Arial" panose="020B0604020202020204" pitchFamily="34" charset="0"/>
              </a:rPr>
              <a:t>Tribunales Electorales Locales</a:t>
            </a:r>
          </a:p>
          <a:p>
            <a:pPr algn="ctr" defTabSz="514350">
              <a:spcAft>
                <a:spcPts val="338"/>
              </a:spcAft>
              <a:buClr>
                <a:srgbClr val="0BC58A"/>
              </a:buClr>
            </a:pPr>
            <a:r>
              <a:rPr lang="es-MX" sz="1600" dirty="0">
                <a:solidFill>
                  <a:srgbClr val="595959">
                    <a:lumMod val="75000"/>
                  </a:srgbClr>
                </a:solidFill>
                <a:latin typeface="Century Gothic"/>
                <a:ea typeface="Roboto" pitchFamily="2" charset="0"/>
                <a:cs typeface="Arial" panose="020B0604020202020204" pitchFamily="34" charset="0"/>
              </a:rPr>
              <a:t>Uno en cada entidad federativa</a:t>
            </a:r>
          </a:p>
        </p:txBody>
      </p:sp>
    </p:spTree>
    <p:extLst>
      <p:ext uri="{BB962C8B-B14F-4D97-AF65-F5344CB8AC3E}">
        <p14:creationId xmlns:p14="http://schemas.microsoft.com/office/powerpoint/2010/main" val="15039469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n">
            <a:extLst>
              <a:ext uri="{FF2B5EF4-FFF2-40B4-BE49-F238E27FC236}">
                <a16:creationId xmlns:a16="http://schemas.microsoft.com/office/drawing/2014/main" id="{43C522D7-2B6D-4DFB-9C44-0A940EA13B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5100" y="0"/>
            <a:ext cx="56769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8C1971AC-3599-4577-9BB3-E38B895676CA}"/>
              </a:ext>
            </a:extLst>
          </p:cNvPr>
          <p:cNvSpPr txBox="1"/>
          <p:nvPr/>
        </p:nvSpPr>
        <p:spPr>
          <a:xfrm>
            <a:off x="0" y="890726"/>
            <a:ext cx="6384175" cy="5707845"/>
          </a:xfrm>
          <a:prstGeom prst="rect">
            <a:avLst/>
          </a:prstGeom>
          <a:noFill/>
        </p:spPr>
        <p:txBody>
          <a:bodyPr wrap="square">
            <a:spAutoFit/>
          </a:bodyPr>
          <a:lstStyle/>
          <a:p>
            <a:pPr algn="just">
              <a:lnSpc>
                <a:spcPct val="107000"/>
              </a:lnSpc>
              <a:spcAft>
                <a:spcPts val="800"/>
              </a:spcAft>
            </a:pPr>
            <a:r>
              <a:rPr lang="es-MX" sz="1600" b="1" dirty="0">
                <a:effectLst/>
                <a:latin typeface="Arial" panose="020B0604020202020204" pitchFamily="34" charset="0"/>
                <a:ea typeface="Calibri" panose="020F0502020204030204" pitchFamily="34" charset="0"/>
                <a:cs typeface="Arial" panose="020B0604020202020204" pitchFamily="34" charset="0"/>
              </a:rPr>
              <a:t>ACCESO A LA JUSTICIA EN CONDICIONES DE IGUALDAD. ELEMENTOS PARA JUZGAR CON PERSPECTIVA DE GÉNERO.</a:t>
            </a:r>
          </a:p>
          <a:p>
            <a:pPr algn="just"/>
            <a:r>
              <a:rPr lang="es-MX" sz="1350" dirty="0">
                <a:effectLst/>
                <a:latin typeface="Arial" panose="020B0604020202020204" pitchFamily="34" charset="0"/>
                <a:ea typeface="Calibri" panose="020F0502020204030204" pitchFamily="34" charset="0"/>
                <a:cs typeface="Arial" panose="020B0604020202020204" pitchFamily="34" charset="0"/>
              </a:rPr>
              <a:t>Del reconocimiento de los derechos humanos a la igualdad y a la no discriminación por razones de género, deriva que todo órgano jurisdiccional debe impartir justicia con base en una perspectiva de género, para lo cual, debe implementarse </a:t>
            </a:r>
            <a:r>
              <a:rPr lang="es-MX" sz="1350" b="1" dirty="0">
                <a:effectLst/>
                <a:highlight>
                  <a:srgbClr val="FFFF00"/>
                </a:highlight>
                <a:latin typeface="Arial" panose="020B0604020202020204" pitchFamily="34" charset="0"/>
                <a:ea typeface="Calibri" panose="020F0502020204030204" pitchFamily="34" charset="0"/>
                <a:cs typeface="Arial" panose="020B0604020202020204" pitchFamily="34" charset="0"/>
              </a:rPr>
              <a:t>un método en toda controversia judicial, aun cuando las partes no lo soliciten, a fin de verificar si existe una situación de violencia o vulnerabilidad que, por cuestiones de género, impida impartir justicia de manera completa e igualitaria</a:t>
            </a:r>
            <a:r>
              <a:rPr lang="es-MX" sz="1350" dirty="0">
                <a:effectLst/>
                <a:latin typeface="Arial" panose="020B0604020202020204" pitchFamily="34" charset="0"/>
                <a:ea typeface="Calibri" panose="020F0502020204030204" pitchFamily="34" charset="0"/>
                <a:cs typeface="Arial" panose="020B0604020202020204" pitchFamily="34" charset="0"/>
              </a:rPr>
              <a:t>. Para ello, el juzgador debe tomar en cuenta lo siguiente: i) identificar primeramente si existen situaciones de poder que por cuestiones de género den cuenta de un desequilibrio entre las partes de la controversia; </a:t>
            </a:r>
            <a:r>
              <a:rPr lang="es-MX" sz="1350" dirty="0" err="1">
                <a:effectLst/>
                <a:latin typeface="Arial" panose="020B0604020202020204" pitchFamily="34" charset="0"/>
                <a:ea typeface="Calibri" panose="020F0502020204030204" pitchFamily="34" charset="0"/>
                <a:cs typeface="Arial" panose="020B0604020202020204" pitchFamily="34" charset="0"/>
              </a:rPr>
              <a:t>ii</a:t>
            </a:r>
            <a:r>
              <a:rPr lang="es-MX" sz="1350" dirty="0">
                <a:effectLst/>
                <a:latin typeface="Arial" panose="020B0604020202020204" pitchFamily="34" charset="0"/>
                <a:ea typeface="Calibri" panose="020F0502020204030204" pitchFamily="34" charset="0"/>
                <a:cs typeface="Arial" panose="020B0604020202020204" pitchFamily="34" charset="0"/>
              </a:rPr>
              <a:t>) cuestionar los hechos y valorar las pruebas desechando cualquier estereotipo o prejuicio de género, a fin de visualizar las situaciones de desventaja provocadas por condiciones de sexo o género; </a:t>
            </a:r>
            <a:r>
              <a:rPr lang="es-MX" sz="1350" dirty="0" err="1">
                <a:effectLst/>
                <a:latin typeface="Arial" panose="020B0604020202020204" pitchFamily="34" charset="0"/>
                <a:ea typeface="Calibri" panose="020F0502020204030204" pitchFamily="34" charset="0"/>
                <a:cs typeface="Arial" panose="020B0604020202020204" pitchFamily="34" charset="0"/>
              </a:rPr>
              <a:t>iii</a:t>
            </a:r>
            <a:r>
              <a:rPr lang="es-MX" sz="1350" dirty="0">
                <a:effectLst/>
                <a:latin typeface="Arial" panose="020B0604020202020204" pitchFamily="34" charset="0"/>
                <a:ea typeface="Calibri" panose="020F0502020204030204" pitchFamily="34" charset="0"/>
                <a:cs typeface="Arial" panose="020B0604020202020204" pitchFamily="34" charset="0"/>
              </a:rPr>
              <a:t>) en caso de que el material probatorio no sea suficiente para aclarar la situación de violencia, vulnerabilidad o discriminación por razones de género, ordenar las pruebas necesarias para visibilizar dichas situaciones; </a:t>
            </a:r>
            <a:r>
              <a:rPr lang="es-MX" sz="1350" dirty="0" err="1">
                <a:effectLst/>
                <a:latin typeface="Arial" panose="020B0604020202020204" pitchFamily="34" charset="0"/>
                <a:ea typeface="Calibri" panose="020F0502020204030204" pitchFamily="34" charset="0"/>
                <a:cs typeface="Arial" panose="020B0604020202020204" pitchFamily="34" charset="0"/>
              </a:rPr>
              <a:t>iv</a:t>
            </a:r>
            <a:r>
              <a:rPr lang="es-MX" sz="1350" dirty="0">
                <a:effectLst/>
                <a:latin typeface="Arial" panose="020B0604020202020204" pitchFamily="34" charset="0"/>
                <a:ea typeface="Calibri" panose="020F0502020204030204" pitchFamily="34" charset="0"/>
                <a:cs typeface="Arial" panose="020B0604020202020204" pitchFamily="34" charset="0"/>
              </a:rPr>
              <a:t>) de detectarse la situación de desventaja por cuestiones de género, cuestionar la neutralidad del derecho aplicable, así como evaluar el impacto diferenciado de la solución propuesta para buscar una resolución justa e igualitaria de acuerdo al contexto de desigualdad por condiciones de género; v) para ello debe aplicar los estándares de derechos humanos de todas las personas involucradas, especialmente de los niños y niñas; y, vi) considerar que el método exige que, en todo momento, se evite el uso del lenguaje basado en estereotipos o prejuicios, por lo que debe procurarse un lenguaje incluyente con el objeto de asegurar un acceso a la justicia sin discriminación por motivos de género.</a:t>
            </a:r>
            <a:endParaRPr lang="es-MX" sz="1350" dirty="0">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104362A0-E264-49D7-B42C-6F9328F6E761}"/>
              </a:ext>
            </a:extLst>
          </p:cNvPr>
          <p:cNvSpPr txBox="1"/>
          <p:nvPr/>
        </p:nvSpPr>
        <p:spPr>
          <a:xfrm>
            <a:off x="1359132" y="199244"/>
            <a:ext cx="6109854" cy="532903"/>
          </a:xfrm>
          <a:prstGeom prst="rect">
            <a:avLst/>
          </a:prstGeom>
          <a:noFill/>
        </p:spPr>
        <p:txBody>
          <a:bodyPr wrap="square">
            <a:spAutoFit/>
          </a:bodyPr>
          <a:lstStyle/>
          <a:p>
            <a:pPr algn="ctr">
              <a:lnSpc>
                <a:spcPct val="107000"/>
              </a:lnSpc>
              <a:spcAft>
                <a:spcPts val="800"/>
              </a:spcAft>
            </a:pPr>
            <a:r>
              <a:rPr lang="es-MX" sz="2800" b="1" dirty="0">
                <a:effectLst/>
                <a:latin typeface="Calibri" panose="020F0502020204030204" pitchFamily="34" charset="0"/>
                <a:ea typeface="Calibri" panose="020F0502020204030204" pitchFamily="34" charset="0"/>
                <a:cs typeface="Times New Roman" panose="02020603050405020304" pitchFamily="18" charset="0"/>
              </a:rPr>
              <a:t>Tesis: 1a./J. 22/2016 (10a.)</a:t>
            </a:r>
          </a:p>
        </p:txBody>
      </p:sp>
    </p:spTree>
    <p:extLst>
      <p:ext uri="{BB962C8B-B14F-4D97-AF65-F5344CB8AC3E}">
        <p14:creationId xmlns:p14="http://schemas.microsoft.com/office/powerpoint/2010/main" val="35219342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a:extLst>
              <a:ext uri="{FF2B5EF4-FFF2-40B4-BE49-F238E27FC236}">
                <a16:creationId xmlns:a16="http://schemas.microsoft.com/office/drawing/2014/main" id="{75AF0CBE-4F9E-41AE-82EE-417AE521FA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28"/>
          <a:stretch/>
        </p:blipFill>
        <p:spPr bwMode="auto">
          <a:xfrm>
            <a:off x="8141111" y="0"/>
            <a:ext cx="4050889"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977E9E06-BBFD-44DE-B766-F5D77AE2E668}"/>
              </a:ext>
            </a:extLst>
          </p:cNvPr>
          <p:cNvSpPr txBox="1"/>
          <p:nvPr/>
        </p:nvSpPr>
        <p:spPr>
          <a:xfrm>
            <a:off x="1" y="816973"/>
            <a:ext cx="8141110" cy="6123343"/>
          </a:xfrm>
          <a:prstGeom prst="rect">
            <a:avLst/>
          </a:prstGeom>
          <a:noFill/>
        </p:spPr>
        <p:txBody>
          <a:bodyPr wrap="square">
            <a:spAutoFit/>
          </a:bodyPr>
          <a:lstStyle/>
          <a:p>
            <a:pPr algn="just">
              <a:lnSpc>
                <a:spcPct val="107000"/>
              </a:lnSpc>
              <a:spcAft>
                <a:spcPts val="800"/>
              </a:spcAft>
            </a:pPr>
            <a:r>
              <a:rPr lang="es-MX" sz="1600" b="1" dirty="0">
                <a:effectLst/>
                <a:latin typeface="Arial" panose="020B0604020202020204" pitchFamily="34" charset="0"/>
                <a:ea typeface="Calibri" panose="020F0502020204030204" pitchFamily="34" charset="0"/>
                <a:cs typeface="Arial" panose="020B0604020202020204" pitchFamily="34" charset="0"/>
              </a:rPr>
              <a:t>JUZGAR CON PERSPECTIVA DE GÉNERO. CONCEPTO, APLICABILIDAD Y METODOLOGÍA PARA CUMPLIR DICHA OBLIGACIÓN.</a:t>
            </a:r>
          </a:p>
          <a:p>
            <a:pPr algn="just"/>
            <a:r>
              <a:rPr lang="es-MX" sz="1300" dirty="0">
                <a:effectLst/>
                <a:latin typeface="Arial" panose="020B0604020202020204" pitchFamily="34" charset="0"/>
                <a:ea typeface="Calibri" panose="020F0502020204030204" pitchFamily="34" charset="0"/>
                <a:cs typeface="Arial" panose="020B0604020202020204" pitchFamily="34" charset="0"/>
              </a:rPr>
              <a:t>De acuerdo con la doctrina de la Primera Sala de la Suprema Corte de Justicia de la Nación sobre el tema, la perspectiva de género constituye una categoría analítica -concepto- que acoge las metodologías y mecanismos destinados al estudio de las construcciones culturales y sociales entendidas como propias para hombres y mujeres, es decir, lo que histórica, social y culturalmente se ha entendido como "lo femenino" y "lo masculino". En estos términos, la obligación de las y los operadores de justicia de </a:t>
            </a:r>
            <a:r>
              <a:rPr lang="es-MX" sz="1300" dirty="0">
                <a:effectLst/>
                <a:highlight>
                  <a:srgbClr val="FFFF00"/>
                </a:highlight>
                <a:latin typeface="Arial" panose="020B0604020202020204" pitchFamily="34" charset="0"/>
                <a:ea typeface="Calibri" panose="020F0502020204030204" pitchFamily="34" charset="0"/>
                <a:cs typeface="Arial" panose="020B0604020202020204" pitchFamily="34" charset="0"/>
              </a:rPr>
              <a:t>juzgar con perspectiva de género</a:t>
            </a:r>
            <a:r>
              <a:rPr lang="es-MX" sz="1300" dirty="0">
                <a:effectLst/>
                <a:latin typeface="Arial" panose="020B0604020202020204" pitchFamily="34" charset="0"/>
                <a:ea typeface="Calibri" panose="020F0502020204030204" pitchFamily="34" charset="0"/>
                <a:cs typeface="Arial" panose="020B0604020202020204" pitchFamily="34" charset="0"/>
              </a:rPr>
              <a:t> puede resumirse en su deber de impartir justicia sobre la base del </a:t>
            </a:r>
            <a:r>
              <a:rPr lang="es-MX" sz="1300" b="1" dirty="0">
                <a:effectLst/>
                <a:highlight>
                  <a:srgbClr val="FFFF00"/>
                </a:highlight>
                <a:latin typeface="Arial" panose="020B0604020202020204" pitchFamily="34" charset="0"/>
                <a:ea typeface="Calibri" panose="020F0502020204030204" pitchFamily="34" charset="0"/>
                <a:cs typeface="Arial" panose="020B0604020202020204" pitchFamily="34" charset="0"/>
              </a:rPr>
              <a:t>reconocimiento de la particular situación de desventaja en la cual históricamente se han encontrado las mujeres -pero que no necesariamente está presente en cada caso-, como consecuencia de la construcción que socioculturalmente se ha desarrollado en torno a la posición y al rol que debieran asumir</a:t>
            </a:r>
            <a:r>
              <a:rPr lang="es-MX" sz="1300" dirty="0">
                <a:effectLst/>
                <a:latin typeface="Arial" panose="020B0604020202020204" pitchFamily="34" charset="0"/>
                <a:ea typeface="Calibri" panose="020F0502020204030204" pitchFamily="34" charset="0"/>
                <a:cs typeface="Arial" panose="020B0604020202020204" pitchFamily="34" charset="0"/>
              </a:rPr>
              <a:t>, como un corolario inevitable de su sexo. La importancia de este reconocimiento estriba en que de él surgirá la posibilidad de que quienes tengan encomendada la función de impartir justicia, </a:t>
            </a:r>
            <a:r>
              <a:rPr lang="es-MX" sz="1300" dirty="0">
                <a:effectLst/>
                <a:highlight>
                  <a:srgbClr val="FFFF00"/>
                </a:highlight>
                <a:latin typeface="Arial" panose="020B0604020202020204" pitchFamily="34" charset="0"/>
                <a:ea typeface="Calibri" panose="020F0502020204030204" pitchFamily="34" charset="0"/>
                <a:cs typeface="Arial" panose="020B0604020202020204" pitchFamily="34" charset="0"/>
              </a:rPr>
              <a:t>puedan identificar las discriminaciones que de derecho o de hecho pueden sufrir hombres y mujeres, ya sea directa o indirectamente, con motivo de la aplicación del marco normativo e institucional mexicano</a:t>
            </a:r>
            <a:r>
              <a:rPr lang="es-MX" sz="1300" dirty="0">
                <a:effectLst/>
                <a:latin typeface="Arial" panose="020B0604020202020204" pitchFamily="34" charset="0"/>
                <a:ea typeface="Calibri" panose="020F0502020204030204" pitchFamily="34" charset="0"/>
                <a:cs typeface="Arial" panose="020B0604020202020204" pitchFamily="34" charset="0"/>
              </a:rPr>
              <a:t>. Dicho de otra manera, </a:t>
            </a:r>
            <a:r>
              <a:rPr lang="es-MX" sz="1300" b="1" dirty="0">
                <a:effectLst/>
                <a:highlight>
                  <a:srgbClr val="FFFF00"/>
                </a:highlight>
                <a:latin typeface="Arial" panose="020B0604020202020204" pitchFamily="34" charset="0"/>
                <a:ea typeface="Calibri" panose="020F0502020204030204" pitchFamily="34" charset="0"/>
                <a:cs typeface="Arial" panose="020B0604020202020204" pitchFamily="34" charset="0"/>
              </a:rPr>
              <a:t>la obligación de juzgar con perspectiva de género exige a quienes imparten justicia que actúen remediando los potenciales efectos discriminatorios que el ordenamiento jurídico y las </a:t>
            </a:r>
            <a:r>
              <a:rPr lang="es-MX" sz="1300" dirty="0">
                <a:effectLst/>
                <a:highlight>
                  <a:srgbClr val="FFFF00"/>
                </a:highlight>
                <a:latin typeface="Arial" panose="020B0604020202020204" pitchFamily="34" charset="0"/>
                <a:ea typeface="Calibri" panose="020F0502020204030204" pitchFamily="34" charset="0"/>
                <a:cs typeface="Arial" panose="020B0604020202020204" pitchFamily="34" charset="0"/>
              </a:rPr>
              <a:t>prácticas institucionales pueden tener en detrimento de las personas, principalmente de las mujeres</a:t>
            </a:r>
            <a:r>
              <a:rPr lang="es-MX" sz="1300" dirty="0">
                <a:effectLst/>
                <a:latin typeface="Arial" panose="020B0604020202020204" pitchFamily="34" charset="0"/>
                <a:ea typeface="Calibri" panose="020F0502020204030204" pitchFamily="34" charset="0"/>
                <a:cs typeface="Arial" panose="020B0604020202020204" pitchFamily="34" charset="0"/>
              </a:rPr>
              <a:t>. En estos términos, el contenido de la obligación en comento pueden resumirse de la siguiente forma: 1) Aplicabilidad: es intrínseca a la labor jurisdiccional, de modo que no debe mediar petición de parte, la cual comprende obligaciones específicas en casos graves de violencia contra las mujeres, y se refuerza aún más en el marco de contextos de violencia contra éstas; y, 2) Metodología: exige cumplir los seis pasos mencionados en la tesis de jurisprudencia 1a./J. 22/2016 (10a.), de rubro: "ACCESO A LA JUSTICIA EN CONDICIONES DE IGUALDAD. ELEMENTOS PARA JUZGAR CON PERSPECTIVA DE GÉNERO.", que pueden resumirse en la necesidad de detectar posibles -mas no necesariamente presentes- situaciones de desequilibrio de poder entre las partes como consecuencia de su género, seguida de un </a:t>
            </a:r>
            <a:r>
              <a:rPr lang="es-MX" sz="1300" dirty="0">
                <a:effectLst/>
                <a:highlight>
                  <a:srgbClr val="FFFF00"/>
                </a:highlight>
                <a:latin typeface="Arial" panose="020B0604020202020204" pitchFamily="34" charset="0"/>
                <a:ea typeface="Calibri" panose="020F0502020204030204" pitchFamily="34" charset="0"/>
                <a:cs typeface="Arial" panose="020B0604020202020204" pitchFamily="34" charset="0"/>
              </a:rPr>
              <a:t>deber de cuestionar la neutralidad de las pruebas y el marco normativo aplicable, así como de recopilar las pruebas necesarias para visualizar el contexto de violencia o discriminación, y finalmente resolver los casos prescindiendo de cualesquiera cargas estereotipadas que resulten en detrimento de mujeres u hombres.</a:t>
            </a:r>
            <a:endParaRPr lang="es-MX" sz="1300" dirty="0">
              <a:highlight>
                <a:srgbClr val="FFFF00"/>
              </a:highlight>
              <a:latin typeface="Arial" panose="020B060402020202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id="{912AD9F9-FEF2-48D1-87A6-2C23D674F9E7}"/>
              </a:ext>
            </a:extLst>
          </p:cNvPr>
          <p:cNvSpPr txBox="1"/>
          <p:nvPr/>
        </p:nvSpPr>
        <p:spPr>
          <a:xfrm>
            <a:off x="1837113" y="166529"/>
            <a:ext cx="6101540" cy="532903"/>
          </a:xfrm>
          <a:prstGeom prst="rect">
            <a:avLst/>
          </a:prstGeom>
          <a:noFill/>
        </p:spPr>
        <p:txBody>
          <a:bodyPr wrap="square">
            <a:spAutoFit/>
          </a:bodyPr>
          <a:lstStyle/>
          <a:p>
            <a:pPr algn="ctr">
              <a:lnSpc>
                <a:spcPct val="107000"/>
              </a:lnSpc>
              <a:spcAft>
                <a:spcPts val="800"/>
              </a:spcAft>
            </a:pPr>
            <a:r>
              <a:rPr lang="es-MX" sz="2800" b="1" dirty="0">
                <a:effectLst/>
                <a:latin typeface="Calibri" panose="020F0502020204030204" pitchFamily="34" charset="0"/>
                <a:ea typeface="Calibri" panose="020F0502020204030204" pitchFamily="34" charset="0"/>
                <a:cs typeface="Times New Roman" panose="02020603050405020304" pitchFamily="18" charset="0"/>
              </a:rPr>
              <a:t>Tesis: 1a. XXVII/2017 (10a.)</a:t>
            </a:r>
          </a:p>
        </p:txBody>
      </p:sp>
    </p:spTree>
    <p:extLst>
      <p:ext uri="{BB962C8B-B14F-4D97-AF65-F5344CB8AC3E}">
        <p14:creationId xmlns:p14="http://schemas.microsoft.com/office/powerpoint/2010/main" val="3797108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4"/>
          <p:cNvSpPr>
            <a:spLocks noChangeArrowheads="1"/>
          </p:cNvSpPr>
          <p:nvPr/>
        </p:nvSpPr>
        <p:spPr bwMode="auto">
          <a:xfrm>
            <a:off x="1524001" y="3063359"/>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defRPr/>
            </a:pPr>
            <a:endParaRPr lang="es-MX" altLang="es-MX" dirty="0">
              <a:solidFill>
                <a:prstClr val="black"/>
              </a:solidFill>
              <a:latin typeface="Arial" pitchFamily="34" charset="0"/>
              <a:cs typeface="Arial" pitchFamily="34" charset="0"/>
            </a:endParaRPr>
          </a:p>
        </p:txBody>
      </p:sp>
      <p:sp>
        <p:nvSpPr>
          <p:cNvPr id="12" name="AutoShape 8" descr="data:image/jpeg;base64,/9j/4AAQSkZJRgABAQAAAQABAAD/2wCEAAkGBxQSEhUUEhQVFRQWFxQUFRQXFBQUFxQaFBQWFxUXFBgYHCggGBolHBUUITEhJSkrLi4uFx8zODMsNygtLisBCgoKDg0OGhAQGiwkHyYsLCwsLCwsLCwsLCwsLCwsLCwsLCwsLCwsLCwsLCwsLCwsLCwsLCwsLCwsLCwsLCwsLP/AABEIAKIBNgMBIgACEQEDEQH/xAAcAAEAAQUBAQAAAAAAAAAAAAAABgIDBAUHAQj/xABAEAACAQICBwYCBwYFBQAAAAAAAQIDEQQhBQYSMUFRcQcTImGBoTKRFCNCUrHw8TNicsHR4RVzgpKyJENTg6L/xAAZAQEAAwEBAAAAAAAAAAAAAAAAAQIDBAX/xAAiEQEBAAICAgIDAQEAAAAAAAAAAQIRAyESMQRBEzJRYSL/2gAMAwEAAhEDEQA/AO4gAAAAAAAAAAAAAAAAAAAeXA9B42RjWPXfDYWLtNVKm5Qg1LP95rJEWye0yW9RJalVR3tLq7Fj/EKd7bcb8tpHGcbr9XqNuMYpP715W8ksl+Jqq2t2Jl9qC/8AXBfyMvy/xtOH+voHvPMtYiq1ayvd/LmzgWE1yxUHeNTL7uzePy4ehJNGdpVTai60FkpK8Lrfb7LdnuJ/Ii8Njr1Kf6lwhOjNfcO19Z4G7Zb1ue5myjrlQfw7TXPL+paZTSlwqSA0NPWqi3Z3j1sr+5tcHjoVVeEk7b+a6lplKi42e2SACVQAAAAAAAAAAAAAAAAAAAAAAAAAAAAAAAAAMARvWvWjD4WLjOW1Vt4acX4k7ZOTXwLz/Ei2vnaBsSnQwkrOPhq119l8Y0/PnLhw5rjuktISm27uzvndty5tt5tsyyz+o2w4/upJprW3E17xq4ipON8qUWoQ/wBWzZy9WaKrWe9voluRqKVVxd27vguC83z6FqriZyd2ml6e5n42+20yk9Rsa+MZaWI83/Mw/pC4xbfVHkazfwpL3LTHSPLbZRqvjdFUcXbjexp5V75XcufL+5fo021bnw5ItpG/422F0jtPLJL8/M3eA0xsPN+HK6zz53s17NEfptQjbiUpOW/1twKrarrOC05hqlN2pRTV0pKU99srqTus/N7iT1sVTjKmov6/NJwtea2ct3xZ7ORwWlNwtstpLje130JjqbrRGjNustpu0e8balBLLJ8uhFV07zRb2Vtb7K/XiVmn0RpmFVLZle6ut27qsmbg3l25rNAAJQAAAAAAAAAAAAAAAAAAAAAAAAAAAAABD9f9aHhqcqdDOs4bUpcKMN23L95vKK53fAmDOBdpGlZKrKhfxyrVKlfLfsycMPG/3VCO1b94rndRfCbqIaRxGWb/AL82+bZrNq+f5RRj6rbs8vIxpVuC3Iyxx6b5Vl7SLVRt5JpebMdF+klbkX0jb3uVz2n8ke7Fvi3ctyPNlp5e5Wqj4ogiuLj+WXFNfoiy5r7ufVHrm+Fuu8rYtKvxXp+JmUVdGuoRcpWvdvlmyZaK0ClFOWbfArlZGuGNy9I/UrKG6N36GLPG34JdLkx0jq3Fq8UQrSmAlSlnu5jDKVHJhcUj1d1gqUZK05bN+D+FvivY7LqrrdGrBKq1fLxdea4Hz5o53d3xef8AUmmia0qecXa1/O3HNcULbjelfCZTt9ARdz0h+pGne9Xdt9PJ2vZeTV2ujJgdGN3NuTLHxugAEqgAAAAAAAAAAAAAAAAAAAAAAAAAApqzUU23ZJNtvglm2fMOm8X9IxVfEN326k5Q6XtH5RUTuXabp6OFwc4/brKVOK8mrSl6J+588YnE7Kb8jLO76bcU+2s0hU8Xm/z/AFMac1+eJarScpX8v1PVHiWk0ne16DyLsKiRjxf6F6DuRUxfjiEVd6vP89CilRcnaKuy86FSOWw152b/AAK3S0lNrLKKXpYojSlNpZtvgjY4HRFWo7KDXnLJE21f1ejR8Tzk97/oUy5Ji24+LLJiauau92lKS8bXy/uSujQtYyIUEluL8YHLlnt244TGai33GW7JkO1s0XtQdlmsydqGVjS6ew2T5NWfl5kYZapyY+WOnI8LW2ZNcmSGjjm2uF/0I9Vh9c1+fzkbTAyi5pN+G6i3yu+H54nXl3XDOo6DqrjJUqyqu2x4Yyin5Wvb1fzOy0ZppNZppNPnc4VoqpKlXjRfjht3i1ZNqzs/wZ2TVyDjQjCWbheF990t3tYvx3vTn5p9toADZgAAAAAAAAAAAAAAAAAAAAAAAAAFrEV4wi5SaUUm23uSQHBO2DTar43u03sUVsWeVpXbn75ehzbFVdt24f0JHrjJVMTWqRk2qlSck5JJtSk2iPKklxMp726Z60x3EtyRkSZTEshYibfRuiZ1eDS5pN/IydAaJ72V3uR0TA4SMI2SMOTl11G3Hxb7qN6N0Y4ZQpu/3pWRv8JoO+c2uiLtRz2rQS6tlvFUXFXlXUX8kc+9unqNzQ0fGO5GVChYhf8AjFWLtCvTnyV1dm40bp6cmlUhZ80LhV8eSeqk0I5DZLUK2RiY7SapRu+RnO+m16m27oIp0jhIzg7/AD5HPnrTKpJxU4QXNtG+pSnChKpGttbMXOSfwtRV2a+OvbD8m+45PjUlVns/ekvdooo07Xtk8rO+6xhUcRtXfPN+pmUc93yO3Wo8/e66NqLDv61DZ8Uoyk5ryine/Vygl/F5Hb8Dh+7go8ln1OVdkFLuZ1U7PxU47XPaSuv/AKiddGEntny3vQADRkAAAAAAAAAAAAAAAAAAAAAAAAED7X9YVhcH3azqV3spZO0VnKXlwXqTw4Z28YpvEU4p2Uadn/ub/n7FcvS2E3XLatdyd37lNTzLG2/7mPOvbPiRI1uTO2EixVvcksdERajs73FSfquB6tAt71uMryxt+OtzqNS8F7EyVPI0Og6Hdwsb7C1Dk5Lu7dnHhrFrdJUp2bg7ZEKx+FqP6x+JXkvvSjbde7VrnTpU096uYktDxctpLN787P2LcecxqvJx3KIbhdC1I0I1pWtJ5watLhmld3zv1tfyNzg5pbNv7GznoSPG7fnJy/E9no9LckvOxbkzmSuGFxnbaYZJpEV122pVHSjZJc3ba8Klb3XsSXDytkVaS0b3j20r5K+XLIywusm+c3jpzzVvRMq1Rxu4xSbbcUkrJW2s+Mrq2WS+W57mrTwWL2klHuqmzbNZxtlnddCSYLQcW78OSlJL5GVrXhktH4mMUv2M/ZX/AJHRlnMtRz48Vx3Xz9SWy8t5vdDuPeXaus8uD5GlcM+mZvNAYSVStGnTV3nvyWV/Y6MnJi6z2W0HfYazyqSf8TjKLfpH3OtkL7O9FKjDavtSnCLlLrKWyl5WJoThOmXJewAF2YAAAAAAAAAAAAAAAAAAAAAAAAfPPbMpfTqie5Rg45cJbUn1zcj6GOM9uWjX31Ktbwzp93fk6cm/dT9mU5PTTi9uNSjZGtnHxO5takcrPl/M11aJOK2UdG1UqqvQjKL8dNbEla97c/Q3dHDyV9qMbNb0758Mmcu1Z008LWU98HlUjzXNea3nXfpCqUu9pOM6btu3tNpN+Vr+xx8uFxv+Ovi5Jlj37Y1IzqErGFRRlUmYV2YtrQqqxfVuBqqcjMo1Cq7JjAxq8kmZEpZGmqTcpb8iyLF2FS8iR6Lnlnu3MjmBlFPen63NzRxSin0d/kTL2jXTPcEnluZqdcsUoYHEf5U/dWX4mVhq90RjtRxezgnHjUnCHpfaf/Etj3lFc5441x6hdyS55e+ZPdRcM++8KblJuMEubTV/K20n6EN0VQlKrFRTbvZJK7be5JcXnuPons01NeDp97XS7+a+Hf3afD+L8M/M7bN3TzLZjNpZofA91TUXvsk/KyskuiXuzPANZNOe3YAAgAAAAAAAAAAAAAAAAAAAAAAAAIz2iaD+mYKpCP7SH1tP+KF8l1i5L1JMeMizaZdXb4/xEk3KO6Sb9edjW1I709/4nT+1nUWWGrSxNKN6FSe14V+zlJ3cZck3ez9DluMk1JlMZ9NrlubWXTZL9SMRJRcFJpbW7qt/kyLUJXau8iT6n07SfX8CnN+q3D+yb4R2bRnRMCbs0zOozucNelgvReZk0TGpvMyXKybKtdr0nct1cOpcDWYnSco5qm2vRGJLTlZ/DBJc77TL441Ely9NxHApbkbT6BFw5cSIw09W3bN/9JucHj8RKL2ox3Xz8Mrc7It41N47jNs/DStk+hq9Z9V8RpCVGnTjalHalKo72TeSS5tK/wAzaYKm5WfFnSsBh+7pxjySv14+5pwYeWW3L8vl8cZP6i+pGoOH0ettR26z31JWbj5R4L0JgAdsmnlW2+wAEoAAAAAAAAAAQAAAAAkAAQAAJAAAAAAAAFFalGacZJSi1ZppNNcmmcH7XdQqOFbxVOUYUpu3c5KSm/8AxLjHi1wOj679olDAXpxtWxHCknlDk6svs9N/TecA1o1jr42q6uIm5NZRW6MFyhHgvd8bkaWiOSiSjUhtza9SMMlvZ/Nbc49GZc8/4b8H7JtOGVimjeL8jMlEonTPO29FepSL8ldGqU3B+Rm0MUmTpeZMqMDEr6Oi3ezXnF2MuFQyIyEq039NLDBSTspyt6X+Zv8AA4ZRjlx3t5t9SmFrl7EY2FKnKcnaMYuTfTl5lt2pyyuu61Wl9PfQFCUVGVRyvGEr2st7duHD9Cc6la5UdIQez4K0V9ZSbu1nbai/tR8+HE+edKaYliK06k+LyX3YrdFdC7o7SVTDVYV6EtmpTe0uTX2oyXGLWVj0eLj8MdPH58/yZbfVANXqzpqGNw1PEU901mt+zJZSi+jNoXc4AAAAAAAgADwAACAAAHoALAACAAAAAEgAABzjtZ16eDh9Hw8rYiorymv+zB8V+++HLfyM/tB1+p4GLp0rTxLWUd6pXXxT8+Ufnlv+edJ46dacqlSTlOTcpSbu23zCZGLUruTbbbbbbbd22822+LuWKjPWUTYWW2jZau4/ua8Jv4b7Muj4+mTNc2UojKTKaWxvjdx3GitpXR7KkRnUHTXeU+6k/HDd5x4fLd8iWtnlZY3HLVepjZljuMGrRMSVJrcbeSMScCIWLFOvJbyqvpSNNXnJRXNuxVb0XFvgc303pN4ibf2M9hcEuD6vebcXF51Tk5rxxP1rPQSv3kX0z/AjGsetLxK7umnGknd33za3X5JciL01kxhXmdmHx8cbty8nyc85p5WnZmwwtS6NZi2ZGjamdjdzuvdhWlnGpXwrfha76muTTUZpdU1/tOxnzP2eaR7jSWGlfJ1FTfSr4M/JbV/Q+mCtUoACEAB4B6eAEAAeAegAAAgTAABIAAAACQAAAw9MzcaFVptNU5tNOzTUXZpgED5UxdRyblJtt5ttttt5ttvezX1gAux5FLAAoPGAButUZNYqnZtZ29mddhuAOH5X7R6Hxf1esoigDmdGTX6yO2ErtZPu6may+ycqofDHoAdvxfVcXyvcVx3Mt4bez0HU5VvF7yrAfEgCw22h3/1ND/Np/wDI+sQCFcgABUPACtAAED0ABAAAKJMABL//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s-MX" dirty="0">
              <a:solidFill>
                <a:prstClr val="black"/>
              </a:solidFill>
              <a:latin typeface="Trebuchet MS"/>
            </a:endParaRPr>
          </a:p>
        </p:txBody>
      </p:sp>
      <p:sp>
        <p:nvSpPr>
          <p:cNvPr id="13" name="AutoShape 10" descr="data:image/jpeg;base64,/9j/4AAQSkZJRgABAQAAAQABAAD/2wCEAAkGBxQSEhUUEhQVFRQWFxQUFRQXFBQUFxQaFBQWFxUXFBgYHCggGBolHBUUITEhJSkrLi4uFx8zODMsNygtLisBCgoKDg0OGhAQGiwkHyYsLCwsLCwsLCwsLCwsLCwsLCwsLCwsLCwsLCwsLCwsLCwsLCwsLCwsLCwsLCwsLCwsLP/AABEIAKIBNgMBIgACEQEDEQH/xAAcAAEAAQUBAQAAAAAAAAAAAAAABgIDBAUHAQj/xABAEAACAQICBwYCBwYFBQAAAAAAAQIDEQQhBQYSMUFRcQcTImGBoTKRFCNCUrHw8TNicsHR4RVzgpKyJENTg6L/xAAZAQEAAwEBAAAAAAAAAAAAAAAAAQIDBAX/xAAiEQEBAAICAgIDAQEAAAAAAAAAAQIRAyESMQRBEzJRYSL/2gAMAwEAAhEDEQA/AO4gAAAAAAAAAAAAAAAAAAAeXA9B42RjWPXfDYWLtNVKm5Qg1LP95rJEWye0yW9RJalVR3tLq7Fj/EKd7bcb8tpHGcbr9XqNuMYpP715W8ksl+Jqq2t2Jl9qC/8AXBfyMvy/xtOH+voHvPMtYiq1ayvd/LmzgWE1yxUHeNTL7uzePy4ehJNGdpVTai60FkpK8Lrfb7LdnuJ/Ii8Njr1Kf6lwhOjNfcO19Z4G7Zb1ue5myjrlQfw7TXPL+paZTSlwqSA0NPWqi3Z3j1sr+5tcHjoVVeEk7b+a6lplKi42e2SACVQAAAAAAAAAAAAAAAAAAAAAAAAAAAAAAAAAMARvWvWjD4WLjOW1Vt4acX4k7ZOTXwLz/Ei2vnaBsSnQwkrOPhq119l8Y0/PnLhw5rjuktISm27uzvndty5tt5tsyyz+o2w4/upJprW3E17xq4ipON8qUWoQ/wBWzZy9WaKrWe9voluRqKVVxd27vguC83z6FqriZyd2ml6e5n42+20yk9Rsa+MZaWI83/Mw/pC4xbfVHkazfwpL3LTHSPLbZRqvjdFUcXbjexp5V75XcufL+5fo021bnw5ItpG/422F0jtPLJL8/M3eA0xsPN+HK6zz53s17NEfptQjbiUpOW/1twKrarrOC05hqlN2pRTV0pKU99srqTus/N7iT1sVTjKmov6/NJwtea2ct3xZ7ORwWlNwtstpLje130JjqbrRGjNustpu0e8balBLLJ8uhFV07zRb2Vtb7K/XiVmn0RpmFVLZle6ut27qsmbg3l25rNAAJQAAAAAAAAAAAAAAAAAAAAAAAAAAAAABD9f9aHhqcqdDOs4bUpcKMN23L95vKK53fAmDOBdpGlZKrKhfxyrVKlfLfsycMPG/3VCO1b94rndRfCbqIaRxGWb/AL82+bZrNq+f5RRj6rbs8vIxpVuC3Iyxx6b5Vl7SLVRt5JpebMdF+klbkX0jb3uVz2n8ke7Fvi3ctyPNlp5e5Wqj4ogiuLj+WXFNfoiy5r7ufVHrm+Fuu8rYtKvxXp+JmUVdGuoRcpWvdvlmyZaK0ClFOWbfArlZGuGNy9I/UrKG6N36GLPG34JdLkx0jq3Fq8UQrSmAlSlnu5jDKVHJhcUj1d1gqUZK05bN+D+FvivY7LqrrdGrBKq1fLxdea4Hz5o53d3xef8AUmmia0qecXa1/O3HNcULbjelfCZTt9ARdz0h+pGne9Xdt9PJ2vZeTV2ujJgdGN3NuTLHxugAEqgAAAAAAAAAAAAAAAAAAAAAAAAAApqzUU23ZJNtvglm2fMOm8X9IxVfEN326k5Q6XtH5RUTuXabp6OFwc4/brKVOK8mrSl6J+588YnE7Kb8jLO76bcU+2s0hU8Xm/z/AFMac1+eJarScpX8v1PVHiWk0ne16DyLsKiRjxf6F6DuRUxfjiEVd6vP89CilRcnaKuy86FSOWw152b/AAK3S0lNrLKKXpYojSlNpZtvgjY4HRFWo7KDXnLJE21f1ejR8Tzk97/oUy5Ji24+LLJiauau92lKS8bXy/uSujQtYyIUEluL8YHLlnt244TGai33GW7JkO1s0XtQdlmsydqGVjS6ew2T5NWfl5kYZapyY+WOnI8LW2ZNcmSGjjm2uF/0I9Vh9c1+fzkbTAyi5pN+G6i3yu+H54nXl3XDOo6DqrjJUqyqu2x4Yyin5Wvb1fzOy0ZppNZppNPnc4VoqpKlXjRfjht3i1ZNqzs/wZ2TVyDjQjCWbheF990t3tYvx3vTn5p9toADZgAAAAAAAAAAAAAAAAAAAAAAAAAFrEV4wi5SaUUm23uSQHBO2DTar43u03sUVsWeVpXbn75ehzbFVdt24f0JHrjJVMTWqRk2qlSck5JJtSk2iPKklxMp726Z60x3EtyRkSZTEshYibfRuiZ1eDS5pN/IydAaJ72V3uR0TA4SMI2SMOTl11G3Hxb7qN6N0Y4ZQpu/3pWRv8JoO+c2uiLtRz2rQS6tlvFUXFXlXUX8kc+9unqNzQ0fGO5GVChYhf8AjFWLtCvTnyV1dm40bp6cmlUhZ80LhV8eSeqk0I5DZLUK2RiY7SapRu+RnO+m16m27oIp0jhIzg7/AD5HPnrTKpJxU4QXNtG+pSnChKpGttbMXOSfwtRV2a+OvbD8m+45PjUlVns/ekvdooo07Xtk8rO+6xhUcRtXfPN+pmUc93yO3Wo8/e66NqLDv61DZ8Uoyk5ryine/Vygl/F5Hb8Dh+7go8ln1OVdkFLuZ1U7PxU47XPaSuv/AKiddGEntny3vQADRkAAAAAAAAAAAAAAAAAAAAAAAAED7X9YVhcH3azqV3spZO0VnKXlwXqTw4Z28YpvEU4p2Uadn/ub/n7FcvS2E3XLatdyd37lNTzLG2/7mPOvbPiRI1uTO2EixVvcksdERajs73FSfquB6tAt71uMryxt+OtzqNS8F7EyVPI0Og6Hdwsb7C1Dk5Lu7dnHhrFrdJUp2bg7ZEKx+FqP6x+JXkvvSjbde7VrnTpU096uYktDxctpLN787P2LcecxqvJx3KIbhdC1I0I1pWtJ5watLhmld3zv1tfyNzg5pbNv7GznoSPG7fnJy/E9no9LckvOxbkzmSuGFxnbaYZJpEV122pVHSjZJc3ba8Klb3XsSXDytkVaS0b3j20r5K+XLIywusm+c3jpzzVvRMq1Rxu4xSbbcUkrJW2s+Mrq2WS+W57mrTwWL2klHuqmzbNZxtlnddCSYLQcW78OSlJL5GVrXhktH4mMUv2M/ZX/AJHRlnMtRz48Vx3Xz9SWy8t5vdDuPeXaus8uD5GlcM+mZvNAYSVStGnTV3nvyWV/Y6MnJi6z2W0HfYazyqSf8TjKLfpH3OtkL7O9FKjDavtSnCLlLrKWyl5WJoThOmXJewAF2YAAAAAAAAAAAAAAAAAAAAAAAAfPPbMpfTqie5Rg45cJbUn1zcj6GOM9uWjX31Ktbwzp93fk6cm/dT9mU5PTTi9uNSjZGtnHxO5takcrPl/M11aJOK2UdG1UqqvQjKL8dNbEla97c/Q3dHDyV9qMbNb0758Mmcu1Z008LWU98HlUjzXNea3nXfpCqUu9pOM6btu3tNpN+Vr+xx8uFxv+Ovi5Jlj37Y1IzqErGFRRlUmYV2YtrQqqxfVuBqqcjMo1Cq7JjAxq8kmZEpZGmqTcpb8iyLF2FS8iR6Lnlnu3MjmBlFPen63NzRxSin0d/kTL2jXTPcEnluZqdcsUoYHEf5U/dWX4mVhq90RjtRxezgnHjUnCHpfaf/Etj3lFc5441x6hdyS55e+ZPdRcM++8KblJuMEubTV/K20n6EN0VQlKrFRTbvZJK7be5JcXnuPons01NeDp97XS7+a+Hf3afD+L8M/M7bN3TzLZjNpZofA91TUXvsk/KyskuiXuzPANZNOe3YAAgAAAAAAAAAAAAAAAAAAAAAAAAIz2iaD+mYKpCP7SH1tP+KF8l1i5L1JMeMizaZdXb4/xEk3KO6Sb9edjW1I709/4nT+1nUWWGrSxNKN6FSe14V+zlJ3cZck3ez9DluMk1JlMZ9NrlubWXTZL9SMRJRcFJpbW7qt/kyLUJXau8iT6n07SfX8CnN+q3D+yb4R2bRnRMCbs0zOozucNelgvReZk0TGpvMyXKybKtdr0nct1cOpcDWYnSco5qm2vRGJLTlZ/DBJc77TL441Ely9NxHApbkbT6BFw5cSIw09W3bN/9JucHj8RKL2ox3Xz8Mrc7It41N47jNs/DStk+hq9Z9V8RpCVGnTjalHalKo72TeSS5tK/wAzaYKm5WfFnSsBh+7pxjySv14+5pwYeWW3L8vl8cZP6i+pGoOH0ettR26z31JWbj5R4L0JgAdsmnlW2+wAEoAAAAAAAAAAQAAAAAkAAQAAJAAAAAAAAFFalGacZJSi1ZppNNcmmcH7XdQqOFbxVOUYUpu3c5KSm/8AxLjHi1wOj679olDAXpxtWxHCknlDk6svs9N/TecA1o1jr42q6uIm5NZRW6MFyhHgvd8bkaWiOSiSjUhtza9SMMlvZ/Nbc49GZc8/4b8H7JtOGVimjeL8jMlEonTPO29FepSL8ldGqU3B+Rm0MUmTpeZMqMDEr6Oi3ezXnF2MuFQyIyEq039NLDBSTspyt6X+Zv8AA4ZRjlx3t5t9SmFrl7EY2FKnKcnaMYuTfTl5lt2pyyuu61Wl9PfQFCUVGVRyvGEr2st7duHD9Cc6la5UdIQez4K0V9ZSbu1nbai/tR8+HE+edKaYliK06k+LyX3YrdFdC7o7SVTDVYV6EtmpTe0uTX2oyXGLWVj0eLj8MdPH58/yZbfVANXqzpqGNw1PEU901mt+zJZSi+jNoXc4AAAAAAAgADwAACAAAHoALAACAAAAAEgAABzjtZ16eDh9Hw8rYiorymv+zB8V+++HLfyM/tB1+p4GLp0rTxLWUd6pXXxT8+Ufnlv+edJ46dacqlSTlOTcpSbu23zCZGLUruTbbbbbbbd22822+LuWKjPWUTYWW2jZau4/ua8Jv4b7Muj4+mTNc2UojKTKaWxvjdx3GitpXR7KkRnUHTXeU+6k/HDd5x4fLd8iWtnlZY3HLVepjZljuMGrRMSVJrcbeSMScCIWLFOvJbyqvpSNNXnJRXNuxVb0XFvgc303pN4ibf2M9hcEuD6vebcXF51Tk5rxxP1rPQSv3kX0z/AjGsetLxK7umnGknd33za3X5JciL01kxhXmdmHx8cbty8nyc85p5WnZmwwtS6NZi2ZGjamdjdzuvdhWlnGpXwrfha76muTTUZpdU1/tOxnzP2eaR7jSWGlfJ1FTfSr4M/JbV/Q+mCtUoACEAB4B6eAEAAeAegAAAgTAABIAAAACQAAAw9MzcaFVptNU5tNOzTUXZpgED5UxdRyblJtt5ttttt5ttvezX1gAux5FLAAoPGAButUZNYqnZtZ29mddhuAOH5X7R6Hxf1esoigDmdGTX6yO2ErtZPu6may+ycqofDHoAdvxfVcXyvcVx3Mt4bez0HU5VvF7yrAfEgCw22h3/1ND/Np/wDI+sQCFcgABUPACtAAED0ABAAAKJMABL//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s-MX" dirty="0">
              <a:solidFill>
                <a:prstClr val="black"/>
              </a:solidFill>
              <a:latin typeface="Trebuchet MS"/>
            </a:endParaRPr>
          </a:p>
        </p:txBody>
      </p:sp>
      <p:sp>
        <p:nvSpPr>
          <p:cNvPr id="14" name="AutoShape 14" descr="data:image/jpeg;base64,/9j/4AAQSkZJRgABAQAAAQABAAD/2wCEAAkGBxQSEhQUEhQUFBQVFRQUFRQUDw8QFBQUFBQWFhQUFBQYHCggGBolHBQUITEhJSkrLi4uFx8zODMsNygtLisBCgoKDg0OFxAQGiwcHxwsLCwsLCwsLCwsLCwsLCwsLCwsLCwsLCwsLCwsLCwsLCwsLCwsLCwsLCwsLCwsLCwsN//AABEIAKcBLgMBIgACEQEDEQH/xAAbAAABBQEBAAAAAAAAAAAAAAADAAECBAUGB//EADsQAAEDAwEFBgUCBAYDAQAAAAEAAhEDBCExBRJBUXEGImGBkaETQrHB8DLRFCNSclNigqLh8SSSsgf/xAAaAQACAwEBAAAAAAAAAAAAAAABAgADBAUG/8QAJxEAAgICAgEEAgIDAAAAAAAAAAECEQMhBDESBRNBUSJxFDIzYYH/2gAMAwEAAhEDEQA/AOCfXVf4qrF6hUctRWyw+sh76rtR6TUOwouWq6HZ5wsKg1btkIC28WOzPnloPVfhYl7UytesVkV2S5W8v+tCYOyFNHoHKi2gp0qcFcvJHRuwv8jTo8FYAQLfgrtC2c90DRc+R1Y9DU6c6ZU3Uo1CPcvpUWw5wnkFj3W3GD9JnyP/AEkG8ki2G5RJWLS20CYGJ4rUoPccjI54B9EXFkU0wxCRSNXmmJlAYd2irnVGcgzlNEAYJk0p0SEgEJxRQcIL1CD1z3T0Veke6OiJcHuFCp6DoEUK+yxTKdyEwqbkAkpTuKG0pVCoNYSVFxwmamJSkI0zlHYVXCMxRkRNxUGhScUzUoQVYqhWCv1VUqjKeLEkck4JCkSjFis0WLpHGSKzbZFp01ospINenCKJQrfJWzRdAWTZNWjvYXU4kdWc/kS2Sr1gs9tYEod/WhZja+VXypbofj342dE1whOxyxP4xXbWtOq5+aWjdgX5HSbMtt+J09z+w8UTtFtsUG/Dp/q4wp7Nq7tMuPKR9B+eC4S6c+5qmJ3ST44nH0nzXOS8mdOUvGKBXd65xy+Z4YVRlN5OMrtNg9iXVeEDiSvQNmdhKTGiRJ5qz8UU+MpdnjVvYvaRgny4Lo7faQY3dgjh+kleo1uxtEjSD0XMbb7CHJpuB8CIQdMeKcfk5attIHXHiEra9ExOD6LJ2ps+rQdD2kDSeHWVR+K5pykcA+5TO13kInKo7LvN8QdR7q3KCL07DgpyVGVF7lCE97CEU4KgUSDXbu4eiA12B0Urs91QKKFfYZhU3uQ2KbggFDtKTiosCk9AJJqZxSBUXoBGBR2qtKOxCQUEcVGUimclCRegPajOTbqIDlLkwESxrAqrtGpAVW3rwuk+zjLo6QVQq1zUlUG3SVKvvFPDbSFbpWa1qEeq9V6Bwo3NWAu3jXhA5OWXlIzdo1pKzhUUrqpJQQFyc0/KTOjjhUQrX5Wzs8S5oWNbNkre2UId5LLk2jVh7OluX/yHAamR6CGj3V3sl2eAAJHed9FRZ3g0ea9C7MUe8P8AK37QsMXTZ02rVm3s2xFNoAV9pUSE4anRSx3PWbdlX3EKndUpT2Cjke0mzm1WkRmF5ZtK3DTu6Rw5dP2XtN4waY8jK8u7V2cVHYRoWRztnW3HAgyunpvDoI4riqhLTkQuj2Bc77YOo+iraHxy+DaKE4qTihEpUXhAmITJ1CAbv9Pomelefp8wlVRQr7JsRHITEVyDGREHKk5QCk5Qg4UXlOFB5QCMUakUCUWmUGRBQmck0pnJRhnKbAhkozNFGRHne1KmYVSi5EvMklBo4XSfZxEX2uV6zocVQoiSt22ZAC1cWFzsqzyqISm0oF7pCtErNuquV0OVk8YGHi4/KdspG2lTbZlWbcrSo0wVwZTZ244kzFFLdK0rCp3vKFX2jhzhyhAtan8xg6T5pHO0MoUzrtmP3nt/OS9S7PVGsBLi1s8yAvJtjUC+tuAkQTJBjQrsrjZduRAJLgJw5zndYGVnXZtSbid//Fg6EEeBlNVucLhtkncJbTcTGS10z7rqrFnxKRnBCl7oHjSsx+0O36lNu7RbvVHYB1A8lkUaVWN67rZPyl+6B0AV00XUzVeQXOaO7ic+AC5m9oXtQH4bxQDtSN11R3i53AeAhPFuySS7WzZ+PTBBp1BP+V0g9Qh7d2WLimT8wCwdm9lLk1A41t/OS4ZPUjVdu6zLGgTPlCssp2+1R4Zfg03lruBiEfs7c7tYjgYPl+Qt3txs0CvvR+r6rFZvNcxkABocRgfNrnjoEWtFO1I69yC9Rtqm80FSc5UG27RJpThRhSAUCV77TzCeooX2g6hFqjCIvyxU1N5Q2KbkGFCBScVAJyoEk0qNQp2KLkAjFEYUEojCoyIK0pOKi0pOOUoxJHaMIDQjhBhR51VYoU7eUbdlaFrbrqJWcNsDZ2mZWtTpwp0KKOWrp8fxgjHmjKTKlwYCwLmoZW7eFY9ejKo5WTydF2DD4oDRuiFtWFzK56rShXNmPyubOJsxTadMsbSf3nKtsar/AOTTnQvaPKVPaPzFU7KkQ4PEndcPLiFVRa3tHfWtB4dcVKY+dzW+OcxzR7XYt3UbFR7qTCZ3GvIkR88Zcep4LqOzLW/CbujBAd5nJXW2FmwiSAqIyp6Ns8aatnD9mezRpVA4VKjo1k485H0Xomz2QCFRvLprHNpsA3nHyaOJKsWt8xhIc4SEb/LYPH8dIVzQEumIPVBo7MpOy0gjyWR2g7a0aLw3dL3HAA+p5BZVDbrnv+JTaWNwDyJzP2VkvtCwXw9Hb1KDWjAAXPbRudQh1dtEjOCsmvfBxQjKxnBrsx+0dL4paOMlclXtHFgedWOaDPJxgrtdoNjddrlUO0txSp0WsDQHVHNA0kxkkqxdFMktmPsl8tI5H7K0QqOyvmHRXlU+x4f1Q6kocE4KBYAvdB1CPV0Va9On9wVmpooL8sEwohKGxTKIURlOVFPOEGEdqTkzE5QYSDk7Sk5MCoQMxMXZSao8UAh6SMhUUYBKxkcbbWpOVfp0oW7Q2dDQoXFnhdrwPPqWzI+NCRrSqV8+HQp0Xoe4+jQoIM5sob7fCOFNVt2NRiXVugWjIK2bmms8Mgqua0RLYW5o7wd0H0VbYNYtqAcHQ0jxmAfzmtGlk/6fosygwtqu5gz5zKz/AGX9NM9c2DRNI/DPAAieAPD1XROv9xpPILD2XcNr02Vmmcbp5gwJB8ZCjtQuIIHI+yyJ/Z1KVaL2xmGqX1XfN3W844keyGezI33VPiVN48d4eQPNZ172hbaUW4JOAAAT1JhWdlUK92z4jqoptcCWiZMiIkaDUpqb2Jr5ZVOwmMeXVXt6kyY6BX6l/a02RvjHJrv2WhX7NW0kVKz6ktgBsAg+Jb5Lmtu7JoOljGhriRG73ncicaea0RuilqL3FNlU39Oo+GODp5H2hTuLU06gHiFC07PtolnwxkOBJ5mcyeK19tR8dvhnyCRqpUgW3HZk7VvBTYCdZAEZMnAwuF2xWfUvGl0gbrN1jpBbLZIcDoZk+YWl24vP5YAJk1GxBIPdMyPZZFhRPxWTkkySZJMjWVdFaMmWW6NjZgy/y+ivINlTgO/u+yO1VS7NGL+o5UQpPCikLCvefL/cFafoqt3qz+5WjoiwfYFiIUNimVGREU/BRaUlGEk1SKg1SclYURKZqcqARIGamKTUnFKEsW6sNCBbaKw1AZG261jCqXNthb1Smsu/MAru2eeS2ecbTpTVcmpMhaTmhzifFM6iFRRrTSRUBUw9F+DKY04UGA1ThZlV+VeuqixritlJLoVs2rXO6eo8oQNo0t2qD/UPz6qey3aLT21aywO4tg+SxSdSNPjcTV7DXQYHy4tbuknI3e6JJI5zA810NHtFbueBvESYlzSGz1/dea29SKRPEOQHXNQ0y8RAMOZut0B1mJnMzKMMUZXYXyJQpI9hNqAXCAWu+nJNRsw39Dy0coBHkqfZu+mhRbUydxsyc6fVbYptKy206OlCbq0Urt+I3nHoY+io29Ez3GRPE6ldSylTjgoXFyxg4eyvjJlOSUnozKNDcgu4ZXL7c2iDVqOngGj7ovantIP0MK4q4uS/jjXqrK3Zm8qVGTty6+LUHJpx1Jytm3Z/NYeQJ9AsB1OXdSFv251I1gNH+ohWPRlX5Ns0qH6Rz49eKmwIjGgAdE4ELO5bNsFpECmapuUUBirdDLOqsnRBqiXM6lFlEH2DCfgmYFIqNkIBONEydRhHaVIlQYFKEjGREpmpJNTfAAoGFAlEGihupRi3QVhqDRCstCAUdO+usXbdaKbuigNqA6Z6LM2s+pUBAduA8su9V15zUUcTHjbekcya8GCjNuQnPZ5p+Z88TIn0R2bKazgXHm4z7LP76L/48iNKpPRDrFXGUiQoVLcpfeLVhpGBeOKzBbucV1FWxUWWUHRK8lg9kDs2iRC6Tc36cEatj0/CqNvQhWvixHp6rPN2aIqkczb90VGHhj00+ia2pzTqDgRPojXLP57+Rk+0qxY0Ypun/DqH/arYdlElr9Adi7bdReGPJNN2ATq0855LtG7We0a73sf+V5k+lvCF3/ZwCvbMcdRvMJ57hgH0hJkilHyZfx8jb8UXn7ffyPqszaO2ajxGiu3ez4CpvtxCSLXwaJtvTOfdSc4yfVAvu62Bq7A+5WvWZC564r79WeA7o+8LZx4PJI53ImoL9kGUzvN8IOk4A/dbFueXDOcZAx7lVWXtJmS0k6DKI/tABgUh5kYKmdScqoXF4qN2a1pc43XctdfWEVrwdDK52ltZ9R0boGeE+mFtUqPE8tZjPVPDgSnDyug/y1F+NWWZSBQKZJzw4TqiyqpcPNFX4l8eTjlqwVQ99nmiILz32+aKs7TXZanfQzVJ+ig1SeUBiBTtSThQg7FMqDFJyVjIFKdqg5OxN8ADhO0JmFTphKMW6QVpoQaTVaa1QZHPUq5ARqVQnVI0VOlTWvLFtnPwtUTYVKqMJ2tUaowqHBmhSI0sBOUzEzkK2NZCoENFehkKAJsKHcHCIAUC9cGgyeHkAgRsyXDfrOjlA6lXqrd2nV8Kcer2j91mPq7oLpjlwKLb1N62qn+p7GjpJP2WuGF1bMc8i6Rkkw1zucx4LvuwluRZUyfmc9/kXY+i4S/YS0MbkuIA8STAC9e2Js74NClT/oaAfE8feVVz2oRjAv4EXKTkwVxQkYVN2yXEd3XkV0T6PgpUaS5ym0jpOCZ51t2g6k10gzoPElczb2rhqDzzC7rt1cfzGUhkNG+7q6Q32BPmubjH3Xo/TYNY/J/J5/1CnkpPoyatk45MCBKE63ABPBoznU8B6rWuCGgyQBjJMfhVGhdNqvDGDutO84zuyRpHD1Wt4ouezKpNR0W9jWAZBdknPr55Wq5066Dhwn85qFP75/5A06hTn84/s4LXGCSoq8mTaPZOXR9eijvQP+vwdEzhA+uY88ZT0K2QrPjn7DGdPwobbkDX1x5nH51S+F0Ma4nz6+OECu0aY9B9vD38VXlwQyKpIkM04O4sutKdyo2NY/pPDIP1yrwXmeRh9mbieg4+b3YKQyZpUiFGFQXhG6pnJ2obilCQcpNQ3KTSmfQEWKasURlVqequUQlGLlIKy0IFMKyAoWJGTMolNir0yrVFdl47OBHJRIsQKwVpyq1iq5Yi2OYrEwm3knlDAKyzgaYTsnKBWrFqPBGqzqzyXHkPfn6SE/H4ryv6QM/IWNf7CfxjuAjxMBU65JJLjvHgOA5dUZx/M68PVUrqrGAOGvXgt0eFjx77McuVOeujKuq+8fEHRbNuyLZo/qqT6NP7rLZaA953rnPmFvVWj4dANMyHvjlMCMqSjtfsSL7KVpQ+JdUGD/EafIGSva7WhI8AvJ+xrN7aDT/SDHmF6/SMBcj1B3lr6OxwFWK/sZ9MIJeGNc92GtBcegEqy5srmu315uUW0hrVORMH4bdf9276FZsGH3cij9mnNl9uDkcJe3Bq1H1HauJJGkDQN8gAqtakTgPczoB7HgrJb+FKI5/USNPZevUEkkjzEpOTbZmHYLHGXOe48y6ZR9n0mBzm0xhmCR3gT/aeHio7SvvhiGfqPdB5TxjwBUtl12taG6QMEunJ1IPXmmjCKekVuf2zRHDpjIH/AKn7FPHTTkSPMfKfFQGpjlwbj/UOB8UXjx04uEx5ahPZKEJxr7j3HmlVeOvTvfVDccmI9XDmg1mmM++nqpZGivc3ZJgRykkn/ooIpGJJExpoZHPxjjofBEDA0zOdRz8jxRS/XX+oYiOZjh1Cn7EaAUTDweIPDiPvqtULJqMnThEYHHTTwlX7N8tE6jB8lyvVMelP/h0fTclNwLBUU5UQVxjrk2oTiiShOKCIRU2oQKLTRYEHoq9Qaq1Bq0KDEpYg9JqsgKNJiOGoMtRzdMq3RKSS76PLhXFU6pSSUl0FAqbN4wtGjagJklmkkaYNk69JsaLHu7KBj8KSS18fUVRVmdy2Z0fknTl5JbP2U+5q7lMAuIJyd0QBknnhJJW5XUWyuCtlTbezH0awpPLZhrhulwEGc9cFXKrYFPwpT6u/4TJKlScvbb+Q1TmXP/zynvXZdyn/AOT+69ZanSXC5f8AlZ3uJrEg9ILyztBtD+IuHv8Alad1gI0a0x7mT5pJLf6TFOcn9IyepSail9me7H5IkJgzl0EHlmc+BSSXeOOc/cg1a1Rw0YIEmDA1I8ZUmu1zjHDHmEkkMXVlGXs27YktBMyBGXZAH1CsSBy0nAx18EkkWXR6QGnV1OdTkwfQKnc1yTj9kkkl6C0So2+JcceHtITVgMQMTAyYJ+oTpKytFbB06Z4DiWzPHX7dFatXag8cpJLPy4p4JX9FvGk1mjRZKgEkl5k9CECC9Mkh8hINR6DUkkwEadrTWlSppJJC2JbYxEDUkkrLon//2Q=="/>
          <p:cNvSpPr>
            <a:spLocks noChangeAspect="1" noChangeArrowheads="1"/>
          </p:cNvSpPr>
          <p:nvPr/>
        </p:nvSpPr>
        <p:spPr bwMode="auto">
          <a:xfrm>
            <a:off x="1984375" y="1524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s-MX" dirty="0">
              <a:solidFill>
                <a:prstClr val="black"/>
              </a:solidFill>
              <a:latin typeface="Trebuchet MS"/>
            </a:endParaRPr>
          </a:p>
        </p:txBody>
      </p:sp>
      <p:pic>
        <p:nvPicPr>
          <p:cNvPr id="2" name="Imagen 1">
            <a:extLst>
              <a:ext uri="{FF2B5EF4-FFF2-40B4-BE49-F238E27FC236}">
                <a16:creationId xmlns:a16="http://schemas.microsoft.com/office/drawing/2014/main" id="{D9C3DDC1-D1C8-4737-8038-C6D047CD9E0A}"/>
              </a:ext>
            </a:extLst>
          </p:cNvPr>
          <p:cNvPicPr>
            <a:picLocks noChangeAspect="1"/>
          </p:cNvPicPr>
          <p:nvPr/>
        </p:nvPicPr>
        <p:blipFill>
          <a:blip r:embed="rId3"/>
          <a:stretch>
            <a:fillRect/>
          </a:stretch>
        </p:blipFill>
        <p:spPr>
          <a:xfrm>
            <a:off x="615141" y="831006"/>
            <a:ext cx="10507288" cy="6019056"/>
          </a:xfrm>
          <a:prstGeom prst="rect">
            <a:avLst/>
          </a:prstGeom>
        </p:spPr>
      </p:pic>
      <p:sp>
        <p:nvSpPr>
          <p:cNvPr id="10" name="6 CuadroTexto">
            <a:extLst>
              <a:ext uri="{FF2B5EF4-FFF2-40B4-BE49-F238E27FC236}">
                <a16:creationId xmlns:a16="http://schemas.microsoft.com/office/drawing/2014/main" id="{24E7D7CE-6E44-4661-8934-320E0E2E73A4}"/>
              </a:ext>
            </a:extLst>
          </p:cNvPr>
          <p:cNvSpPr txBox="1"/>
          <p:nvPr/>
        </p:nvSpPr>
        <p:spPr>
          <a:xfrm>
            <a:off x="2647943" y="195590"/>
            <a:ext cx="8249992" cy="523220"/>
          </a:xfrm>
          <a:prstGeom prst="rect">
            <a:avLst/>
          </a:prstGeom>
          <a:noFill/>
        </p:spPr>
        <p:txBody>
          <a:bodyPr wrap="square" rtlCol="0">
            <a:spAutoFit/>
          </a:bodyPr>
          <a:lstStyle/>
          <a:p>
            <a:pPr algn="ctr">
              <a:defRPr/>
            </a:pPr>
            <a:r>
              <a:rPr lang="es-MX" sz="2800" b="1" dirty="0">
                <a:latin typeface="Trebuchet MS"/>
              </a:rPr>
              <a:t>CENSO DE POBLACIÓN MÉXICO 2020</a:t>
            </a:r>
          </a:p>
        </p:txBody>
      </p:sp>
    </p:spTree>
    <p:extLst>
      <p:ext uri="{BB962C8B-B14F-4D97-AF65-F5344CB8AC3E}">
        <p14:creationId xmlns:p14="http://schemas.microsoft.com/office/powerpoint/2010/main" val="28763920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41635A5-FC0A-4BC7-B054-059808C48F8E}"/>
              </a:ext>
            </a:extLst>
          </p:cNvPr>
          <p:cNvPicPr>
            <a:picLocks noChangeAspect="1"/>
          </p:cNvPicPr>
          <p:nvPr/>
        </p:nvPicPr>
        <p:blipFill>
          <a:blip r:embed="rId2"/>
          <a:stretch>
            <a:fillRect/>
          </a:stretch>
        </p:blipFill>
        <p:spPr>
          <a:xfrm>
            <a:off x="7669160" y="-51638"/>
            <a:ext cx="4522840" cy="6909638"/>
          </a:xfrm>
          <a:prstGeom prst="rect">
            <a:avLst/>
          </a:prstGeom>
        </p:spPr>
      </p:pic>
      <p:sp>
        <p:nvSpPr>
          <p:cNvPr id="9" name="Marcador de contenido 8">
            <a:extLst>
              <a:ext uri="{FF2B5EF4-FFF2-40B4-BE49-F238E27FC236}">
                <a16:creationId xmlns:a16="http://schemas.microsoft.com/office/drawing/2014/main" id="{0996F7D5-A69F-45FF-A34C-532F86DC86C6}"/>
              </a:ext>
            </a:extLst>
          </p:cNvPr>
          <p:cNvSpPr>
            <a:spLocks noGrp="1"/>
          </p:cNvSpPr>
          <p:nvPr>
            <p:ph/>
          </p:nvPr>
        </p:nvSpPr>
        <p:spPr>
          <a:xfrm>
            <a:off x="206477" y="994071"/>
            <a:ext cx="7462683" cy="5741025"/>
          </a:xfrm>
        </p:spPr>
        <p:txBody>
          <a:bodyPr/>
          <a:lstStyle/>
          <a:p>
            <a:pPr algn="just"/>
            <a:r>
              <a:rPr lang="es-MX" sz="1800" b="1" dirty="0">
                <a:solidFill>
                  <a:schemeClr val="accent5">
                    <a:lumMod val="60000"/>
                    <a:lumOff val="40000"/>
                  </a:schemeClr>
                </a:solidFill>
                <a:latin typeface="Arial Narrow" panose="020B0606020202030204" pitchFamily="34" charset="0"/>
              </a:rPr>
              <a:t>2013</a:t>
            </a:r>
            <a:r>
              <a:rPr lang="es-MX" sz="1800" dirty="0">
                <a:latin typeface="Arial Narrow" panose="020B0606020202030204" pitchFamily="34" charset="0"/>
              </a:rPr>
              <a:t>. SCJN publicó la primera edición del </a:t>
            </a:r>
            <a:r>
              <a:rPr lang="es-MX" sz="1800" i="1" dirty="0">
                <a:latin typeface="Arial Narrow" panose="020B0606020202030204" pitchFamily="34" charset="0"/>
              </a:rPr>
              <a:t>Protocolo para juzgar con perspectiva de género</a:t>
            </a:r>
            <a:r>
              <a:rPr lang="es-MX" sz="1800" dirty="0">
                <a:latin typeface="Arial Narrow" panose="020B0606020202030204" pitchFamily="34" charset="0"/>
              </a:rPr>
              <a:t>. El documento elaborado fue para </a:t>
            </a:r>
            <a:r>
              <a:rPr lang="es-MX" sz="1800" b="1" dirty="0">
                <a:solidFill>
                  <a:schemeClr val="accent5">
                    <a:lumMod val="60000"/>
                    <a:lumOff val="40000"/>
                  </a:schemeClr>
                </a:solidFill>
                <a:latin typeface="Arial Narrow" panose="020B0606020202030204" pitchFamily="34" charset="0"/>
              </a:rPr>
              <a:t>atender las medidas de reparación ordenadas por la Corte Interamericana de Derechos Humanos</a:t>
            </a:r>
            <a:r>
              <a:rPr lang="es-MX" sz="1800" dirty="0">
                <a:latin typeface="Arial Narrow" panose="020B0606020202030204" pitchFamily="34" charset="0"/>
              </a:rPr>
              <a:t> en los casos </a:t>
            </a:r>
            <a:r>
              <a:rPr lang="es-MX" sz="1800" i="1" dirty="0">
                <a:latin typeface="Arial Narrow" panose="020B0606020202030204" pitchFamily="34" charset="0"/>
              </a:rPr>
              <a:t>González y otras (</a:t>
            </a:r>
            <a:r>
              <a:rPr lang="es-MX" sz="1800" b="1" i="1" dirty="0">
                <a:solidFill>
                  <a:schemeClr val="accent5">
                    <a:lumMod val="60000"/>
                    <a:lumOff val="40000"/>
                  </a:schemeClr>
                </a:solidFill>
                <a:latin typeface="Arial Narrow" panose="020B0606020202030204" pitchFamily="34" charset="0"/>
              </a:rPr>
              <a:t>Campo Algodonero</a:t>
            </a:r>
            <a:r>
              <a:rPr lang="es-MX" sz="1800" i="1" dirty="0">
                <a:latin typeface="Arial Narrow" panose="020B0606020202030204" pitchFamily="34" charset="0"/>
              </a:rPr>
              <a:t>)</a:t>
            </a:r>
            <a:r>
              <a:rPr lang="es-MX" sz="1800" dirty="0">
                <a:latin typeface="Arial Narrow" panose="020B0606020202030204" pitchFamily="34" charset="0"/>
              </a:rPr>
              <a:t>, </a:t>
            </a:r>
            <a:r>
              <a:rPr lang="es-MX" sz="1800" i="1" dirty="0">
                <a:latin typeface="Arial Narrow" panose="020B0606020202030204" pitchFamily="34" charset="0"/>
              </a:rPr>
              <a:t>Fernández Ortega y otros</a:t>
            </a:r>
            <a:r>
              <a:rPr lang="es-MX" sz="1800" dirty="0">
                <a:latin typeface="Arial Narrow" panose="020B0606020202030204" pitchFamily="34" charset="0"/>
              </a:rPr>
              <a:t>, y </a:t>
            </a:r>
            <a:r>
              <a:rPr lang="es-MX" sz="1800" i="1" dirty="0">
                <a:latin typeface="Arial Narrow" panose="020B0606020202030204" pitchFamily="34" charset="0"/>
              </a:rPr>
              <a:t>Rosendo Cantú y otra</a:t>
            </a:r>
            <a:r>
              <a:rPr lang="es-MX" sz="1800" dirty="0">
                <a:latin typeface="Arial Narrow" panose="020B0606020202030204" pitchFamily="34" charset="0"/>
              </a:rPr>
              <a:t>, todos contra México, ante la gravedad y la sistematicidad de la violencia contra las mujeres en nuestro país</a:t>
            </a:r>
          </a:p>
          <a:p>
            <a:pPr algn="just"/>
            <a:r>
              <a:rPr lang="es-MX" sz="1800" dirty="0">
                <a:latin typeface="Arial Narrow" panose="020B0606020202030204" pitchFamily="34" charset="0"/>
              </a:rPr>
              <a:t>El propósito primordial del protocolo en ese momento fue de materializar un método analítico que incorporó la categoría del </a:t>
            </a:r>
            <a:r>
              <a:rPr lang="es-MX" sz="1800" i="1" dirty="0">
                <a:latin typeface="Arial Narrow" panose="020B0606020202030204" pitchFamily="34" charset="0"/>
              </a:rPr>
              <a:t>género </a:t>
            </a:r>
            <a:r>
              <a:rPr lang="es-MX" sz="1800" dirty="0">
                <a:latin typeface="Arial Narrow" panose="020B0606020202030204" pitchFamily="34" charset="0"/>
              </a:rPr>
              <a:t>al análisis de la cuestión litigiosa. Así, constituyó un primer ejercicio de reflexión sobre cómo juzgar aquellos casos en los que el género tiene un papel trascendente en la controversia, para originar un impacto diferenciado en las personas que participan en ella, particularmente mujeres y niñas. </a:t>
            </a:r>
          </a:p>
          <a:p>
            <a:pPr algn="just"/>
            <a:r>
              <a:rPr lang="es-MX" sz="1800" b="1" dirty="0">
                <a:solidFill>
                  <a:schemeClr val="accent5">
                    <a:lumMod val="60000"/>
                    <a:lumOff val="40000"/>
                  </a:schemeClr>
                </a:solidFill>
                <a:latin typeface="Arial Narrow" panose="020B0606020202030204" pitchFamily="34" charset="0"/>
              </a:rPr>
              <a:t>Noviembre 2020</a:t>
            </a:r>
            <a:r>
              <a:rPr lang="es-MX" sz="1800" dirty="0">
                <a:latin typeface="Arial Narrow" panose="020B0606020202030204" pitchFamily="34" charset="0"/>
              </a:rPr>
              <a:t>. SCJN emite una versión del Protocolo que recoge los avances que se han dado en la doctrina jurisprudencial del Tribunal Constitucional y la evolución que han tenido los estándares internacionales de derechos humanos en materia de género.</a:t>
            </a:r>
          </a:p>
          <a:p>
            <a:pPr algn="just"/>
            <a:r>
              <a:rPr lang="es-MX" sz="1800" b="1" dirty="0">
                <a:highlight>
                  <a:srgbClr val="FFFF00"/>
                </a:highlight>
                <a:latin typeface="Arial Narrow" panose="020B0606020202030204" pitchFamily="34" charset="0"/>
              </a:rPr>
              <a:t>El Protocolo es una herramienta que facilita a las personas encargadas de impartir justicia, la comprensión sobre las implicaciones de la obligación de juzgar con perspectiva de género </a:t>
            </a:r>
            <a:r>
              <a:rPr lang="es-MX" sz="1800" dirty="0">
                <a:latin typeface="Arial Narrow" panose="020B0606020202030204" pitchFamily="34" charset="0"/>
              </a:rPr>
              <a:t>y, sobre todo, que les auxilie en la aplicación de dicho método de análisis para la resolución de controversias.</a:t>
            </a:r>
          </a:p>
        </p:txBody>
      </p:sp>
    </p:spTree>
    <p:extLst>
      <p:ext uri="{BB962C8B-B14F-4D97-AF65-F5344CB8AC3E}">
        <p14:creationId xmlns:p14="http://schemas.microsoft.com/office/powerpoint/2010/main" val="281147314"/>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3DD0BFA0-D266-425A-B717-A713BA22763D}"/>
              </a:ext>
            </a:extLst>
          </p:cNvPr>
          <p:cNvSpPr>
            <a:spLocks noGrp="1"/>
          </p:cNvSpPr>
          <p:nvPr>
            <p:ph idx="1"/>
          </p:nvPr>
        </p:nvSpPr>
        <p:spPr>
          <a:xfrm>
            <a:off x="324464" y="1058093"/>
            <a:ext cx="11543071" cy="4519897"/>
          </a:xfrm>
        </p:spPr>
        <p:txBody>
          <a:bodyPr/>
          <a:lstStyle/>
          <a:p>
            <a:pPr algn="just"/>
            <a:r>
              <a:rPr lang="es-MX" sz="2400" b="1" dirty="0">
                <a:latin typeface="Arial Narrow" panose="020B0606020202030204" pitchFamily="34" charset="0"/>
              </a:rPr>
              <a:t>El Protocolo abarca 3 grandes temáticas:</a:t>
            </a:r>
          </a:p>
          <a:p>
            <a:pPr marL="342900" indent="-342900" algn="just">
              <a:buFont typeface="+mj-lt"/>
              <a:buAutoNum type="arabicPeriod"/>
            </a:pPr>
            <a:r>
              <a:rPr lang="es-MX" sz="2400" dirty="0">
                <a:latin typeface="Arial Narrow" panose="020B0606020202030204" pitchFamily="34" charset="0"/>
              </a:rPr>
              <a:t>Marco conceptual en el que se abordan un conjunto de temas que cobran relevancia cuando se utiliza la perspectiva de género como método de análisis (roles de género, relaciones de poder, estereotipos, violencia de género, entre otros); </a:t>
            </a:r>
          </a:p>
          <a:p>
            <a:pPr marL="342900" indent="-342900" algn="just">
              <a:buFont typeface="+mj-lt"/>
              <a:buAutoNum type="arabicPeriod"/>
            </a:pPr>
            <a:endParaRPr lang="es-MX" sz="2400" dirty="0">
              <a:latin typeface="Arial Narrow" panose="020B0606020202030204" pitchFamily="34" charset="0"/>
            </a:endParaRPr>
          </a:p>
          <a:p>
            <a:pPr marL="342900" indent="-342900" algn="just">
              <a:buFont typeface="+mj-lt"/>
              <a:buAutoNum type="arabicPeriod"/>
            </a:pPr>
            <a:r>
              <a:rPr lang="es-MX" sz="2400" dirty="0">
                <a:latin typeface="Arial Narrow" panose="020B0606020202030204" pitchFamily="34" charset="0"/>
              </a:rPr>
              <a:t>Un estudio sobre la incorporación y evolución de la perspectiva de género en la administración de justicia, desde el ámbito de los Sistemas Universal e Interamericano de Derechos Humanos y la doctrina jurisprudencial de la SCJN; y </a:t>
            </a:r>
          </a:p>
          <a:p>
            <a:pPr marL="342900" indent="-342900" algn="just">
              <a:buFont typeface="+mj-lt"/>
              <a:buAutoNum type="arabicPeriod"/>
            </a:pPr>
            <a:endParaRPr lang="es-MX" sz="2400" dirty="0">
              <a:latin typeface="Arial Narrow" panose="020B0606020202030204" pitchFamily="34" charset="0"/>
            </a:endParaRPr>
          </a:p>
          <a:p>
            <a:pPr marL="342900" indent="-342900" algn="just">
              <a:buFont typeface="+mj-lt"/>
              <a:buAutoNum type="arabicPeriod"/>
            </a:pPr>
            <a:r>
              <a:rPr lang="es-MX" sz="2400" dirty="0">
                <a:latin typeface="Arial Narrow" panose="020B0606020202030204" pitchFamily="34" charset="0"/>
              </a:rPr>
              <a:t>Guía práctica para juzgar con perspectiva de género, que identifica 3 niveles en los que impacta dicha obligación al momento de impartir justicia. </a:t>
            </a:r>
          </a:p>
          <a:p>
            <a:pPr marL="742950" lvl="1" indent="-342900" algn="just">
              <a:buFont typeface="+mj-lt"/>
              <a:buAutoNum type="arabicPeriod"/>
            </a:pPr>
            <a:r>
              <a:rPr lang="es-MX" sz="1600" dirty="0">
                <a:latin typeface="Arial Narrow" panose="020B0606020202030204" pitchFamily="34" charset="0"/>
              </a:rPr>
              <a:t>Obligaciones previas al análisis del fondo de la controversia </a:t>
            </a:r>
          </a:p>
          <a:p>
            <a:pPr marL="742950" lvl="1" indent="-342900" algn="just">
              <a:buFont typeface="+mj-lt"/>
              <a:buAutoNum type="arabicPeriod"/>
            </a:pPr>
            <a:r>
              <a:rPr lang="es-MX" sz="1600" dirty="0">
                <a:latin typeface="Arial Narrow" panose="020B0606020202030204" pitchFamily="34" charset="0"/>
              </a:rPr>
              <a:t>Obligaciones específicas al momento de resolver el fondo de una controversia</a:t>
            </a:r>
          </a:p>
          <a:p>
            <a:pPr marL="742950" lvl="1" indent="-342900" algn="just">
              <a:buFont typeface="+mj-lt"/>
              <a:buAutoNum type="arabicPeriod"/>
            </a:pPr>
            <a:r>
              <a:rPr lang="es-MX" sz="1600" dirty="0">
                <a:latin typeface="Arial Narrow" panose="020B0606020202030204" pitchFamily="34" charset="0"/>
              </a:rPr>
              <a:t>Obligación genérica sobre el uso del lenguaje a lo largo de la sentencia</a:t>
            </a:r>
          </a:p>
        </p:txBody>
      </p:sp>
      <p:sp>
        <p:nvSpPr>
          <p:cNvPr id="4" name="Título 3">
            <a:extLst>
              <a:ext uri="{FF2B5EF4-FFF2-40B4-BE49-F238E27FC236}">
                <a16:creationId xmlns:a16="http://schemas.microsoft.com/office/drawing/2014/main" id="{5D851F66-B7DD-4755-9C91-FECBC049748A}"/>
              </a:ext>
            </a:extLst>
          </p:cNvPr>
          <p:cNvSpPr>
            <a:spLocks noGrp="1"/>
          </p:cNvSpPr>
          <p:nvPr>
            <p:ph type="title"/>
          </p:nvPr>
        </p:nvSpPr>
        <p:spPr/>
        <p:txBody>
          <a:bodyPr>
            <a:normAutofit fontScale="90000"/>
          </a:bodyPr>
          <a:lstStyle/>
          <a:p>
            <a:r>
              <a:rPr lang="es-MX" b="1" dirty="0"/>
              <a:t>Protocolo para juzgar con perspectiva de género</a:t>
            </a:r>
          </a:p>
        </p:txBody>
      </p:sp>
    </p:spTree>
    <p:extLst>
      <p:ext uri="{BB962C8B-B14F-4D97-AF65-F5344CB8AC3E}">
        <p14:creationId xmlns:p14="http://schemas.microsoft.com/office/powerpoint/2010/main" val="41233915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3DD0BFA0-D266-425A-B717-A713BA22763D}"/>
              </a:ext>
            </a:extLst>
          </p:cNvPr>
          <p:cNvSpPr>
            <a:spLocks noGrp="1"/>
          </p:cNvSpPr>
          <p:nvPr>
            <p:ph idx="1"/>
          </p:nvPr>
        </p:nvSpPr>
        <p:spPr>
          <a:xfrm>
            <a:off x="157315" y="818001"/>
            <a:ext cx="11779045" cy="5599134"/>
          </a:xfrm>
        </p:spPr>
        <p:txBody>
          <a:bodyPr/>
          <a:lstStyle/>
          <a:p>
            <a:pPr marL="342900" indent="-342900" algn="just">
              <a:buFont typeface="+mj-lt"/>
              <a:buAutoNum type="arabicPeriod"/>
            </a:pPr>
            <a:r>
              <a:rPr lang="es-MX" sz="2800" b="1" dirty="0">
                <a:solidFill>
                  <a:schemeClr val="accent5">
                    <a:lumMod val="60000"/>
                    <a:lumOff val="40000"/>
                  </a:schemeClr>
                </a:solidFill>
                <a:latin typeface="Arial Narrow" panose="020B0606020202030204" pitchFamily="34" charset="0"/>
              </a:rPr>
              <a:t>Obligaciones previas al análisis del fondo de la controversia </a:t>
            </a:r>
          </a:p>
          <a:p>
            <a:pPr marL="450850" lvl="2" indent="-342900" algn="just">
              <a:buFont typeface="+mj-lt"/>
              <a:buAutoNum type="alphaLcParenR"/>
            </a:pPr>
            <a:r>
              <a:rPr lang="es-MX" sz="1800" b="1" dirty="0">
                <a:latin typeface="Arial Narrow" panose="020B0606020202030204" pitchFamily="34" charset="0"/>
              </a:rPr>
              <a:t>¿Cómo identificar las situaciones de poder y desigualdad, y/o contextos de violencia?. </a:t>
            </a:r>
            <a:r>
              <a:rPr lang="es-MX" sz="1800" dirty="0">
                <a:latin typeface="Arial Narrow" panose="020B0606020202030204" pitchFamily="34" charset="0"/>
              </a:rPr>
              <a:t>Hasta el momento no se cuenta en la doctrina o en los precedentes de los órganos jurisdiccionales con una metodología consensada para advertir este tipo de situaciones. Sin embargo, mediante la formulación de ciertas interrogantes es posible detonar la reflexión y advertir si resulta necesario llevar a cabo un análisis más profundo sobre las particularidades del caso. </a:t>
            </a:r>
          </a:p>
          <a:p>
            <a:pPr marL="450850" lvl="2" indent="0" algn="just">
              <a:buNone/>
            </a:pPr>
            <a:r>
              <a:rPr lang="es-MX" sz="2000" b="1" dirty="0">
                <a:latin typeface="Arial Narrow" panose="020B0606020202030204" pitchFamily="34" charset="0"/>
              </a:rPr>
              <a:t>¿Están involucradas personas que han sido tradicionalmente discriminadas en virtud de “categorías sospechosas”?</a:t>
            </a:r>
          </a:p>
          <a:p>
            <a:pPr marL="450850" lvl="2" indent="0" algn="just">
              <a:buNone/>
            </a:pPr>
            <a:r>
              <a:rPr lang="es-MX" sz="2000" b="1" dirty="0">
                <a:latin typeface="Arial Narrow" panose="020B0606020202030204" pitchFamily="34" charset="0"/>
              </a:rPr>
              <a:t>¿La persona presenta características que la exponen a una situación agravada de discriminación por tratarse de un caso de interseccionalidad?</a:t>
            </a:r>
          </a:p>
          <a:p>
            <a:pPr marL="450850" lvl="2" indent="0" algn="just">
              <a:buNone/>
            </a:pPr>
            <a:r>
              <a:rPr lang="es-MX" sz="2000" dirty="0">
                <a:latin typeface="Arial Narrow" panose="020B0606020202030204" pitchFamily="34" charset="0"/>
              </a:rPr>
              <a:t>Si alguna de las preguntas anteriores se contesta en sentido afirmativo, lo pertinente es realizar un análisis del </a:t>
            </a:r>
            <a:r>
              <a:rPr lang="es-MX" sz="2000" b="1" dirty="0">
                <a:latin typeface="Arial Narrow" panose="020B0606020202030204" pitchFamily="34" charset="0"/>
              </a:rPr>
              <a:t>contexto</a:t>
            </a:r>
            <a:r>
              <a:rPr lang="es-MX" sz="2000" dirty="0">
                <a:latin typeface="Arial Narrow" panose="020B0606020202030204" pitchFamily="34" charset="0"/>
              </a:rPr>
              <a:t> que permita descartar que en el caso concreto existe una relación asimétrica de poder o situación de violencia.</a:t>
            </a:r>
          </a:p>
          <a:p>
            <a:pPr marL="450850" lvl="1" indent="-342900" algn="just">
              <a:buNone/>
            </a:pPr>
            <a:r>
              <a:rPr lang="es-MX" sz="1800" i="1" dirty="0">
                <a:latin typeface="Arial Narrow" panose="020B0606020202030204" pitchFamily="34" charset="0"/>
              </a:rPr>
              <a:t>b) </a:t>
            </a:r>
            <a:r>
              <a:rPr lang="es-MX" sz="1800" b="1" dirty="0">
                <a:latin typeface="Arial Narrow" panose="020B0606020202030204" pitchFamily="34" charset="0"/>
              </a:rPr>
              <a:t>¿Cómo analizar el contexto objetivo y subjetivo?</a:t>
            </a:r>
          </a:p>
          <a:p>
            <a:pPr marL="450850" lvl="2" indent="0" algn="just">
              <a:buNone/>
            </a:pPr>
            <a:r>
              <a:rPr lang="es-MX" sz="1800" b="1" dirty="0">
                <a:latin typeface="Arial Narrow" panose="020B0606020202030204" pitchFamily="34" charset="0"/>
              </a:rPr>
              <a:t>Contexto objetivo. </a:t>
            </a:r>
            <a:r>
              <a:rPr lang="es-MX" sz="1800" dirty="0">
                <a:latin typeface="Arial Narrow" panose="020B0606020202030204" pitchFamily="34" charset="0"/>
              </a:rPr>
              <a:t>Se refiere al escenario generalizado que enfrentan ciertos grupos sociales. En el caso específico de las mujeres, está relacionado con “el entorno sistemático de opresión que […] padecen”.</a:t>
            </a:r>
          </a:p>
          <a:p>
            <a:pPr marL="450850" lvl="2" indent="0" algn="just">
              <a:buNone/>
            </a:pPr>
            <a:r>
              <a:rPr lang="es-MX" sz="1400" dirty="0">
                <a:latin typeface="Arial Narrow" panose="020B0606020202030204" pitchFamily="34" charset="0"/>
              </a:rPr>
              <a:t>➠ Considerar el lugar y el momento o momentos en los que sucedieron los hechos del caso. </a:t>
            </a:r>
          </a:p>
          <a:p>
            <a:pPr marL="450850" lvl="2" indent="0" algn="just">
              <a:buNone/>
            </a:pPr>
            <a:r>
              <a:rPr lang="es-MX" sz="1400" dirty="0">
                <a:latin typeface="Arial Narrow" panose="020B0606020202030204" pitchFamily="34" charset="0"/>
              </a:rPr>
              <a:t>➠ Recopilar datos y estadísticas de instituciones gubernamentales, organismos internacionales o fuentes similares en relación con los planteamientos del caso y el tipo de violencia o discriminación alegada. </a:t>
            </a:r>
          </a:p>
          <a:p>
            <a:pPr marL="450850" lvl="2" indent="0" algn="just">
              <a:buNone/>
            </a:pPr>
            <a:r>
              <a:rPr lang="es-MX" sz="1400" dirty="0">
                <a:latin typeface="Arial Narrow" panose="020B0606020202030204" pitchFamily="34" charset="0"/>
              </a:rPr>
              <a:t>➠ Identificar si la controversia tiene relación con otro tipo de problemáticas sociales, además de las que tienen que ver propiamente con las cuestiones de género. </a:t>
            </a:r>
          </a:p>
          <a:p>
            <a:pPr marL="0" indent="0" algn="just">
              <a:buNone/>
            </a:pPr>
            <a:endParaRPr lang="es-MX" sz="2400" dirty="0">
              <a:latin typeface="Arial Narrow" panose="020B0606020202030204" pitchFamily="34" charset="0"/>
            </a:endParaRPr>
          </a:p>
        </p:txBody>
      </p:sp>
      <p:sp>
        <p:nvSpPr>
          <p:cNvPr id="4" name="Título 3">
            <a:extLst>
              <a:ext uri="{FF2B5EF4-FFF2-40B4-BE49-F238E27FC236}">
                <a16:creationId xmlns:a16="http://schemas.microsoft.com/office/drawing/2014/main" id="{5D851F66-B7DD-4755-9C91-FECBC049748A}"/>
              </a:ext>
            </a:extLst>
          </p:cNvPr>
          <p:cNvSpPr>
            <a:spLocks noGrp="1"/>
          </p:cNvSpPr>
          <p:nvPr>
            <p:ph type="title"/>
          </p:nvPr>
        </p:nvSpPr>
        <p:spPr>
          <a:xfrm>
            <a:off x="5566004" y="340445"/>
            <a:ext cx="5101997" cy="551950"/>
          </a:xfrm>
        </p:spPr>
        <p:txBody>
          <a:bodyPr>
            <a:normAutofit fontScale="90000"/>
          </a:bodyPr>
          <a:lstStyle/>
          <a:p>
            <a:r>
              <a:rPr lang="es-MX" dirty="0">
                <a:latin typeface="Arial Narrow" panose="020B0606020202030204" pitchFamily="34" charset="0"/>
              </a:rPr>
              <a:t>Guía práctica para juzgar con perspectiva de género de la SCJN</a:t>
            </a:r>
            <a:endParaRPr lang="es-MX" b="1" dirty="0"/>
          </a:p>
        </p:txBody>
      </p:sp>
    </p:spTree>
    <p:extLst>
      <p:ext uri="{BB962C8B-B14F-4D97-AF65-F5344CB8AC3E}">
        <p14:creationId xmlns:p14="http://schemas.microsoft.com/office/powerpoint/2010/main" val="28285722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3DD0BFA0-D266-425A-B717-A713BA22763D}"/>
              </a:ext>
            </a:extLst>
          </p:cNvPr>
          <p:cNvSpPr>
            <a:spLocks noGrp="1"/>
          </p:cNvSpPr>
          <p:nvPr>
            <p:ph idx="1"/>
          </p:nvPr>
        </p:nvSpPr>
        <p:spPr>
          <a:xfrm>
            <a:off x="176981" y="880843"/>
            <a:ext cx="11759380" cy="5599134"/>
          </a:xfrm>
        </p:spPr>
        <p:txBody>
          <a:bodyPr/>
          <a:lstStyle/>
          <a:p>
            <a:pPr marL="342900" indent="-342900" algn="just">
              <a:buFont typeface="+mj-lt"/>
              <a:buAutoNum type="arabicPeriod"/>
            </a:pPr>
            <a:r>
              <a:rPr lang="es-MX" sz="2800" b="1" dirty="0">
                <a:solidFill>
                  <a:schemeClr val="accent5">
                    <a:lumMod val="60000"/>
                    <a:lumOff val="40000"/>
                  </a:schemeClr>
                </a:solidFill>
                <a:latin typeface="Arial Narrow" panose="020B0606020202030204" pitchFamily="34" charset="0"/>
              </a:rPr>
              <a:t>Obligaciones previas al análisis del fondo de la controversia </a:t>
            </a:r>
          </a:p>
          <a:p>
            <a:pPr marL="0" indent="0" algn="just">
              <a:buNone/>
            </a:pPr>
            <a:r>
              <a:rPr lang="es-MX" sz="1400" dirty="0">
                <a:latin typeface="Arial Narrow" panose="020B0606020202030204" pitchFamily="34" charset="0"/>
              </a:rPr>
              <a:t>	a)…</a:t>
            </a:r>
          </a:p>
          <a:p>
            <a:pPr marL="0" indent="0" algn="just">
              <a:buNone/>
            </a:pPr>
            <a:r>
              <a:rPr lang="es-MX" sz="2800" dirty="0">
                <a:latin typeface="Arial Narrow" panose="020B0606020202030204" pitchFamily="34" charset="0"/>
              </a:rPr>
              <a:t>	b)</a:t>
            </a:r>
            <a:r>
              <a:rPr lang="es-MX" sz="1600" b="1" dirty="0">
                <a:latin typeface="Arial Narrow" panose="020B0606020202030204" pitchFamily="34" charset="0"/>
              </a:rPr>
              <a:t>¿Cómo analizar el contexto objetivo y subjetivo?</a:t>
            </a:r>
          </a:p>
          <a:p>
            <a:pPr marL="450850" lvl="2" indent="0" algn="just">
              <a:spcBef>
                <a:spcPts val="0"/>
              </a:spcBef>
              <a:buNone/>
            </a:pPr>
            <a:r>
              <a:rPr lang="es-MX" sz="2000" b="1" dirty="0">
                <a:latin typeface="Arial Narrow" panose="020B0606020202030204" pitchFamily="34" charset="0"/>
              </a:rPr>
              <a:t>Contexto objetivo. …</a:t>
            </a:r>
          </a:p>
          <a:p>
            <a:pPr marL="450850" lvl="2" indent="0" algn="just">
              <a:spcBef>
                <a:spcPts val="0"/>
              </a:spcBef>
              <a:buNone/>
            </a:pPr>
            <a:r>
              <a:rPr lang="es-MX" sz="2000" b="1" dirty="0">
                <a:latin typeface="Arial Narrow" panose="020B0606020202030204" pitchFamily="34" charset="0"/>
              </a:rPr>
              <a:t>Contexto subjetivo. </a:t>
            </a:r>
            <a:r>
              <a:rPr lang="es-MX" sz="2000" dirty="0">
                <a:latin typeface="Arial Narrow" panose="020B0606020202030204" pitchFamily="34" charset="0"/>
              </a:rPr>
              <a:t>Se expresa mediante el ámbito particular de una relación o en una situación concreta que coloca a la persona en posición de vulnerabilidad y con la posibilidad de ser agredida y victimizada. </a:t>
            </a:r>
          </a:p>
          <a:p>
            <a:pPr marL="450850" lvl="2" indent="0" algn="just">
              <a:spcBef>
                <a:spcPts val="0"/>
              </a:spcBef>
              <a:buNone/>
            </a:pPr>
            <a:r>
              <a:rPr lang="es-MX" sz="1400" dirty="0">
                <a:latin typeface="Arial Narrow" panose="020B0606020202030204" pitchFamily="34" charset="0"/>
              </a:rPr>
              <a:t>➠ Identificar las condiciones de identidad de las partes involucradas en el caso. </a:t>
            </a:r>
          </a:p>
          <a:p>
            <a:pPr marL="450850" lvl="2" indent="0" algn="just">
              <a:spcBef>
                <a:spcPts val="0"/>
              </a:spcBef>
              <a:buNone/>
            </a:pPr>
            <a:r>
              <a:rPr lang="es-MX" sz="1400" dirty="0">
                <a:latin typeface="Arial Narrow" panose="020B0606020202030204" pitchFamily="34" charset="0"/>
              </a:rPr>
              <a:t>➠ Considerar otros factores particulares. En este supuesto tendríamos cuestiones como el nivel educativo, </a:t>
            </a:r>
          </a:p>
          <a:p>
            <a:pPr marL="450850" lvl="2" indent="0" algn="just">
              <a:spcBef>
                <a:spcPts val="0"/>
              </a:spcBef>
              <a:buNone/>
            </a:pPr>
            <a:r>
              <a:rPr lang="es-MX" sz="1400" dirty="0">
                <a:latin typeface="Arial Narrow" panose="020B0606020202030204" pitchFamily="34" charset="0"/>
              </a:rPr>
              <a:t>➠ Identificar si las partes se conocían previamente y en su caso qué tipo de relación tenían (afectiva, familiar, amistosa, laboral, docente, etcétera). </a:t>
            </a:r>
          </a:p>
          <a:p>
            <a:pPr marL="450850" lvl="2" indent="0" algn="just">
              <a:spcBef>
                <a:spcPts val="0"/>
              </a:spcBef>
              <a:buNone/>
            </a:pPr>
            <a:r>
              <a:rPr lang="es-MX" sz="1400" dirty="0">
                <a:latin typeface="Arial Narrow" panose="020B0606020202030204" pitchFamily="34" charset="0"/>
              </a:rPr>
              <a:t>➠ Determinar si la relación existente tiene un carácter asimétrico, de </a:t>
            </a:r>
            <a:r>
              <a:rPr lang="es-MX" sz="1400" dirty="0" err="1">
                <a:latin typeface="Arial Narrow" panose="020B0606020202030204" pitchFamily="34" charset="0"/>
              </a:rPr>
              <a:t>suprasubordinación</a:t>
            </a:r>
            <a:r>
              <a:rPr lang="es-MX" sz="1400" dirty="0">
                <a:latin typeface="Arial Narrow" panose="020B0606020202030204" pitchFamily="34" charset="0"/>
              </a:rPr>
              <a:t> o dependencia (emocional, económica, etcétera). </a:t>
            </a:r>
          </a:p>
          <a:p>
            <a:pPr marL="450850" lvl="2" indent="0" algn="just">
              <a:spcBef>
                <a:spcPts val="0"/>
              </a:spcBef>
              <a:buNone/>
            </a:pPr>
            <a:r>
              <a:rPr lang="es-MX" sz="1400" dirty="0">
                <a:latin typeface="Arial Narrow" panose="020B0606020202030204" pitchFamily="34" charset="0"/>
              </a:rPr>
              <a:t>➠ Identificar quién toma las decisiones en esa relación, cómo se toman y cuáles son los mecanismos de participación en la toma de decisiones sobre cuestiones que afectan a las partes involucradas. </a:t>
            </a:r>
          </a:p>
          <a:p>
            <a:pPr marL="450850" lvl="2" indent="0" algn="just">
              <a:spcBef>
                <a:spcPts val="0"/>
              </a:spcBef>
              <a:buNone/>
            </a:pPr>
            <a:r>
              <a:rPr lang="es-MX" sz="1400" dirty="0">
                <a:latin typeface="Arial Narrow" panose="020B0606020202030204" pitchFamily="34" charset="0"/>
              </a:rPr>
              <a:t>➠ Reconocer si de los hechos relatados y/o de las pruebas se advierte alguna conducta que puede constituir violencia y, posteriormente, determinar qué forma de violencia es y en qué ámbito o espacio sucede. </a:t>
            </a:r>
          </a:p>
          <a:p>
            <a:pPr marL="450850" lvl="2" indent="0" algn="just">
              <a:spcBef>
                <a:spcPts val="0"/>
              </a:spcBef>
              <a:buNone/>
            </a:pPr>
            <a:r>
              <a:rPr lang="es-MX" sz="1400" dirty="0">
                <a:latin typeface="Arial Narrow" panose="020B0606020202030204" pitchFamily="34" charset="0"/>
              </a:rPr>
              <a:t>➠ Analizar si el género de las partes influyó en los hechos del caso concreto de manera que coloca a una de ellas en una situación de ventaja o desventaja frente a la otra. </a:t>
            </a:r>
          </a:p>
          <a:p>
            <a:pPr marL="450850" lvl="2" indent="0" algn="just">
              <a:spcBef>
                <a:spcPts val="0"/>
              </a:spcBef>
              <a:buNone/>
            </a:pPr>
            <a:r>
              <a:rPr lang="es-MX" sz="1400" dirty="0">
                <a:latin typeface="Arial Narrow" panose="020B0606020202030204" pitchFamily="34" charset="0"/>
              </a:rPr>
              <a:t>➠ Valorar si el género de una de las partes sirvió como justificación para el ejercicio de mayor poder, y si esto impacta en el caso concreto. </a:t>
            </a:r>
          </a:p>
          <a:p>
            <a:pPr marL="450850" lvl="2" indent="0" algn="just">
              <a:spcBef>
                <a:spcPts val="0"/>
              </a:spcBef>
              <a:buNone/>
            </a:pPr>
            <a:r>
              <a:rPr lang="es-MX" sz="1400" dirty="0">
                <a:latin typeface="Arial Narrow" panose="020B0606020202030204" pitchFamily="34" charset="0"/>
              </a:rPr>
              <a:t>➠ Evaluar si los hechos se relacionan con roles y estereotipos de género, y/o el actuar de las partes se vincula con cargas sociales impuestas. </a:t>
            </a:r>
          </a:p>
          <a:p>
            <a:pPr marL="450850" lvl="2" indent="0" algn="just">
              <a:spcBef>
                <a:spcPts val="0"/>
              </a:spcBef>
              <a:buNone/>
            </a:pPr>
            <a:r>
              <a:rPr lang="es-MX" sz="1400" dirty="0">
                <a:latin typeface="Arial Narrow" panose="020B0606020202030204" pitchFamily="34" charset="0"/>
              </a:rPr>
              <a:t>➠ Identificar indicios de discriminación y violencia por motivos de género en el caso de estudio. </a:t>
            </a:r>
          </a:p>
          <a:p>
            <a:pPr marL="450850" lvl="2" indent="0" algn="just">
              <a:spcBef>
                <a:spcPts val="0"/>
              </a:spcBef>
              <a:buNone/>
            </a:pPr>
            <a:r>
              <a:rPr lang="es-MX" sz="1400" dirty="0">
                <a:latin typeface="Arial Narrow" panose="020B0606020202030204" pitchFamily="34" charset="0"/>
              </a:rPr>
              <a:t>➠ Contrastar la información del contexto objetivo con los hechos del caso para reconocer si se está ante una situación de violencia sistemática o de desigualdad estructural que afecta a un grupo determinado de personas a nivel local, nacional o incluso mundial. </a:t>
            </a:r>
          </a:p>
        </p:txBody>
      </p:sp>
      <p:sp>
        <p:nvSpPr>
          <p:cNvPr id="4" name="Título 3">
            <a:extLst>
              <a:ext uri="{FF2B5EF4-FFF2-40B4-BE49-F238E27FC236}">
                <a16:creationId xmlns:a16="http://schemas.microsoft.com/office/drawing/2014/main" id="{5D851F66-B7DD-4755-9C91-FECBC049748A}"/>
              </a:ext>
            </a:extLst>
          </p:cNvPr>
          <p:cNvSpPr>
            <a:spLocks noGrp="1"/>
          </p:cNvSpPr>
          <p:nvPr>
            <p:ph type="title"/>
          </p:nvPr>
        </p:nvSpPr>
        <p:spPr>
          <a:xfrm>
            <a:off x="5566003" y="340445"/>
            <a:ext cx="5014314" cy="551950"/>
          </a:xfrm>
        </p:spPr>
        <p:txBody>
          <a:bodyPr>
            <a:normAutofit fontScale="90000"/>
          </a:bodyPr>
          <a:lstStyle/>
          <a:p>
            <a:r>
              <a:rPr lang="es-MX" dirty="0">
                <a:latin typeface="Arial Narrow" panose="020B0606020202030204" pitchFamily="34" charset="0"/>
              </a:rPr>
              <a:t>Guía práctica para juzgar con perspectiva de género de la SCJN</a:t>
            </a:r>
            <a:endParaRPr lang="es-MX" b="1" dirty="0"/>
          </a:p>
        </p:txBody>
      </p:sp>
    </p:spTree>
    <p:extLst>
      <p:ext uri="{BB962C8B-B14F-4D97-AF65-F5344CB8AC3E}">
        <p14:creationId xmlns:p14="http://schemas.microsoft.com/office/powerpoint/2010/main" val="12762492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3DD0BFA0-D266-425A-B717-A713BA22763D}"/>
              </a:ext>
            </a:extLst>
          </p:cNvPr>
          <p:cNvSpPr>
            <a:spLocks noGrp="1"/>
          </p:cNvSpPr>
          <p:nvPr>
            <p:ph idx="1"/>
          </p:nvPr>
        </p:nvSpPr>
        <p:spPr>
          <a:xfrm>
            <a:off x="245806" y="880843"/>
            <a:ext cx="11710219" cy="5599134"/>
          </a:xfrm>
        </p:spPr>
        <p:txBody>
          <a:bodyPr/>
          <a:lstStyle/>
          <a:p>
            <a:pPr marL="0" indent="0" algn="just">
              <a:buNone/>
            </a:pPr>
            <a:r>
              <a:rPr lang="es-MX" sz="1800" b="1" dirty="0">
                <a:solidFill>
                  <a:schemeClr val="accent5">
                    <a:lumMod val="60000"/>
                    <a:lumOff val="40000"/>
                  </a:schemeClr>
                </a:solidFill>
                <a:latin typeface="Arial Narrow" panose="020B0606020202030204" pitchFamily="34" charset="0"/>
              </a:rPr>
              <a:t>2. Obligaciones específicas al momento de resolver el fondo de una controversia</a:t>
            </a:r>
          </a:p>
          <a:p>
            <a:pPr marL="514350" indent="-514350" algn="just">
              <a:buAutoNum type="alphaUcPeriod"/>
            </a:pPr>
            <a:r>
              <a:rPr lang="es-MX" sz="1800" i="1" dirty="0">
                <a:latin typeface="Arial Narrow" panose="020B0606020202030204" pitchFamily="34" charset="0"/>
              </a:rPr>
              <a:t>Obligaciones al analizar los hechos y las pruebas del caso (premisas fácticas)</a:t>
            </a:r>
            <a:r>
              <a:rPr lang="es-MX" sz="1800" b="1" i="1" dirty="0">
                <a:solidFill>
                  <a:schemeClr val="accent5">
                    <a:lumMod val="60000"/>
                    <a:lumOff val="40000"/>
                  </a:schemeClr>
                </a:solidFill>
                <a:latin typeface="Arial Narrow" panose="020B0606020202030204" pitchFamily="34" charset="0"/>
              </a:rPr>
              <a:t>. </a:t>
            </a:r>
            <a:r>
              <a:rPr lang="es-MX" sz="1800" dirty="0">
                <a:latin typeface="Arial Narrow" panose="020B0606020202030204" pitchFamily="34" charset="0"/>
              </a:rPr>
              <a:t>Las personas juzgadoras tienen a su cargo dos obligaciones primordiales: </a:t>
            </a:r>
            <a:r>
              <a:rPr lang="es-MX" sz="1800" u="sng" dirty="0">
                <a:latin typeface="Arial Narrow" panose="020B0606020202030204" pitchFamily="34" charset="0"/>
              </a:rPr>
              <a:t>(i) desechar cualquier estereotipo o prejuicio de género, a fin de visibilizar las situaciones de desventaja provocadas por esta categoría</a:t>
            </a:r>
            <a:r>
              <a:rPr lang="es-MX" sz="1800" dirty="0">
                <a:latin typeface="Arial Narrow" panose="020B0606020202030204" pitchFamily="34" charset="0"/>
              </a:rPr>
              <a:t>; y </a:t>
            </a:r>
            <a:r>
              <a:rPr lang="es-MX" sz="1800" u="sng" dirty="0">
                <a:latin typeface="Arial Narrow" panose="020B0606020202030204" pitchFamily="34" charset="0"/>
              </a:rPr>
              <a:t>(</a:t>
            </a:r>
            <a:r>
              <a:rPr lang="es-MX" sz="1800" u="sng" dirty="0" err="1">
                <a:latin typeface="Arial Narrow" panose="020B0606020202030204" pitchFamily="34" charset="0"/>
              </a:rPr>
              <a:t>ii</a:t>
            </a:r>
            <a:r>
              <a:rPr lang="es-MX" sz="1800" u="sng" dirty="0">
                <a:latin typeface="Arial Narrow" panose="020B0606020202030204" pitchFamily="34" charset="0"/>
              </a:rPr>
              <a:t>) analizar las premisas fácticas con sensibilidad sobre las múltiples consecuencias que tiene el género en la vida de las personas.</a:t>
            </a:r>
            <a:endParaRPr lang="es-MX" sz="1800" b="1" i="1" u="sng" dirty="0">
              <a:solidFill>
                <a:schemeClr val="accent5">
                  <a:lumMod val="60000"/>
                  <a:lumOff val="40000"/>
                </a:schemeClr>
              </a:solidFill>
              <a:latin typeface="Arial Narrow" panose="020B0606020202030204" pitchFamily="34" charset="0"/>
            </a:endParaRPr>
          </a:p>
          <a:p>
            <a:pPr marL="514350" indent="-514350" algn="just">
              <a:buAutoNum type="alphaUcPeriod"/>
            </a:pPr>
            <a:r>
              <a:rPr lang="es-MX" sz="1800" i="1" dirty="0">
                <a:latin typeface="Arial Narrow" panose="020B0606020202030204" pitchFamily="34" charset="0"/>
              </a:rPr>
              <a:t>Obligaciones al aplicar el derecho (premisas normativas). la obligación de juzgar con perspectiva de género impone dos tareas primordiales a cargo de las personas impartidoras de justicia: </a:t>
            </a:r>
            <a:r>
              <a:rPr lang="es-MX" sz="1800" i="1" u="sng" dirty="0">
                <a:latin typeface="Arial Narrow" panose="020B0606020202030204" pitchFamily="34" charset="0"/>
              </a:rPr>
              <a:t>(i) aplicar estándares de derechos humanos de las personas que participan en la controversia</a:t>
            </a:r>
            <a:r>
              <a:rPr lang="es-MX" sz="1800" i="1" dirty="0">
                <a:latin typeface="Arial Narrow" panose="020B0606020202030204" pitchFamily="34" charset="0"/>
              </a:rPr>
              <a:t>; y (</a:t>
            </a:r>
            <a:r>
              <a:rPr lang="es-MX" sz="1800" i="1" dirty="0" err="1">
                <a:latin typeface="Arial Narrow" panose="020B0606020202030204" pitchFamily="34" charset="0"/>
              </a:rPr>
              <a:t>ii</a:t>
            </a:r>
            <a:r>
              <a:rPr lang="es-MX" sz="1800" i="1" dirty="0">
                <a:latin typeface="Arial Narrow" panose="020B0606020202030204" pitchFamily="34" charset="0"/>
              </a:rPr>
              <a:t>) </a:t>
            </a:r>
            <a:r>
              <a:rPr lang="es-MX" sz="1800" i="1" u="sng" dirty="0">
                <a:latin typeface="Arial Narrow" panose="020B0606020202030204" pitchFamily="34" charset="0"/>
              </a:rPr>
              <a:t>evaluar el impacto diferenciado de la solución propuesta y la neutralidad de la norma</a:t>
            </a:r>
            <a:r>
              <a:rPr lang="es-MX" sz="1800" i="1" dirty="0">
                <a:latin typeface="Arial Narrow" panose="020B0606020202030204" pitchFamily="34" charset="0"/>
              </a:rPr>
              <a:t>. </a:t>
            </a:r>
            <a:endParaRPr lang="es-MX" sz="1800" b="1" dirty="0">
              <a:solidFill>
                <a:schemeClr val="accent5">
                  <a:lumMod val="60000"/>
                  <a:lumOff val="40000"/>
                </a:schemeClr>
              </a:solidFill>
              <a:latin typeface="Arial Narrow" panose="020B0606020202030204" pitchFamily="34" charset="0"/>
            </a:endParaRPr>
          </a:p>
          <a:p>
            <a:pPr marL="0" indent="0" algn="just">
              <a:buNone/>
            </a:pPr>
            <a:r>
              <a:rPr lang="es-MX" sz="1800" b="1" dirty="0">
                <a:solidFill>
                  <a:schemeClr val="accent5">
                    <a:lumMod val="60000"/>
                    <a:lumOff val="40000"/>
                  </a:schemeClr>
                </a:solidFill>
                <a:latin typeface="Arial Narrow" panose="020B0606020202030204" pitchFamily="34" charset="0"/>
              </a:rPr>
              <a:t>3. Obligación genérica sobre el uso del lenguaje a lo largo de la sentencia</a:t>
            </a:r>
          </a:p>
          <a:p>
            <a:pPr marL="457200" indent="-457200" algn="just">
              <a:buFont typeface="+mj-lt"/>
              <a:buAutoNum type="alphaUcPeriod"/>
            </a:pPr>
            <a:r>
              <a:rPr lang="es-MX" sz="2800" dirty="0">
                <a:latin typeface="Arial Narrow" panose="020B0606020202030204" pitchFamily="34" charset="0"/>
              </a:rPr>
              <a:t>Función y repercusiones del lenguaje</a:t>
            </a:r>
          </a:p>
          <a:p>
            <a:pPr marL="457200" indent="-457200" algn="just">
              <a:buFont typeface="+mj-lt"/>
              <a:buAutoNum type="alphaUcPeriod"/>
            </a:pPr>
            <a:r>
              <a:rPr lang="es-MX" sz="2800" dirty="0">
                <a:latin typeface="Arial Narrow" panose="020B0606020202030204" pitchFamily="34" charset="0"/>
              </a:rPr>
              <a:t> Uso de lenguaje incluyente o inclusivo</a:t>
            </a:r>
          </a:p>
          <a:p>
            <a:pPr marL="457200" indent="-457200" algn="just">
              <a:buFont typeface="+mj-lt"/>
              <a:buAutoNum type="alphaUcPeriod"/>
            </a:pPr>
            <a:r>
              <a:rPr lang="es-MX" sz="2800" dirty="0">
                <a:latin typeface="Arial Narrow" panose="020B0606020202030204" pitchFamily="34" charset="0"/>
              </a:rPr>
              <a:t>Lenguaje que no reproduce esquemas de desigualdad y discriminación, ni estereotipos, prejuicios o concepciones sexistas</a:t>
            </a:r>
          </a:p>
          <a:p>
            <a:pPr marL="457200" indent="-457200" algn="just">
              <a:buFont typeface="+mj-lt"/>
              <a:buAutoNum type="alphaUcPeriod"/>
            </a:pPr>
            <a:r>
              <a:rPr lang="es-MX" sz="2800" dirty="0">
                <a:latin typeface="Arial Narrow" panose="020B0606020202030204" pitchFamily="34" charset="0"/>
              </a:rPr>
              <a:t>Lenguaje no </a:t>
            </a:r>
            <a:r>
              <a:rPr lang="es-MX" sz="2800" dirty="0" err="1">
                <a:latin typeface="Arial Narrow" panose="020B0606020202030204" pitchFamily="34" charset="0"/>
              </a:rPr>
              <a:t>revictimizante</a:t>
            </a:r>
            <a:endParaRPr lang="es-MX" sz="2800" dirty="0">
              <a:latin typeface="Arial Narrow" panose="020B0606020202030204" pitchFamily="34" charset="0"/>
            </a:endParaRPr>
          </a:p>
          <a:p>
            <a:pPr marL="457200" indent="-457200" algn="just">
              <a:buFont typeface="+mj-lt"/>
              <a:buAutoNum type="alphaUcPeriod"/>
            </a:pPr>
            <a:r>
              <a:rPr lang="es-MX" sz="2800" dirty="0">
                <a:latin typeface="Arial Narrow" panose="020B0606020202030204" pitchFamily="34" charset="0"/>
              </a:rPr>
              <a:t>Uso de lenguaje claro, sencillo y accesible para la sociedad</a:t>
            </a:r>
            <a:endParaRPr lang="es-MX" sz="1000" b="1" dirty="0">
              <a:solidFill>
                <a:schemeClr val="accent5">
                  <a:lumMod val="60000"/>
                  <a:lumOff val="40000"/>
                </a:schemeClr>
              </a:solidFill>
              <a:latin typeface="Arial Narrow" panose="020B0606020202030204" pitchFamily="34" charset="0"/>
            </a:endParaRPr>
          </a:p>
        </p:txBody>
      </p:sp>
      <p:sp>
        <p:nvSpPr>
          <p:cNvPr id="4" name="Título 3">
            <a:extLst>
              <a:ext uri="{FF2B5EF4-FFF2-40B4-BE49-F238E27FC236}">
                <a16:creationId xmlns:a16="http://schemas.microsoft.com/office/drawing/2014/main" id="{5D851F66-B7DD-4755-9C91-FECBC049748A}"/>
              </a:ext>
            </a:extLst>
          </p:cNvPr>
          <p:cNvSpPr>
            <a:spLocks noGrp="1"/>
          </p:cNvSpPr>
          <p:nvPr>
            <p:ph type="title"/>
          </p:nvPr>
        </p:nvSpPr>
        <p:spPr>
          <a:xfrm>
            <a:off x="5566003" y="340445"/>
            <a:ext cx="5014314" cy="551950"/>
          </a:xfrm>
        </p:spPr>
        <p:txBody>
          <a:bodyPr>
            <a:normAutofit fontScale="90000"/>
          </a:bodyPr>
          <a:lstStyle/>
          <a:p>
            <a:r>
              <a:rPr lang="es-MX" dirty="0">
                <a:latin typeface="Arial Narrow" panose="020B0606020202030204" pitchFamily="34" charset="0"/>
              </a:rPr>
              <a:t>Guía práctica para juzgar con perspectiva de género de la SCJN</a:t>
            </a:r>
            <a:endParaRPr lang="es-MX" b="1" dirty="0"/>
          </a:p>
        </p:txBody>
      </p:sp>
    </p:spTree>
    <p:extLst>
      <p:ext uri="{BB962C8B-B14F-4D97-AF65-F5344CB8AC3E}">
        <p14:creationId xmlns:p14="http://schemas.microsoft.com/office/powerpoint/2010/main" val="25945771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5D851F66-B7DD-4755-9C91-FECBC049748A}"/>
              </a:ext>
            </a:extLst>
          </p:cNvPr>
          <p:cNvSpPr>
            <a:spLocks noGrp="1"/>
          </p:cNvSpPr>
          <p:nvPr>
            <p:ph type="title"/>
          </p:nvPr>
        </p:nvSpPr>
        <p:spPr>
          <a:xfrm>
            <a:off x="5566003" y="340445"/>
            <a:ext cx="4983000" cy="551950"/>
          </a:xfrm>
        </p:spPr>
        <p:txBody>
          <a:bodyPr>
            <a:normAutofit fontScale="90000"/>
          </a:bodyPr>
          <a:lstStyle/>
          <a:p>
            <a:r>
              <a:rPr lang="es-MX" b="1" dirty="0"/>
              <a:t>Guía para juzgar con perspectiva de género  </a:t>
            </a:r>
          </a:p>
        </p:txBody>
      </p:sp>
      <p:sp>
        <p:nvSpPr>
          <p:cNvPr id="7" name="Rectángulo 6">
            <a:extLst>
              <a:ext uri="{FF2B5EF4-FFF2-40B4-BE49-F238E27FC236}">
                <a16:creationId xmlns:a16="http://schemas.microsoft.com/office/drawing/2014/main" id="{049A3163-D7ED-4359-B0E4-D80F041C0E2F}"/>
              </a:ext>
            </a:extLst>
          </p:cNvPr>
          <p:cNvSpPr/>
          <p:nvPr/>
        </p:nvSpPr>
        <p:spPr>
          <a:xfrm>
            <a:off x="98322" y="892396"/>
            <a:ext cx="12024851" cy="6093976"/>
          </a:xfrm>
          <a:prstGeom prst="rect">
            <a:avLst/>
          </a:prstGeom>
        </p:spPr>
        <p:txBody>
          <a:bodyPr wrap="square">
            <a:spAutoFit/>
          </a:bodyPr>
          <a:lstStyle/>
          <a:p>
            <a:pPr algn="just"/>
            <a:r>
              <a:rPr lang="es-MX" sz="1500" b="1" dirty="0">
                <a:solidFill>
                  <a:srgbClr val="000000"/>
                </a:solidFill>
                <a:latin typeface="Arial Narrow" panose="020B0606020202030204" pitchFamily="34" charset="0"/>
              </a:rPr>
              <a:t>SCJN propone preguntas a manera de guía para juzgar con perspectiva de género </a:t>
            </a:r>
            <a:r>
              <a:rPr lang="es-MX" sz="1500" dirty="0">
                <a:solidFill>
                  <a:srgbClr val="000000"/>
                </a:solidFill>
                <a:latin typeface="Arial Narrow" panose="020B0606020202030204" pitchFamily="34" charset="0"/>
              </a:rPr>
              <a:t>(p. 206) </a:t>
            </a:r>
            <a:r>
              <a:rPr lang="es-MX" sz="1500" b="1" dirty="0">
                <a:solidFill>
                  <a:srgbClr val="000000"/>
                </a:solidFill>
                <a:latin typeface="Arial Narrow" panose="020B0606020202030204" pitchFamily="34" charset="0"/>
              </a:rPr>
              <a:t>:</a:t>
            </a:r>
          </a:p>
          <a:p>
            <a:pPr algn="just"/>
            <a:r>
              <a:rPr lang="es-MX" sz="1500" dirty="0">
                <a:solidFill>
                  <a:srgbClr val="000000"/>
                </a:solidFill>
                <a:latin typeface="Arial Narrow" panose="020B0606020202030204" pitchFamily="34" charset="0"/>
              </a:rPr>
              <a:t>➠ ¿Cuáles son las condiciones de identidad y características particulares de las personas involucradas en la controversia? Verificar si, por ejemplo, hay niñas, niños o adolescentes involucrados, si alguna de las partes es mujer, es una persona con discapacidad, pertenece a una comunidad indígena, es afrodescendiente, es adulta mayor, pertenece a la comunidad LGBTIQ+, es migrante o ha sido desplazada, se encuentra embarazada, practica una religión, se encuentra en situación de pobreza, no habla español, tiene alguna enfermedad, se encuentra privada de la libertad, vive en una zona rural, etcétera.</a:t>
            </a:r>
          </a:p>
          <a:p>
            <a:pPr algn="just"/>
            <a:r>
              <a:rPr lang="es-MX" sz="1500" dirty="0">
                <a:solidFill>
                  <a:srgbClr val="000000"/>
                </a:solidFill>
                <a:latin typeface="Arial Narrow" panose="020B0606020202030204" pitchFamily="34" charset="0"/>
              </a:rPr>
              <a:t>➠ ¿Cuál es el marco jurídico de origen nacional e internacional aplicable al caso?</a:t>
            </a:r>
          </a:p>
          <a:p>
            <a:pPr algn="just"/>
            <a:r>
              <a:rPr lang="es-MX" sz="1500" dirty="0">
                <a:solidFill>
                  <a:srgbClr val="000000"/>
                </a:solidFill>
                <a:latin typeface="Arial Narrow" panose="020B0606020202030204" pitchFamily="34" charset="0"/>
              </a:rPr>
              <a:t>➠ ¿Cuál es la norma que garantiza mejor el derecho a la igualdad de las víctimas o personas involucradas en el caso?</a:t>
            </a:r>
          </a:p>
          <a:p>
            <a:pPr algn="just"/>
            <a:r>
              <a:rPr lang="es-MX" sz="1500" dirty="0">
                <a:solidFill>
                  <a:srgbClr val="000000"/>
                </a:solidFill>
                <a:latin typeface="Arial Narrow" panose="020B0606020202030204" pitchFamily="34" charset="0"/>
              </a:rPr>
              <a:t>➠ ¿Cuáles son las herramientas que el marco normativo aplicable brinda para resolver las asimetrías en la relación, así como la desigualdad estructural de la que derivó el caso?</a:t>
            </a:r>
          </a:p>
          <a:p>
            <a:pPr algn="just"/>
            <a:r>
              <a:rPr lang="es-MX" sz="1500" dirty="0">
                <a:solidFill>
                  <a:srgbClr val="000000"/>
                </a:solidFill>
                <a:latin typeface="Arial Narrow" panose="020B0606020202030204" pitchFamily="34" charset="0"/>
              </a:rPr>
              <a:t>➠ ¿Existen convenciones, tratados u otros instrumentos internacionales que hagan referencia, ya sea a las condiciones de identidad y/o características de las partes, o a la litis?</a:t>
            </a:r>
          </a:p>
          <a:p>
            <a:pPr algn="just"/>
            <a:r>
              <a:rPr lang="es-MX" sz="1500" dirty="0">
                <a:solidFill>
                  <a:srgbClr val="000000"/>
                </a:solidFill>
                <a:latin typeface="Arial Narrow" panose="020B0606020202030204" pitchFamily="34" charset="0"/>
              </a:rPr>
              <a:t>➠ ¿Existen pronunciamientos de organismos regionales o internacionales como recomendaciones u observaciones generales que hagan referencia a esos elementos o al fondo de la controversia?</a:t>
            </a:r>
          </a:p>
          <a:p>
            <a:pPr algn="just"/>
            <a:r>
              <a:rPr lang="es-MX" sz="1500" dirty="0">
                <a:solidFill>
                  <a:srgbClr val="000000"/>
                </a:solidFill>
                <a:latin typeface="Arial Narrow" panose="020B0606020202030204" pitchFamily="34" charset="0"/>
              </a:rPr>
              <a:t>➠ ¿Existen recomendaciones específicas de algún órgano de tratados o comité del Sistema de Naciones Unidas al Estado mexicano sobre ello?</a:t>
            </a:r>
          </a:p>
          <a:p>
            <a:pPr algn="just"/>
            <a:r>
              <a:rPr lang="es-MX" sz="1500" dirty="0">
                <a:solidFill>
                  <a:srgbClr val="000000"/>
                </a:solidFill>
                <a:latin typeface="Arial Narrow" panose="020B0606020202030204" pitchFamily="34" charset="0"/>
              </a:rPr>
              <a:t>➠ ¿Existe jurisprudencia o precedentes de fuente nacional que sean aplicables al caso? ¿Cuáles son los argumentos en los que se basó esa decisión (</a:t>
            </a:r>
            <a:r>
              <a:rPr lang="es-MX" sz="1500" i="1" dirty="0">
                <a:solidFill>
                  <a:srgbClr val="000000"/>
                </a:solidFill>
                <a:latin typeface="Arial Narrow" panose="020B0606020202030204" pitchFamily="34" charset="0"/>
              </a:rPr>
              <a:t>ratio </a:t>
            </a:r>
            <a:r>
              <a:rPr lang="es-MX" sz="1500" i="1" dirty="0" err="1">
                <a:solidFill>
                  <a:srgbClr val="000000"/>
                </a:solidFill>
                <a:latin typeface="Arial Narrow" panose="020B0606020202030204" pitchFamily="34" charset="0"/>
              </a:rPr>
              <a:t>decidendi</a:t>
            </a:r>
            <a:r>
              <a:rPr lang="es-MX" sz="1500" dirty="0">
                <a:solidFill>
                  <a:srgbClr val="000000"/>
                </a:solidFill>
                <a:latin typeface="Arial Narrow" panose="020B0606020202030204" pitchFamily="34" charset="0"/>
              </a:rPr>
              <a:t>)?</a:t>
            </a:r>
          </a:p>
          <a:p>
            <a:pPr algn="just"/>
            <a:r>
              <a:rPr lang="es-MX" sz="1500" dirty="0">
                <a:solidFill>
                  <a:srgbClr val="000000"/>
                </a:solidFill>
                <a:latin typeface="Arial Narrow" panose="020B0606020202030204" pitchFamily="34" charset="0"/>
              </a:rPr>
              <a:t>➠ ¿Hay recomendaciones sobre la Comisión Nacional de los Derechos Humanos o sus equivalentes en el orden estatal que atiendan las condiciones de identidad o características de las partes del litigio?</a:t>
            </a:r>
          </a:p>
          <a:p>
            <a:pPr algn="just"/>
            <a:r>
              <a:rPr lang="es-MX" sz="1500" dirty="0">
                <a:solidFill>
                  <a:srgbClr val="000000"/>
                </a:solidFill>
                <a:latin typeface="Arial Narrow" panose="020B0606020202030204" pitchFamily="34" charset="0"/>
              </a:rPr>
              <a:t>➠ ¿Existen pronunciamientos o informes de la Comisión Interamericana de Derechos Humanos o resoluciones de la Corte IDH o de algún organismo internacional del sistema universal de derechos humanos que compartan características o similitudes con el caso por resolver y/o que atiendan las condiciones de identidad o factores particulares de las partes involucradas? ¿Los argumentos decisorios son aplicables al caso concreto?</a:t>
            </a:r>
          </a:p>
          <a:p>
            <a:pPr algn="just"/>
            <a:r>
              <a:rPr lang="es-MX" sz="1500" dirty="0">
                <a:solidFill>
                  <a:srgbClr val="000000"/>
                </a:solidFill>
                <a:latin typeface="Arial Narrow" panose="020B0606020202030204" pitchFamily="34" charset="0"/>
              </a:rPr>
              <a:t>➠ ¿Se buscaron resoluciones emitidas por tribunales de otros países cuyos argumentos pueden aplicarse al asunto por resolver por otorgar una mayor protección de derechos humanos? ¿Cuáles de esas sentencias aplican perspectiva de género y cómo resolvieron la controversia?</a:t>
            </a:r>
          </a:p>
          <a:p>
            <a:pPr algn="just"/>
            <a:r>
              <a:rPr lang="es-MX" sz="1500" dirty="0">
                <a:solidFill>
                  <a:srgbClr val="000000"/>
                </a:solidFill>
                <a:latin typeface="Arial Narrow" panose="020B0606020202030204" pitchFamily="34" charset="0"/>
              </a:rPr>
              <a:t>➠ ¿Se encontró doctrina sobre el tema a resolver y/o las condiciones de identidad o características de las partes que desarrolle alguna propuesta novedosa protectora de derechos humanos?</a:t>
            </a:r>
          </a:p>
          <a:p>
            <a:pPr algn="just"/>
            <a:r>
              <a:rPr lang="es-MX" sz="1500" dirty="0">
                <a:solidFill>
                  <a:srgbClr val="000000"/>
                </a:solidFill>
                <a:latin typeface="Arial Narrow" panose="020B0606020202030204" pitchFamily="34" charset="0"/>
              </a:rPr>
              <a:t>➠ ¿La solución propuesta atiende el contenido del artículo 1o. constitucional? Es decir, ¿se aplicaron los principios constitucionales de igualdad, universalidad, interdependencia, indivisibilidad, progresividad y pro persona?</a:t>
            </a:r>
          </a:p>
        </p:txBody>
      </p:sp>
    </p:spTree>
    <p:extLst>
      <p:ext uri="{BB962C8B-B14F-4D97-AF65-F5344CB8AC3E}">
        <p14:creationId xmlns:p14="http://schemas.microsoft.com/office/powerpoint/2010/main" val="14078400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4940B3AC-8F8F-4AEB-A887-0CC6279C7A23}"/>
              </a:ext>
            </a:extLst>
          </p:cNvPr>
          <p:cNvSpPr>
            <a:spLocks noGrp="1"/>
          </p:cNvSpPr>
          <p:nvPr>
            <p:ph type="title"/>
          </p:nvPr>
        </p:nvSpPr>
        <p:spPr>
          <a:xfrm>
            <a:off x="5389338" y="340445"/>
            <a:ext cx="6802662" cy="551950"/>
          </a:xfrm>
        </p:spPr>
        <p:txBody>
          <a:bodyPr>
            <a:normAutofit fontScale="90000"/>
          </a:bodyPr>
          <a:lstStyle/>
          <a:p>
            <a:r>
              <a:rPr lang="es-MX" dirty="0"/>
              <a:t>Perspectiva de género en la normativa electoral</a:t>
            </a:r>
            <a:br>
              <a:rPr lang="es-MX" dirty="0"/>
            </a:br>
            <a:r>
              <a:rPr lang="es-MX" dirty="0"/>
              <a:t>a partir de la reforma de VPG</a:t>
            </a:r>
          </a:p>
        </p:txBody>
      </p:sp>
      <p:graphicFrame>
        <p:nvGraphicFramePr>
          <p:cNvPr id="6" name="Tabla 6">
            <a:extLst>
              <a:ext uri="{FF2B5EF4-FFF2-40B4-BE49-F238E27FC236}">
                <a16:creationId xmlns:a16="http://schemas.microsoft.com/office/drawing/2014/main" id="{BDD7DD7F-E37B-48AB-8D93-B9873FE23A8D}"/>
              </a:ext>
            </a:extLst>
          </p:cNvPr>
          <p:cNvGraphicFramePr>
            <a:graphicFrameLocks noGrp="1"/>
          </p:cNvGraphicFramePr>
          <p:nvPr>
            <p:ph idx="1"/>
          </p:nvPr>
        </p:nvGraphicFramePr>
        <p:xfrm>
          <a:off x="163477" y="1202485"/>
          <a:ext cx="11865045" cy="5486400"/>
        </p:xfrm>
        <a:graphic>
          <a:graphicData uri="http://schemas.openxmlformats.org/drawingml/2006/table">
            <a:tbl>
              <a:tblPr firstRow="1" bandRow="1">
                <a:tableStyleId>{BDBED569-4797-4DF1-A0F4-6AAB3CD982D8}</a:tableStyleId>
              </a:tblPr>
              <a:tblGrid>
                <a:gridCol w="3955015">
                  <a:extLst>
                    <a:ext uri="{9D8B030D-6E8A-4147-A177-3AD203B41FA5}">
                      <a16:colId xmlns:a16="http://schemas.microsoft.com/office/drawing/2014/main" val="2988653538"/>
                    </a:ext>
                  </a:extLst>
                </a:gridCol>
                <a:gridCol w="3955015">
                  <a:extLst>
                    <a:ext uri="{9D8B030D-6E8A-4147-A177-3AD203B41FA5}">
                      <a16:colId xmlns:a16="http://schemas.microsoft.com/office/drawing/2014/main" val="4193122781"/>
                    </a:ext>
                  </a:extLst>
                </a:gridCol>
                <a:gridCol w="3955015">
                  <a:extLst>
                    <a:ext uri="{9D8B030D-6E8A-4147-A177-3AD203B41FA5}">
                      <a16:colId xmlns:a16="http://schemas.microsoft.com/office/drawing/2014/main" val="3393606756"/>
                    </a:ext>
                  </a:extLst>
                </a:gridCol>
              </a:tblGrid>
              <a:tr h="704973">
                <a:tc>
                  <a:txBody>
                    <a:bodyPr/>
                    <a:lstStyle/>
                    <a:p>
                      <a:pPr algn="ctr"/>
                      <a:r>
                        <a:rPr lang="es-MX" sz="1600" dirty="0"/>
                        <a:t>LEY GENERAL DE ACCESO DE LAS MUJERES A UNA VIDA LIBRE DE VIOLENCIA</a:t>
                      </a:r>
                    </a:p>
                  </a:txBody>
                  <a:tcPr/>
                </a:tc>
                <a:tc>
                  <a:txBody>
                    <a:bodyPr/>
                    <a:lstStyle/>
                    <a:p>
                      <a:pPr marL="0" marR="0" lvl="0" indent="0" algn="ctr" defTabSz="457135" rtl="0" eaLnBrk="1" fontAlgn="auto" latinLnBrk="0" hangingPunct="1">
                        <a:lnSpc>
                          <a:spcPct val="100000"/>
                        </a:lnSpc>
                        <a:spcBef>
                          <a:spcPts val="0"/>
                        </a:spcBef>
                        <a:spcAft>
                          <a:spcPts val="0"/>
                        </a:spcAft>
                        <a:buClrTx/>
                        <a:buSzTx/>
                        <a:buFontTx/>
                        <a:buNone/>
                        <a:tabLst/>
                        <a:defRPr/>
                      </a:pPr>
                      <a:r>
                        <a:rPr lang="es-MX" sz="1600" b="1" dirty="0">
                          <a:solidFill>
                            <a:schemeClr val="tx1"/>
                          </a:solidFill>
                          <a:latin typeface="Arial" panose="020B0604020202020204" pitchFamily="34" charset="0"/>
                          <a:cs typeface="Arial" panose="020B0604020202020204" pitchFamily="34" charset="0"/>
                        </a:rPr>
                        <a:t>LEY GENERAL DE INSTITUCIONES Y PROCEDIMIENTOS ELECTORALES</a:t>
                      </a:r>
                      <a:endParaRPr lang="es-MX" sz="1600" dirty="0"/>
                    </a:p>
                  </a:txBody>
                  <a:tcPr/>
                </a:tc>
                <a:tc>
                  <a:txBody>
                    <a:bodyPr/>
                    <a:lstStyle/>
                    <a:p>
                      <a:pPr marL="0" marR="0" lvl="0" indent="0" algn="ctr" defTabSz="457135" rtl="0" eaLnBrk="1" fontAlgn="auto" latinLnBrk="0" hangingPunct="1">
                        <a:lnSpc>
                          <a:spcPct val="100000"/>
                        </a:lnSpc>
                        <a:spcBef>
                          <a:spcPts val="0"/>
                        </a:spcBef>
                        <a:spcAft>
                          <a:spcPts val="0"/>
                        </a:spcAft>
                        <a:buClrTx/>
                        <a:buSzTx/>
                        <a:buFontTx/>
                        <a:buNone/>
                        <a:tabLst/>
                        <a:defRPr/>
                      </a:pPr>
                      <a:r>
                        <a:rPr lang="es-MX" sz="1600" b="1" dirty="0">
                          <a:solidFill>
                            <a:schemeClr val="tx1"/>
                          </a:solidFill>
                          <a:latin typeface="Arial" panose="020B0604020202020204" pitchFamily="34" charset="0"/>
                          <a:cs typeface="Arial" panose="020B0604020202020204" pitchFamily="34" charset="0"/>
                        </a:rPr>
                        <a:t>LEY GENERAL DE INSTITUCIONES Y PROCEDIMIENTOS ELECTORALES</a:t>
                      </a:r>
                      <a:endParaRPr lang="es-MX" sz="1600" dirty="0"/>
                    </a:p>
                  </a:txBody>
                  <a:tcPr/>
                </a:tc>
                <a:extLst>
                  <a:ext uri="{0D108BD9-81ED-4DB2-BD59-A6C34878D82A}">
                    <a16:rowId xmlns:a16="http://schemas.microsoft.com/office/drawing/2014/main" val="2823619733"/>
                  </a:ext>
                </a:extLst>
              </a:tr>
              <a:tr h="3673951">
                <a:tc>
                  <a:txBody>
                    <a:bodyPr/>
                    <a:lstStyle/>
                    <a:p>
                      <a:pPr lvl="0">
                        <a:lnSpc>
                          <a:spcPct val="100000"/>
                        </a:lnSpc>
                        <a:spcBef>
                          <a:spcPts val="0"/>
                        </a:spcBef>
                        <a:spcAft>
                          <a:spcPts val="0"/>
                        </a:spcAft>
                        <a:buNone/>
                      </a:pPr>
                      <a:r>
                        <a:rPr lang="es-MX" sz="1400" b="1" dirty="0">
                          <a:solidFill>
                            <a:schemeClr val="tx1"/>
                          </a:solidFill>
                          <a:highlight>
                            <a:srgbClr val="FFFF00"/>
                          </a:highlight>
                          <a:latin typeface="Arial" panose="020B0604020202020204" pitchFamily="34" charset="0"/>
                          <a:cs typeface="Arial" panose="020B0604020202020204" pitchFamily="34" charset="0"/>
                        </a:rPr>
                        <a:t>ARTÍCULO 48 Bis.- </a:t>
                      </a:r>
                      <a:r>
                        <a:rPr lang="es-MX" sz="1400" dirty="0">
                          <a:solidFill>
                            <a:schemeClr val="tx1"/>
                          </a:solidFill>
                          <a:latin typeface="Arial" panose="020B0604020202020204" pitchFamily="34" charset="0"/>
                          <a:cs typeface="Arial" panose="020B0604020202020204" pitchFamily="34" charset="0"/>
                        </a:rPr>
                        <a:t>Corresponde al INE y a los OPL, en el ámbito de sus competencias:</a:t>
                      </a:r>
                    </a:p>
                    <a:p>
                      <a:pPr lvl="0">
                        <a:lnSpc>
                          <a:spcPct val="100000"/>
                        </a:lnSpc>
                        <a:spcBef>
                          <a:spcPts val="0"/>
                        </a:spcBef>
                        <a:spcAft>
                          <a:spcPts val="0"/>
                        </a:spcAft>
                        <a:buFont typeface="+mj-lt"/>
                        <a:buAutoNum type="romanUcPeriod"/>
                      </a:pPr>
                      <a:r>
                        <a:rPr lang="es-MX" sz="1400" dirty="0">
                          <a:solidFill>
                            <a:schemeClr val="tx1"/>
                          </a:solidFill>
                          <a:latin typeface="Arial" panose="020B0604020202020204" pitchFamily="34" charset="0"/>
                          <a:cs typeface="Arial" panose="020B0604020202020204" pitchFamily="34" charset="0"/>
                        </a:rPr>
                        <a:t>..</a:t>
                      </a:r>
                    </a:p>
                    <a:p>
                      <a:pPr lvl="0">
                        <a:lnSpc>
                          <a:spcPct val="100000"/>
                        </a:lnSpc>
                        <a:spcBef>
                          <a:spcPts val="0"/>
                        </a:spcBef>
                        <a:spcAft>
                          <a:spcPts val="0"/>
                        </a:spcAft>
                        <a:buFont typeface="+mj-lt"/>
                        <a:buAutoNum type="romanUcPeriod"/>
                      </a:pPr>
                      <a:r>
                        <a:rPr lang="es-MX" sz="1400" b="1" dirty="0">
                          <a:solidFill>
                            <a:schemeClr val="tx1"/>
                          </a:solidFill>
                          <a:latin typeface="Arial" panose="020B0604020202020204" pitchFamily="34" charset="0"/>
                          <a:cs typeface="Arial" panose="020B0604020202020204" pitchFamily="34" charset="0"/>
                        </a:rPr>
                        <a:t> Incorporar la perspectiva de género </a:t>
                      </a:r>
                      <a:r>
                        <a:rPr lang="es-MX" sz="1400" dirty="0">
                          <a:solidFill>
                            <a:schemeClr val="tx1"/>
                          </a:solidFill>
                          <a:latin typeface="Arial" panose="020B0604020202020204" pitchFamily="34" charset="0"/>
                          <a:cs typeface="Arial" panose="020B0604020202020204" pitchFamily="34" charset="0"/>
                        </a:rPr>
                        <a:t>al monitoreo de las transmisiones sobre las precampañas y campañas electorales en los programas en radio y televisión que difundan noticias, durante los procesos electorales, y</a:t>
                      </a:r>
                    </a:p>
                    <a:p>
                      <a:pPr lvl="0"/>
                      <a:r>
                        <a:rPr lang="es-MX" sz="1400" dirty="0">
                          <a:solidFill>
                            <a:schemeClr val="tx1"/>
                          </a:solidFill>
                          <a:latin typeface="Arial" panose="020B0604020202020204" pitchFamily="34" charset="0"/>
                          <a:cs typeface="Arial" panose="020B0604020202020204" pitchFamily="34" charset="0"/>
                        </a:rPr>
                        <a:t> …</a:t>
                      </a:r>
                      <a:endParaRPr lang="es-MX" dirty="0"/>
                    </a:p>
                    <a:p>
                      <a:endParaRPr lang="es-MX" dirty="0"/>
                    </a:p>
                  </a:txBody>
                  <a:tcPr/>
                </a:tc>
                <a:tc>
                  <a:txBody>
                    <a:bodyPr/>
                    <a:lstStyle/>
                    <a:p>
                      <a:pPr lvl="0" algn="l">
                        <a:lnSpc>
                          <a:spcPct val="100000"/>
                        </a:lnSpc>
                        <a:spcBef>
                          <a:spcPts val="0"/>
                        </a:spcBef>
                        <a:spcAft>
                          <a:spcPts val="0"/>
                        </a:spcAft>
                        <a:buNone/>
                      </a:pPr>
                      <a:r>
                        <a:rPr lang="es-MX" sz="1400" b="1" dirty="0">
                          <a:solidFill>
                            <a:schemeClr val="tx1"/>
                          </a:solidFill>
                          <a:highlight>
                            <a:srgbClr val="FFFF00"/>
                          </a:highlight>
                          <a:latin typeface="Arial" panose="020B0604020202020204" pitchFamily="34" charset="0"/>
                          <a:cs typeface="Arial" panose="020B0604020202020204" pitchFamily="34" charset="0"/>
                        </a:rPr>
                        <a:t>Artículo 30.</a:t>
                      </a:r>
                    </a:p>
                    <a:p>
                      <a:pPr lvl="0" algn="l">
                        <a:lnSpc>
                          <a:spcPct val="100000"/>
                        </a:lnSpc>
                        <a:spcBef>
                          <a:spcPts val="0"/>
                        </a:spcBef>
                        <a:spcAft>
                          <a:spcPts val="0"/>
                        </a:spcAft>
                        <a:buNone/>
                      </a:pPr>
                      <a:r>
                        <a:rPr lang="es-MX" sz="1400" dirty="0">
                          <a:solidFill>
                            <a:schemeClr val="tx1"/>
                          </a:solidFill>
                          <a:latin typeface="Arial" panose="020B0604020202020204" pitchFamily="34" charset="0"/>
                          <a:cs typeface="Arial" panose="020B0604020202020204" pitchFamily="34" charset="0"/>
                        </a:rPr>
                        <a:t>1. …</a:t>
                      </a:r>
                    </a:p>
                    <a:p>
                      <a:pPr lvl="0" algn="just">
                        <a:lnSpc>
                          <a:spcPct val="100000"/>
                        </a:lnSpc>
                        <a:spcBef>
                          <a:spcPts val="0"/>
                        </a:spcBef>
                        <a:spcAft>
                          <a:spcPts val="0"/>
                        </a:spcAft>
                        <a:buNone/>
                      </a:pPr>
                      <a:r>
                        <a:rPr lang="es-MX" sz="1400" dirty="0">
                          <a:solidFill>
                            <a:schemeClr val="tx1"/>
                          </a:solidFill>
                          <a:latin typeface="Arial" panose="020B0604020202020204" pitchFamily="34" charset="0"/>
                          <a:cs typeface="Arial" panose="020B0604020202020204" pitchFamily="34" charset="0"/>
                        </a:rPr>
                        <a:t>2. Todas las actividades del Instituto se regirán por los principios de certeza, legalidad, independencia, imparcialidad, máxima publicidad, objetividad, paridad, </a:t>
                      </a:r>
                      <a:r>
                        <a:rPr lang="es-MX" sz="1400" b="1" dirty="0">
                          <a:solidFill>
                            <a:schemeClr val="tx1"/>
                          </a:solidFill>
                          <a:latin typeface="Arial" panose="020B0604020202020204" pitchFamily="34" charset="0"/>
                          <a:cs typeface="Arial" panose="020B0604020202020204" pitchFamily="34" charset="0"/>
                        </a:rPr>
                        <a:t>y se realizarán con perspectiva de género</a:t>
                      </a:r>
                      <a:r>
                        <a:rPr lang="es-MX" sz="1400" dirty="0">
                          <a:solidFill>
                            <a:schemeClr val="tx1"/>
                          </a:solidFill>
                          <a:latin typeface="Arial" panose="020B0604020202020204" pitchFamily="34" charset="0"/>
                          <a:cs typeface="Arial" panose="020B0604020202020204" pitchFamily="34" charset="0"/>
                        </a:rPr>
                        <a:t>.</a:t>
                      </a:r>
                    </a:p>
                    <a:p>
                      <a:pPr lvl="0" algn="just">
                        <a:lnSpc>
                          <a:spcPct val="100000"/>
                        </a:lnSpc>
                        <a:spcBef>
                          <a:spcPts val="0"/>
                        </a:spcBef>
                        <a:spcAft>
                          <a:spcPts val="0"/>
                        </a:spcAft>
                        <a:buNone/>
                      </a:pPr>
                      <a:r>
                        <a:rPr lang="es-MX" sz="1400" dirty="0">
                          <a:solidFill>
                            <a:schemeClr val="tx1"/>
                          </a:solidFill>
                          <a:latin typeface="Arial" panose="020B0604020202020204" pitchFamily="34" charset="0"/>
                          <a:cs typeface="Arial" panose="020B0604020202020204" pitchFamily="34" charset="0"/>
                        </a:rPr>
                        <a:t>3. …</a:t>
                      </a:r>
                    </a:p>
                    <a:p>
                      <a:pPr lvl="0" algn="just">
                        <a:lnSpc>
                          <a:spcPct val="100000"/>
                        </a:lnSpc>
                        <a:spcBef>
                          <a:spcPts val="0"/>
                        </a:spcBef>
                        <a:spcAft>
                          <a:spcPts val="0"/>
                        </a:spcAft>
                        <a:buNone/>
                      </a:pPr>
                      <a:r>
                        <a:rPr lang="es-MX" sz="1400" b="1" dirty="0">
                          <a:solidFill>
                            <a:schemeClr val="tx1"/>
                          </a:solidFill>
                          <a:highlight>
                            <a:srgbClr val="FFFF00"/>
                          </a:highlight>
                          <a:latin typeface="Arial" panose="020B0604020202020204" pitchFamily="34" charset="0"/>
                          <a:cs typeface="Arial" panose="020B0604020202020204" pitchFamily="34" charset="0"/>
                        </a:rPr>
                        <a:t>Artículo 35.</a:t>
                      </a:r>
                    </a:p>
                    <a:p>
                      <a:pPr lvl="0" algn="just">
                        <a:lnSpc>
                          <a:spcPct val="100000"/>
                        </a:lnSpc>
                        <a:spcBef>
                          <a:spcPts val="0"/>
                        </a:spcBef>
                        <a:spcAft>
                          <a:spcPts val="0"/>
                        </a:spcAft>
                        <a:buNone/>
                      </a:pPr>
                      <a:r>
                        <a:rPr lang="es-MX" sz="1400" dirty="0">
                          <a:solidFill>
                            <a:schemeClr val="tx1"/>
                          </a:solidFill>
                          <a:latin typeface="Arial" panose="020B0604020202020204" pitchFamily="34" charset="0"/>
                          <a:cs typeface="Arial" panose="020B0604020202020204" pitchFamily="34" charset="0"/>
                        </a:rPr>
                        <a:t>1. El Consejo General es el órgano superior de dirección, responsable de vigilar el cumplimiento de las disposiciones constitucionales y legales en materia electoral, así como de velar porque los principios de certeza, legalidad, independencia, imparcialidad, máxima publicidad, objetividad y paridad de género guíen todas las actividades del Instituto. </a:t>
                      </a:r>
                      <a:r>
                        <a:rPr lang="es-MX" sz="1400" b="1" dirty="0">
                          <a:solidFill>
                            <a:schemeClr val="tx1"/>
                          </a:solidFill>
                          <a:latin typeface="Arial" panose="020B0604020202020204" pitchFamily="34" charset="0"/>
                          <a:cs typeface="Arial" panose="020B0604020202020204" pitchFamily="34" charset="0"/>
                        </a:rPr>
                        <a:t>En su desempeño aplicará la perspectiva de género</a:t>
                      </a:r>
                      <a:r>
                        <a:rPr lang="es-MX" sz="1400" dirty="0">
                          <a:solidFill>
                            <a:schemeClr val="tx1"/>
                          </a:solidFill>
                          <a:latin typeface="Arial" panose="020B0604020202020204" pitchFamily="34" charset="0"/>
                          <a:cs typeface="Arial" panose="020B0604020202020204" pitchFamily="34" charset="0"/>
                        </a:rPr>
                        <a:t>.</a:t>
                      </a:r>
                    </a:p>
                    <a:p>
                      <a:endParaRPr lang="es-MX" dirty="0"/>
                    </a:p>
                  </a:txBody>
                  <a:tcPr/>
                </a:tc>
                <a:tc>
                  <a:txBody>
                    <a:bodyPr/>
                    <a:lstStyle/>
                    <a:p>
                      <a:pPr lvl="0" algn="l">
                        <a:lnSpc>
                          <a:spcPct val="100000"/>
                        </a:lnSpc>
                        <a:spcBef>
                          <a:spcPts val="0"/>
                        </a:spcBef>
                        <a:spcAft>
                          <a:spcPts val="0"/>
                        </a:spcAft>
                        <a:buNone/>
                      </a:pPr>
                      <a:r>
                        <a:rPr lang="es-MX" sz="1200" b="1" dirty="0">
                          <a:solidFill>
                            <a:schemeClr val="tx1"/>
                          </a:solidFill>
                          <a:highlight>
                            <a:srgbClr val="FFFF00"/>
                          </a:highlight>
                          <a:latin typeface="Arial" panose="020B0604020202020204" pitchFamily="34" charset="0"/>
                          <a:cs typeface="Arial" panose="020B0604020202020204" pitchFamily="34" charset="0"/>
                        </a:rPr>
                        <a:t>Artículo 43.</a:t>
                      </a:r>
                    </a:p>
                    <a:p>
                      <a:pPr lvl="0" algn="l">
                        <a:lnSpc>
                          <a:spcPct val="100000"/>
                        </a:lnSpc>
                        <a:spcBef>
                          <a:spcPts val="0"/>
                        </a:spcBef>
                        <a:spcAft>
                          <a:spcPts val="0"/>
                        </a:spcAft>
                        <a:buNone/>
                      </a:pPr>
                      <a:r>
                        <a:rPr lang="es-MX" sz="1200" dirty="0">
                          <a:solidFill>
                            <a:schemeClr val="tx1"/>
                          </a:solidFill>
                          <a:latin typeface="Arial" panose="020B0604020202020204" pitchFamily="34" charset="0"/>
                          <a:cs typeface="Arial" panose="020B0604020202020204" pitchFamily="34" charset="0"/>
                        </a:rPr>
                        <a:t>1. ..</a:t>
                      </a:r>
                    </a:p>
                    <a:p>
                      <a:pPr lvl="0" algn="l">
                        <a:lnSpc>
                          <a:spcPct val="100000"/>
                        </a:lnSpc>
                        <a:spcBef>
                          <a:spcPts val="0"/>
                        </a:spcBef>
                        <a:spcAft>
                          <a:spcPts val="0"/>
                        </a:spcAft>
                        <a:buNone/>
                      </a:pPr>
                      <a:r>
                        <a:rPr lang="es-MX" sz="1200" dirty="0">
                          <a:solidFill>
                            <a:schemeClr val="tx1"/>
                          </a:solidFill>
                          <a:latin typeface="Arial" panose="020B0604020202020204" pitchFamily="34" charset="0"/>
                          <a:cs typeface="Arial" panose="020B0604020202020204" pitchFamily="34" charset="0"/>
                        </a:rPr>
                        <a:t>e) Un órgano de decisión colegiada, responsable de la impartición de justicia intrapartidaria, el cual deberá ser independiente, imparcial, objetivo y </a:t>
                      </a:r>
                      <a:r>
                        <a:rPr lang="es-MX" sz="1200" b="1" dirty="0">
                          <a:solidFill>
                            <a:schemeClr val="tx1"/>
                          </a:solidFill>
                          <a:latin typeface="Arial" panose="020B0604020202020204" pitchFamily="34" charset="0"/>
                          <a:cs typeface="Arial" panose="020B0604020202020204" pitchFamily="34" charset="0"/>
                        </a:rPr>
                        <a:t>aplicará la perspectiva de género </a:t>
                      </a:r>
                      <a:r>
                        <a:rPr lang="es-MX" sz="1200" dirty="0">
                          <a:solidFill>
                            <a:schemeClr val="tx1"/>
                          </a:solidFill>
                          <a:latin typeface="Arial" panose="020B0604020202020204" pitchFamily="34" charset="0"/>
                          <a:cs typeface="Arial" panose="020B0604020202020204" pitchFamily="34" charset="0"/>
                        </a:rPr>
                        <a:t>en todas las resoluciones que emita…</a:t>
                      </a:r>
                    </a:p>
                    <a:p>
                      <a:pPr lvl="0" algn="l">
                        <a:lnSpc>
                          <a:spcPct val="100000"/>
                        </a:lnSpc>
                        <a:spcBef>
                          <a:spcPts val="0"/>
                        </a:spcBef>
                        <a:spcAft>
                          <a:spcPts val="0"/>
                        </a:spcAft>
                        <a:buNone/>
                      </a:pPr>
                      <a:r>
                        <a:rPr lang="es-MX" sz="1200" b="1" dirty="0">
                          <a:solidFill>
                            <a:schemeClr val="tx1"/>
                          </a:solidFill>
                          <a:highlight>
                            <a:srgbClr val="FFFF00"/>
                          </a:highlight>
                          <a:latin typeface="Arial" panose="020B0604020202020204" pitchFamily="34" charset="0"/>
                          <a:cs typeface="Arial" panose="020B0604020202020204" pitchFamily="34" charset="0"/>
                        </a:rPr>
                        <a:t>Artículo 46.</a:t>
                      </a:r>
                    </a:p>
                    <a:p>
                      <a:pPr lvl="0" algn="just">
                        <a:lnSpc>
                          <a:spcPct val="100000"/>
                        </a:lnSpc>
                        <a:spcBef>
                          <a:spcPts val="0"/>
                        </a:spcBef>
                        <a:spcAft>
                          <a:spcPts val="0"/>
                        </a:spcAft>
                        <a:buNone/>
                      </a:pPr>
                      <a:r>
                        <a:rPr lang="es-MX" sz="1200" b="0" dirty="0">
                          <a:solidFill>
                            <a:schemeClr val="tx1"/>
                          </a:solidFill>
                          <a:latin typeface="Arial" panose="020B0604020202020204" pitchFamily="34" charset="0"/>
                          <a:cs typeface="Arial" panose="020B0604020202020204" pitchFamily="34" charset="0"/>
                        </a:rPr>
                        <a:t>2. El órgano de decisión colegiado previsto en el artículo 43, inciso e) de esta Ley, deberá estar integrado de manera previa a la sustanciación del procedimiento, por un número impar de integrantes; será el órgano responsable de impartir justicia interna y deberá conducirse con independencia, imparcialidad y legalidad, así mismo deberá sustanciar cualquier </a:t>
                      </a:r>
                      <a:r>
                        <a:rPr lang="es-MX" sz="1200" b="1" dirty="0">
                          <a:solidFill>
                            <a:schemeClr val="tx1"/>
                          </a:solidFill>
                          <a:latin typeface="Arial" panose="020B0604020202020204" pitchFamily="34" charset="0"/>
                          <a:cs typeface="Arial" panose="020B0604020202020204" pitchFamily="34" charset="0"/>
                        </a:rPr>
                        <a:t>procedimiento con perspectiva de género</a:t>
                      </a:r>
                      <a:r>
                        <a:rPr lang="es-MX" sz="1200" b="0" dirty="0">
                          <a:solidFill>
                            <a:schemeClr val="tx1"/>
                          </a:solidFill>
                          <a:latin typeface="Arial" panose="020B0604020202020204" pitchFamily="34" charset="0"/>
                          <a:cs typeface="Arial" panose="020B0604020202020204" pitchFamily="34" charset="0"/>
                        </a:rPr>
                        <a:t>, y el respeto a los plazos que establezcan los estatutos de los partidos políticos.</a:t>
                      </a:r>
                    </a:p>
                    <a:p>
                      <a:pPr lvl="0" algn="just">
                        <a:lnSpc>
                          <a:spcPct val="100000"/>
                        </a:lnSpc>
                        <a:spcBef>
                          <a:spcPts val="0"/>
                        </a:spcBef>
                        <a:spcAft>
                          <a:spcPts val="0"/>
                        </a:spcAft>
                        <a:buNone/>
                      </a:pPr>
                      <a:r>
                        <a:rPr lang="es-MX" sz="1200" b="1" dirty="0">
                          <a:solidFill>
                            <a:schemeClr val="tx1"/>
                          </a:solidFill>
                          <a:highlight>
                            <a:srgbClr val="FFFF00"/>
                          </a:highlight>
                          <a:latin typeface="Arial" panose="020B0604020202020204" pitchFamily="34" charset="0"/>
                          <a:cs typeface="Arial" panose="020B0604020202020204" pitchFamily="34" charset="0"/>
                        </a:rPr>
                        <a:t>Artículo 48.</a:t>
                      </a:r>
                    </a:p>
                    <a:p>
                      <a:pPr lvl="0" algn="just">
                        <a:lnSpc>
                          <a:spcPct val="100000"/>
                        </a:lnSpc>
                        <a:spcBef>
                          <a:spcPts val="0"/>
                        </a:spcBef>
                        <a:spcAft>
                          <a:spcPts val="0"/>
                        </a:spcAft>
                        <a:buNone/>
                      </a:pPr>
                      <a:r>
                        <a:rPr lang="es-MX" sz="1200" b="0" dirty="0">
                          <a:solidFill>
                            <a:schemeClr val="tx1"/>
                          </a:solidFill>
                          <a:latin typeface="Arial" panose="020B0604020202020204" pitchFamily="34" charset="0"/>
                          <a:cs typeface="Arial" panose="020B0604020202020204" pitchFamily="34" charset="0"/>
                        </a:rPr>
                        <a:t>1. El sistema de justicia interna de los partidos políticos deberá tener las siguientes características:</a:t>
                      </a:r>
                    </a:p>
                    <a:p>
                      <a:pPr lvl="0" algn="just">
                        <a:lnSpc>
                          <a:spcPct val="100000"/>
                        </a:lnSpc>
                        <a:spcBef>
                          <a:spcPts val="0"/>
                        </a:spcBef>
                        <a:spcAft>
                          <a:spcPts val="0"/>
                        </a:spcAft>
                        <a:buNone/>
                      </a:pPr>
                      <a:r>
                        <a:rPr lang="es-MX" sz="1200" b="0" dirty="0">
                          <a:solidFill>
                            <a:schemeClr val="tx1"/>
                          </a:solidFill>
                          <a:latin typeface="Arial" panose="020B0604020202020204" pitchFamily="34" charset="0"/>
                          <a:cs typeface="Arial" panose="020B0604020202020204" pitchFamily="34" charset="0"/>
                        </a:rPr>
                        <a:t>a) Tener una sola instancia de resolución de conflictos internos a efecto de que las resoluciones se emitan de manera pronta y expedita, </a:t>
                      </a:r>
                      <a:r>
                        <a:rPr lang="es-MX" sz="1200" b="1" dirty="0">
                          <a:solidFill>
                            <a:schemeClr val="tx1"/>
                          </a:solidFill>
                          <a:latin typeface="Arial" panose="020B0604020202020204" pitchFamily="34" charset="0"/>
                          <a:cs typeface="Arial" panose="020B0604020202020204" pitchFamily="34" charset="0"/>
                        </a:rPr>
                        <a:t>aplicando la perspectiva de género </a:t>
                      </a:r>
                      <a:r>
                        <a:rPr lang="es-MX" sz="1200" b="0" dirty="0">
                          <a:solidFill>
                            <a:schemeClr val="tx1"/>
                          </a:solidFill>
                          <a:latin typeface="Arial" panose="020B0604020202020204" pitchFamily="34" charset="0"/>
                          <a:cs typeface="Arial" panose="020B0604020202020204" pitchFamily="34" charset="0"/>
                        </a:rPr>
                        <a:t>y garantizando el acceso a la justicia…</a:t>
                      </a:r>
                    </a:p>
                  </a:txBody>
                  <a:tcPr/>
                </a:tc>
                <a:extLst>
                  <a:ext uri="{0D108BD9-81ED-4DB2-BD59-A6C34878D82A}">
                    <a16:rowId xmlns:a16="http://schemas.microsoft.com/office/drawing/2014/main" val="1640128262"/>
                  </a:ext>
                </a:extLst>
              </a:tr>
            </a:tbl>
          </a:graphicData>
        </a:graphic>
      </p:graphicFrame>
    </p:spTree>
    <p:extLst>
      <p:ext uri="{BB962C8B-B14F-4D97-AF65-F5344CB8AC3E}">
        <p14:creationId xmlns:p14="http://schemas.microsoft.com/office/powerpoint/2010/main" val="25187025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2C61B1E7-FA4F-4421-A22C-757614AE1F0F}"/>
              </a:ext>
            </a:extLst>
          </p:cNvPr>
          <p:cNvSpPr>
            <a:spLocks noGrp="1"/>
          </p:cNvSpPr>
          <p:nvPr>
            <p:ph idx="1"/>
          </p:nvPr>
        </p:nvSpPr>
        <p:spPr>
          <a:xfrm>
            <a:off x="104503" y="1035050"/>
            <a:ext cx="11881019" cy="4787900"/>
          </a:xfrm>
        </p:spPr>
        <p:txBody>
          <a:bodyPr/>
          <a:lstStyle/>
          <a:p>
            <a:pPr algn="just" defTabSz="914400" fontAlgn="auto">
              <a:spcBef>
                <a:spcPts val="0"/>
              </a:spcBef>
              <a:spcAft>
                <a:spcPts val="0"/>
              </a:spcAft>
              <a:buClrTx/>
              <a:buSzTx/>
              <a:defRPr/>
            </a:pPr>
            <a:r>
              <a:rPr lang="es-MX" sz="1300" b="1" dirty="0">
                <a:latin typeface="Arial" panose="020B0604020202020204" pitchFamily="34" charset="0"/>
                <a:ea typeface="Calibri" panose="020F0502020204030204" pitchFamily="34" charset="0"/>
                <a:cs typeface="Arial" panose="020B0604020202020204" pitchFamily="34" charset="0"/>
              </a:rPr>
              <a:t>SRE-PSC-108/2018 (25 mayo 2018). Caso Magaly Fregoso Ortiz candidata de MC a senadora. REGLA DE LA INVERSIÓN:</a:t>
            </a:r>
            <a:r>
              <a:rPr lang="es-MX" sz="1300" dirty="0">
                <a:latin typeface="Arial" panose="020B0604020202020204" pitchFamily="34" charset="0"/>
                <a:ea typeface="Calibri" panose="020F0502020204030204" pitchFamily="34" charset="0"/>
                <a:cs typeface="Arial" panose="020B0604020202020204" pitchFamily="34" charset="0"/>
              </a:rPr>
              <a:t> consiste en cambiar de sexo al protagonista de la información, es decir, a la mujer por un hombre. Si aparece algo raro o chocante, la luz roja de alarma se enciende y debe analizarse nuevamente la situación bajo esta mirada.</a:t>
            </a:r>
          </a:p>
          <a:p>
            <a:pPr algn="just" defTabSz="914400" fontAlgn="auto">
              <a:spcBef>
                <a:spcPts val="0"/>
              </a:spcBef>
              <a:spcAft>
                <a:spcPts val="0"/>
              </a:spcAft>
              <a:buClrTx/>
              <a:buSzTx/>
              <a:defRPr/>
            </a:pPr>
            <a:r>
              <a:rPr lang="es-MX" sz="1300" b="1" dirty="0">
                <a:latin typeface="Arial" panose="020B0604020202020204" pitchFamily="34" charset="0"/>
                <a:ea typeface="Calibri" panose="020F0502020204030204" pitchFamily="34" charset="0"/>
                <a:cs typeface="Arial" panose="020B0604020202020204" pitchFamily="34" charset="0"/>
              </a:rPr>
              <a:t>SUP-JDC-304/2018 (21 junio 2018). </a:t>
            </a:r>
            <a:r>
              <a:rPr lang="es-MX" sz="1300" b="1" dirty="0">
                <a:effectLst/>
                <a:latin typeface="Arial" panose="020B0604020202020204" pitchFamily="34" charset="0"/>
                <a:ea typeface="Calibri" panose="020F0502020204030204" pitchFamily="34" charset="0"/>
                <a:cs typeface="Arial" panose="020B0604020202020204" pitchFamily="34" charset="0"/>
              </a:rPr>
              <a:t>Caso Muxes. </a:t>
            </a:r>
            <a:r>
              <a:rPr lang="es-MX" sz="1300" dirty="0">
                <a:latin typeface="Arial" panose="020B0604020202020204" pitchFamily="34" charset="0"/>
                <a:ea typeface="Calibri" panose="020F0502020204030204" pitchFamily="34" charset="0"/>
                <a:cs typeface="Arial" panose="020B0604020202020204" pitchFamily="34" charset="0"/>
              </a:rPr>
              <a:t>R</a:t>
            </a:r>
            <a:r>
              <a:rPr lang="es-MX" sz="1300" dirty="0">
                <a:effectLst/>
                <a:latin typeface="Arial" panose="020B0604020202020204" pitchFamily="34" charset="0"/>
                <a:ea typeface="Calibri" panose="020F0502020204030204" pitchFamily="34" charset="0"/>
                <a:cs typeface="Arial" panose="020B0604020202020204" pitchFamily="34" charset="0"/>
              </a:rPr>
              <a:t>evocó la postulación de 15 candidaturas fraudulentas de personas que fingieron ser mujeres transgénero, para ocupar candidaturas reservadas para mujeres en Oaxaca.</a:t>
            </a:r>
          </a:p>
          <a:p>
            <a:pPr algn="just" defTabSz="914400" fontAlgn="auto">
              <a:spcBef>
                <a:spcPts val="0"/>
              </a:spcBef>
              <a:spcAft>
                <a:spcPts val="0"/>
              </a:spcAft>
              <a:buClrTx/>
              <a:buSzTx/>
              <a:defRPr/>
            </a:pPr>
            <a:r>
              <a:rPr lang="es-MX" sz="1300" b="1" dirty="0">
                <a:latin typeface="Arial" panose="020B0604020202020204" pitchFamily="34" charset="0"/>
                <a:cs typeface="Arial" panose="020B0604020202020204" pitchFamily="34" charset="0"/>
              </a:rPr>
              <a:t>INE/CG1307/2018 (12 septiembre 2018). Caso Manuelitas (Chiapas). </a:t>
            </a:r>
            <a:r>
              <a:rPr lang="es-MX" sz="1300" dirty="0">
                <a:latin typeface="Arial" panose="020B0604020202020204" pitchFamily="34" charset="0"/>
                <a:cs typeface="Arial" panose="020B0604020202020204" pitchFamily="34" charset="0"/>
              </a:rPr>
              <a:t>PVEM y otros partidos hicieron renunciar a candidatas mujeres que tenían derecho a acceder a diputaciones y regidurías de RP, antes de que </a:t>
            </a:r>
            <a:r>
              <a:rPr lang="es-MX" sz="1300" dirty="0" err="1">
                <a:latin typeface="Arial" panose="020B0604020202020204" pitchFamily="34" charset="0"/>
                <a:cs typeface="Arial" panose="020B0604020202020204" pitchFamily="34" charset="0"/>
              </a:rPr>
              <a:t>Ople</a:t>
            </a:r>
            <a:r>
              <a:rPr lang="es-MX" sz="1300" dirty="0">
                <a:latin typeface="Arial" panose="020B0604020202020204" pitchFamily="34" charset="0"/>
                <a:cs typeface="Arial" panose="020B0604020202020204" pitchFamily="34" charset="0"/>
              </a:rPr>
              <a:t> realizara la asignación. INE emitió criterio utilizando facultad de atracción, estipulando que si un cargo corresponde a una fórmula de mujeres entonces no puede ser asignado a fórmula de hombres. Si todas las candidatas mujeres de RP de un partido renuncian, entonces cargo se asignará a las perdedoras de MR. Si el partido no cuenta con personas del género femenino, ni en las listas de RP ni de MR, entonces se otorgarán las diputaciones o regidurías de RP a otros partidos (acuerdo no impugnado). </a:t>
            </a:r>
            <a:r>
              <a:rPr lang="es-MX" sz="1300" dirty="0">
                <a:highlight>
                  <a:srgbClr val="FF0000"/>
                </a:highlight>
                <a:latin typeface="Arial" panose="020B0604020202020204" pitchFamily="34" charset="0"/>
                <a:cs typeface="Arial" panose="020B0604020202020204" pitchFamily="34" charset="0"/>
              </a:rPr>
              <a:t>PVEM perdió una diputación local porque ya no contaba con mujeres candidatas, y esa diputación se le otorgó al Partido Local Chiapas Unido.</a:t>
            </a:r>
          </a:p>
          <a:p>
            <a:pPr algn="just" defTabSz="914400" fontAlgn="auto">
              <a:spcBef>
                <a:spcPts val="0"/>
              </a:spcBef>
              <a:spcAft>
                <a:spcPts val="0"/>
              </a:spcAft>
              <a:buClrTx/>
              <a:buSzTx/>
              <a:defRPr/>
            </a:pPr>
            <a:r>
              <a:rPr kumimoji="0" lang="es-MX"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SUP-REC-91/2020 (29 julio 2020).</a:t>
            </a:r>
            <a:r>
              <a:rPr kumimoji="0" lang="es-MX" sz="13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lang="es-MX" sz="1300" dirty="0">
                <a:solidFill>
                  <a:srgbClr val="000000"/>
                </a:solidFill>
                <a:latin typeface="Arial" panose="020B0604020202020204" pitchFamily="34" charset="0"/>
                <a:cs typeface="Arial" panose="020B0604020202020204" pitchFamily="34" charset="0"/>
              </a:rPr>
              <a:t>M</a:t>
            </a:r>
            <a:r>
              <a:rPr kumimoji="0" lang="es-MX" sz="130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andata</a:t>
            </a:r>
            <a:r>
              <a:rPr kumimoji="0" lang="es-MX" sz="13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la creación de Registro Nacional de Personas que incurrieron en Violencia Política contra las Mujeres en Razón de Género. Aplica el principio de la reversión de la carga de la prueba: </a:t>
            </a:r>
            <a:r>
              <a:rPr lang="es-MX" sz="1300" b="1" dirty="0">
                <a:effectLst/>
                <a:latin typeface="Arial" panose="020B0604020202020204" pitchFamily="34" charset="0"/>
                <a:ea typeface="Calibri" panose="020F0502020204030204" pitchFamily="34" charset="0"/>
                <a:cs typeface="Arial" panose="020B0604020202020204" pitchFamily="34" charset="0"/>
              </a:rPr>
              <a:t>la valoración de las pruebas en casos de violencia política en razón de género debe realizarse con perspectiva de género</a:t>
            </a:r>
            <a:r>
              <a:rPr lang="es-MX" sz="1300" dirty="0">
                <a:effectLst/>
                <a:latin typeface="Arial" panose="020B0604020202020204" pitchFamily="34" charset="0"/>
                <a:ea typeface="Calibri" panose="020F0502020204030204" pitchFamily="34" charset="0"/>
                <a:cs typeface="Arial" panose="020B0604020202020204" pitchFamily="34" charset="0"/>
              </a:rPr>
              <a:t>, </a:t>
            </a:r>
            <a:r>
              <a:rPr lang="es-MX" sz="1300" u="sng" dirty="0">
                <a:effectLst/>
                <a:latin typeface="Arial" panose="020B0604020202020204" pitchFamily="34" charset="0"/>
                <a:ea typeface="Calibri" panose="020F0502020204030204" pitchFamily="34" charset="0"/>
                <a:cs typeface="Arial" panose="020B0604020202020204" pitchFamily="34" charset="0"/>
              </a:rPr>
              <a:t>sin trasladar a las víctimas la responsabilidad de aportar lo necesario para probar los hechos denunciados.</a:t>
            </a:r>
            <a:r>
              <a:rPr lang="es-MX" sz="1300" dirty="0">
                <a:effectLst/>
                <a:latin typeface="Arial" panose="020B0604020202020204" pitchFamily="34" charset="0"/>
                <a:ea typeface="Calibri" panose="020F0502020204030204" pitchFamily="34" charset="0"/>
                <a:cs typeface="Arial" panose="020B0604020202020204" pitchFamily="34" charset="0"/>
              </a:rPr>
              <a:t>  </a:t>
            </a:r>
          </a:p>
          <a:p>
            <a:pPr algn="just" defTabSz="914400" fontAlgn="auto">
              <a:spcBef>
                <a:spcPts val="0"/>
              </a:spcBef>
              <a:spcAft>
                <a:spcPts val="0"/>
              </a:spcAft>
              <a:buClrTx/>
              <a:buSzTx/>
              <a:defRPr/>
            </a:pPr>
            <a:r>
              <a:rPr lang="es-MX" sz="1300" b="1" dirty="0">
                <a:solidFill>
                  <a:srgbClr val="000000"/>
                </a:solidFill>
                <a:latin typeface="Arial" panose="020B0604020202020204" pitchFamily="34" charset="0"/>
                <a:ea typeface="Calibri" panose="020F0502020204030204" pitchFamily="34" charset="0"/>
                <a:cs typeface="Arial" panose="020B0604020202020204" pitchFamily="34" charset="0"/>
              </a:rPr>
              <a:t>SUP-JRC-14/2020 (7 agosto 2020</a:t>
            </a:r>
            <a:r>
              <a:rPr lang="es-MX" sz="1300" dirty="0">
                <a:solidFill>
                  <a:srgbClr val="000000"/>
                </a:solidFill>
                <a:latin typeface="Arial" panose="020B0604020202020204" pitchFamily="34" charset="0"/>
                <a:ea typeface="Calibri" panose="020F0502020204030204" pitchFamily="34" charset="0"/>
                <a:cs typeface="Arial" panose="020B0604020202020204" pitchFamily="34" charset="0"/>
              </a:rPr>
              <a:t>). Ordenó al Congreso de Nuevo León legislar y armonizar la normatividad respecto a la paridad y la VPG; ordenó al INE y a los OPL emitir lineamientos para aplicar las leyes generales en materia de género.</a:t>
            </a:r>
          </a:p>
          <a:p>
            <a:pPr algn="just" defTabSz="914400" fontAlgn="auto">
              <a:spcBef>
                <a:spcPts val="0"/>
              </a:spcBef>
              <a:spcAft>
                <a:spcPts val="0"/>
              </a:spcAft>
              <a:buClrTx/>
              <a:buSzTx/>
              <a:defRPr/>
            </a:pPr>
            <a:r>
              <a:rPr lang="es-ES" sz="1300" b="1" dirty="0">
                <a:effectLst/>
                <a:latin typeface="Arial" panose="020B0604020202020204" pitchFamily="34" charset="0"/>
                <a:ea typeface="Calibri" panose="020F0502020204030204" pitchFamily="34" charset="0"/>
                <a:cs typeface="Arial" panose="020B0604020202020204" pitchFamily="34" charset="0"/>
              </a:rPr>
              <a:t>SUP-RAP-116/2020</a:t>
            </a:r>
            <a:r>
              <a:rPr lang="es-MX" sz="1300" b="1" dirty="0">
                <a:latin typeface="Arial" panose="020B0604020202020204" pitchFamily="34" charset="0"/>
                <a:ea typeface="Calibri" panose="020F0502020204030204" pitchFamily="34" charset="0"/>
                <a:cs typeface="Arial" panose="020B0604020202020204" pitchFamily="34" charset="0"/>
              </a:rPr>
              <a:t> (14 diciembre 2020). </a:t>
            </a:r>
            <a:r>
              <a:rPr lang="es-MX" sz="1300" dirty="0">
                <a:latin typeface="Arial" panose="020B0604020202020204" pitchFamily="34" charset="0"/>
                <a:ea typeface="Calibri" panose="020F0502020204030204" pitchFamily="34" charset="0"/>
                <a:cs typeface="Arial" panose="020B0604020202020204" pitchFamily="34" charset="0"/>
              </a:rPr>
              <a:t>E</a:t>
            </a:r>
            <a:r>
              <a:rPr lang="es-MX" sz="1300" dirty="0">
                <a:latin typeface="Arial" panose="020B0604020202020204" pitchFamily="34" charset="0"/>
                <a:cs typeface="Arial" panose="020B0604020202020204" pitchFamily="34" charset="0"/>
              </a:rPr>
              <a:t>xige </a:t>
            </a:r>
            <a:r>
              <a:rPr lang="es-MX" sz="1300" b="1" dirty="0">
                <a:latin typeface="Arial" panose="020B0604020202020204" pitchFamily="34" charset="0"/>
                <a:cs typeface="Arial" panose="020B0604020202020204" pitchFamily="34" charset="0"/>
              </a:rPr>
              <a:t>Paridad de género en las candidaturas a las Gubernaturas </a:t>
            </a:r>
            <a:r>
              <a:rPr lang="es-MX" sz="1300" dirty="0">
                <a:latin typeface="Arial" panose="020B0604020202020204" pitchFamily="34" charset="0"/>
                <a:cs typeface="Arial" panose="020B0604020202020204" pitchFamily="34" charset="0"/>
              </a:rPr>
              <a:t>(2021 se renovaron 15 gubernaturas, se impuso a partidos obligación de postular 7 mujeres y 8 hombres). Resultaron electas 6 mujeres.</a:t>
            </a:r>
            <a:endParaRPr lang="es-MX" sz="1300" dirty="0">
              <a:effectLst/>
              <a:latin typeface="Arial" panose="020B0604020202020204" pitchFamily="34" charset="0"/>
              <a:ea typeface="Calibri" panose="020F0502020204030204" pitchFamily="34" charset="0"/>
              <a:cs typeface="Arial" panose="020B0604020202020204" pitchFamily="34" charset="0"/>
            </a:endParaRPr>
          </a:p>
          <a:p>
            <a:pPr algn="just" defTabSz="914400" fontAlgn="auto">
              <a:spcBef>
                <a:spcPts val="0"/>
              </a:spcBef>
              <a:spcAft>
                <a:spcPts val="0"/>
              </a:spcAft>
              <a:buClrTx/>
              <a:buSzTx/>
              <a:defRPr/>
            </a:pPr>
            <a:r>
              <a:rPr lang="es-MX" sz="1300" b="1" dirty="0">
                <a:solidFill>
                  <a:srgbClr val="000000"/>
                </a:solidFill>
                <a:effectLst/>
                <a:latin typeface="Arial" panose="020B0604020202020204" pitchFamily="34" charset="0"/>
                <a:cs typeface="Arial" panose="020B0604020202020204" pitchFamily="34" charset="0"/>
              </a:rPr>
              <a:t>SUP-REC121/202</a:t>
            </a:r>
            <a:r>
              <a:rPr lang="es-MX" sz="1300" b="1" dirty="0">
                <a:solidFill>
                  <a:srgbClr val="000000"/>
                </a:solidFill>
                <a:latin typeface="Arial" panose="020B0604020202020204" pitchFamily="34" charset="0"/>
                <a:cs typeface="Arial" panose="020B0604020202020204" pitchFamily="34" charset="0"/>
              </a:rPr>
              <a:t>0 (31diciembre 2020). </a:t>
            </a:r>
            <a:r>
              <a:rPr lang="es-MX" sz="1300" dirty="0">
                <a:solidFill>
                  <a:srgbClr val="000000"/>
                </a:solidFill>
                <a:latin typeface="Arial" panose="020B0604020202020204" pitchFamily="34" charset="0"/>
                <a:cs typeface="Arial" panose="020B0604020202020204" pitchFamily="34" charset="0"/>
              </a:rPr>
              <a:t>Modificó acción </a:t>
            </a:r>
            <a:r>
              <a:rPr lang="es-MX" sz="1300" b="1" dirty="0">
                <a:solidFill>
                  <a:srgbClr val="000000"/>
                </a:solidFill>
                <a:latin typeface="Arial" panose="020B0604020202020204" pitchFamily="34" charset="0"/>
                <a:cs typeface="Arial" panose="020B0604020202020204" pitchFamily="34" charset="0"/>
              </a:rPr>
              <a:t>afirmativa indígena </a:t>
            </a:r>
            <a:r>
              <a:rPr lang="es-MX" sz="1300" dirty="0">
                <a:solidFill>
                  <a:srgbClr val="000000"/>
                </a:solidFill>
                <a:latin typeface="Arial" panose="020B0604020202020204" pitchFamily="34" charset="0"/>
                <a:cs typeface="Arial" panose="020B0604020202020204" pitchFamily="34" charset="0"/>
              </a:rPr>
              <a:t>y ordenó al INE establecer medidas afirmativas tendentes a garantizar las condiciones de igualdad para la participación política de las </a:t>
            </a:r>
            <a:r>
              <a:rPr lang="es-MX" sz="1300" b="1" dirty="0">
                <a:solidFill>
                  <a:srgbClr val="000000"/>
                </a:solidFill>
                <a:latin typeface="Arial" panose="020B0604020202020204" pitchFamily="34" charset="0"/>
                <a:cs typeface="Arial" panose="020B0604020202020204" pitchFamily="34" charset="0"/>
              </a:rPr>
              <a:t>personas con discapacidad</a:t>
            </a:r>
            <a:r>
              <a:rPr lang="es-MX" sz="1300" dirty="0">
                <a:solidFill>
                  <a:srgbClr val="000000"/>
                </a:solidFill>
                <a:latin typeface="Arial" panose="020B0604020202020204" pitchFamily="34" charset="0"/>
                <a:cs typeface="Arial" panose="020B0604020202020204" pitchFamily="34" charset="0"/>
              </a:rPr>
              <a:t>, así como de otros </a:t>
            </a:r>
            <a:r>
              <a:rPr lang="es-MX" sz="1300" b="1" dirty="0">
                <a:solidFill>
                  <a:srgbClr val="000000"/>
                </a:solidFill>
                <a:latin typeface="Arial" panose="020B0604020202020204" pitchFamily="34" charset="0"/>
                <a:cs typeface="Arial" panose="020B0604020202020204" pitchFamily="34" charset="0"/>
              </a:rPr>
              <a:t>grupos en situación de vulnerabilidad</a:t>
            </a:r>
            <a:r>
              <a:rPr lang="es-MX" sz="1300" dirty="0">
                <a:solidFill>
                  <a:srgbClr val="000000"/>
                </a:solidFill>
                <a:latin typeface="Arial" panose="020B0604020202020204" pitchFamily="34" charset="0"/>
                <a:cs typeface="Arial" panose="020B0604020202020204" pitchFamily="34" charset="0"/>
              </a:rPr>
              <a:t>.</a:t>
            </a:r>
          </a:p>
          <a:p>
            <a:pPr algn="just" defTabSz="914400" fontAlgn="auto">
              <a:spcBef>
                <a:spcPts val="0"/>
              </a:spcBef>
              <a:spcAft>
                <a:spcPts val="0"/>
              </a:spcAft>
              <a:buClrTx/>
              <a:buSzTx/>
              <a:defRPr/>
            </a:pPr>
            <a:r>
              <a:rPr lang="es-ES" sz="1300" b="1" cap="all" dirty="0">
                <a:effectLst/>
                <a:latin typeface="Arial" panose="020B0604020202020204" pitchFamily="34" charset="0"/>
                <a:ea typeface="Times New Roman" panose="02020603050405020304" pitchFamily="18" charset="0"/>
                <a:cs typeface="Arial" panose="020B0604020202020204" pitchFamily="34" charset="0"/>
              </a:rPr>
              <a:t>SUP-REC-1414/2021</a:t>
            </a:r>
            <a:r>
              <a:rPr lang="es-MX" sz="1300" b="1" cap="all"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(28 </a:t>
            </a:r>
            <a:r>
              <a:rPr lang="es-MX" sz="1300" b="1" dirty="0">
                <a:solidFill>
                  <a:srgbClr val="000000"/>
                </a:solidFill>
                <a:latin typeface="Arial" panose="020B0604020202020204" pitchFamily="34" charset="0"/>
                <a:cs typeface="Arial" panose="020B0604020202020204" pitchFamily="34" charset="0"/>
              </a:rPr>
              <a:t>agosto 2021). </a:t>
            </a:r>
            <a:r>
              <a:rPr lang="es-MX" sz="1300" dirty="0">
                <a:solidFill>
                  <a:srgbClr val="000000"/>
                </a:solidFill>
                <a:latin typeface="Arial" panose="020B0604020202020204" pitchFamily="34" charset="0"/>
                <a:cs typeface="Arial" panose="020B0604020202020204" pitchFamily="34" charset="0"/>
              </a:rPr>
              <a:t>Modificó la </a:t>
            </a:r>
            <a:r>
              <a:rPr lang="es-MX" sz="1300" b="1" dirty="0">
                <a:solidFill>
                  <a:srgbClr val="000000"/>
                </a:solidFill>
                <a:latin typeface="Arial" panose="020B0604020202020204" pitchFamily="34" charset="0"/>
                <a:cs typeface="Arial" panose="020B0604020202020204" pitchFamily="34" charset="0"/>
              </a:rPr>
              <a:t>asignación de las </a:t>
            </a:r>
            <a:r>
              <a:rPr lang="es-MX" sz="13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diputaciones federales por RP</a:t>
            </a:r>
            <a:r>
              <a:rPr lang="es-MX" sz="13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al considerar que </a:t>
            </a:r>
            <a:r>
              <a:rPr lang="es-MX" sz="1300" dirty="0">
                <a:solidFill>
                  <a:srgbClr val="000000"/>
                </a:solidFill>
                <a:latin typeface="Arial" panose="020B0604020202020204" pitchFamily="34" charset="0"/>
                <a:ea typeface="Calibri" panose="020F0502020204030204" pitchFamily="34" charset="0"/>
                <a:cs typeface="Arial" panose="020B0604020202020204" pitchFamily="34" charset="0"/>
              </a:rPr>
              <a:t>el INE </a:t>
            </a:r>
            <a:r>
              <a:rPr lang="es-MX" sz="1300" dirty="0">
                <a:solidFill>
                  <a:srgbClr val="000000"/>
                </a:solidFill>
                <a:effectLst/>
                <a:latin typeface="Arial" panose="020B0604020202020204" pitchFamily="34" charset="0"/>
                <a:ea typeface="Calibri" panose="020F0502020204030204" pitchFamily="34" charset="0"/>
                <a:cs typeface="Arial" panose="020B0604020202020204" pitchFamily="34" charset="0"/>
              </a:rPr>
              <a:t>debió realizar una interpretación del principio de paridad que beneficiara en mejor medida a las mujeres. </a:t>
            </a:r>
            <a:r>
              <a:rPr lang="es-MX" sz="1300" dirty="0">
                <a:solidFill>
                  <a:srgbClr val="000000"/>
                </a:solidFill>
                <a:latin typeface="Arial" panose="020B0604020202020204" pitchFamily="34" charset="0"/>
                <a:ea typeface="Calibri" panose="020F0502020204030204" pitchFamily="34" charset="0"/>
                <a:cs typeface="Arial" panose="020B0604020202020204" pitchFamily="34" charset="0"/>
              </a:rPr>
              <a:t>Con esa modificación se logró la paridad en la integración de</a:t>
            </a:r>
            <a:r>
              <a:rPr lang="es-MX" sz="13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la </a:t>
            </a:r>
            <a:r>
              <a:rPr lang="es-MX" sz="13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Cámara de Diputados (50% de hombres y 50% de mujeres).</a:t>
            </a:r>
            <a:endParaRPr lang="es-MX" sz="13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defTabSz="914400" fontAlgn="auto">
              <a:spcBef>
                <a:spcPts val="0"/>
              </a:spcBef>
              <a:spcAft>
                <a:spcPts val="0"/>
              </a:spcAft>
              <a:buClrTx/>
              <a:buSzTx/>
              <a:defRPr/>
            </a:pPr>
            <a:r>
              <a:rPr lang="es-MX" sz="1300" b="1" dirty="0">
                <a:solidFill>
                  <a:srgbClr val="000000"/>
                </a:solidFill>
                <a:latin typeface="Arial" panose="020B0604020202020204" pitchFamily="34" charset="0"/>
                <a:ea typeface="Calibri" panose="020F0502020204030204" pitchFamily="34" charset="0"/>
                <a:cs typeface="Arial" panose="020B0604020202020204" pitchFamily="34" charset="0"/>
              </a:rPr>
              <a:t>SCM-JRC-225/2021</a:t>
            </a:r>
            <a:r>
              <a:rPr kumimoji="0" lang="es-MX" sz="1300" b="1" i="0" u="none" strike="noStrike" kern="1200" cap="all"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(25 </a:t>
            </a:r>
            <a:r>
              <a:rPr lang="es-MX" sz="1300" b="1" dirty="0">
                <a:solidFill>
                  <a:srgbClr val="000000"/>
                </a:solidFill>
                <a:latin typeface="Arial" panose="020B0604020202020204" pitchFamily="34" charset="0"/>
                <a:cs typeface="Arial" panose="020B0604020202020204" pitchFamily="34" charset="0"/>
              </a:rPr>
              <a:t>septiembre 2021</a:t>
            </a:r>
            <a:r>
              <a:rPr kumimoji="0" lang="es-MX"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s-MX" sz="13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y</a:t>
            </a:r>
            <a:r>
              <a:rPr lang="es-MX" sz="13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s-MX" sz="1300" b="1" dirty="0">
                <a:solidFill>
                  <a:srgbClr val="000000"/>
                </a:solidFill>
                <a:latin typeface="Arial" panose="020B0604020202020204" pitchFamily="34" charset="0"/>
                <a:ea typeface="Calibri" panose="020F0502020204030204" pitchFamily="34" charset="0"/>
                <a:cs typeface="Arial" panose="020B0604020202020204" pitchFamily="34" charset="0"/>
              </a:rPr>
              <a:t>ST-JRC-227/2021</a:t>
            </a:r>
            <a:r>
              <a:rPr kumimoji="0" lang="es-MX" sz="1300" b="1" i="0" u="none" strike="noStrike" kern="1200" cap="all"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(16 </a:t>
            </a:r>
            <a:r>
              <a:rPr lang="es-MX" sz="1300" b="1" dirty="0">
                <a:solidFill>
                  <a:srgbClr val="000000"/>
                </a:solidFill>
                <a:latin typeface="Arial" panose="020B0604020202020204" pitchFamily="34" charset="0"/>
                <a:cs typeface="Arial" panose="020B0604020202020204" pitchFamily="34" charset="0"/>
              </a:rPr>
              <a:t>diciembre</a:t>
            </a:r>
            <a:r>
              <a:rPr kumimoji="0" lang="es-MX" sz="1300" b="1" i="0" u="none" strike="noStrike" kern="1200" cap="all"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s-MX"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2021) </a:t>
            </a:r>
            <a:r>
              <a:rPr lang="es-MX" sz="1300" b="1" dirty="0">
                <a:effectLst/>
                <a:latin typeface="Arial" panose="020B0604020202020204" pitchFamily="34" charset="0"/>
                <a:ea typeface="Calibri" panose="020F0502020204030204" pitchFamily="34" charset="0"/>
                <a:cs typeface="Arial" panose="020B0604020202020204" pitchFamily="34" charset="0"/>
              </a:rPr>
              <a:t>Nulidad de elecciones por VPG</a:t>
            </a:r>
            <a:r>
              <a:rPr lang="es-MX" sz="1300" dirty="0">
                <a:effectLst/>
                <a:latin typeface="Arial" panose="020B0604020202020204" pitchFamily="34" charset="0"/>
                <a:ea typeface="Calibri" panose="020F0502020204030204" pitchFamily="34" charset="0"/>
                <a:cs typeface="Arial" panose="020B0604020202020204" pitchFamily="34" charset="0"/>
              </a:rPr>
              <a:t> </a:t>
            </a:r>
            <a:r>
              <a:rPr lang="es-MX" sz="1300" dirty="0">
                <a:solidFill>
                  <a:srgbClr val="000000"/>
                </a:solidFill>
                <a:effectLst/>
                <a:latin typeface="Arial" panose="020B0604020202020204" pitchFamily="34" charset="0"/>
                <a:ea typeface="Calibri" panose="020F0502020204030204" pitchFamily="34" charset="0"/>
                <a:cs typeface="Arial" panose="020B0604020202020204" pitchFamily="34" charset="0"/>
              </a:rPr>
              <a:t>Nulidad de elecciones </a:t>
            </a:r>
            <a:r>
              <a:rPr lang="es-MX" sz="1300" dirty="0">
                <a:solidFill>
                  <a:srgbClr val="000000"/>
                </a:solidFill>
                <a:latin typeface="Arial" panose="020B0604020202020204" pitchFamily="34" charset="0"/>
                <a:ea typeface="Calibri" panose="020F0502020204030204" pitchFamily="34" charset="0"/>
                <a:cs typeface="Arial" panose="020B0604020202020204" pitchFamily="34" charset="0"/>
              </a:rPr>
              <a:t>de Ayuntamientos de</a:t>
            </a:r>
            <a:r>
              <a:rPr lang="es-MX" sz="13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s-MX" sz="13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Ilialtenco</a:t>
            </a:r>
            <a:r>
              <a:rPr lang="es-MX" sz="1300" dirty="0">
                <a:solidFill>
                  <a:srgbClr val="000000"/>
                </a:solidFill>
                <a:effectLst/>
                <a:latin typeface="Arial" panose="020B0604020202020204" pitchFamily="34" charset="0"/>
                <a:ea typeface="Calibri" panose="020F0502020204030204" pitchFamily="34" charset="0"/>
                <a:cs typeface="Arial" panose="020B0604020202020204" pitchFamily="34" charset="0"/>
              </a:rPr>
              <a:t>, Guerrero y Atlautla, Estado de México, por acreditarse actos de violencia en contra de las candidatas que obtuvieron el segundo lugar en votación y ello se consideró determinante para el resultado de dichas elecciones.</a:t>
            </a:r>
            <a:endParaRPr lang="es-MX" sz="13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Título 3">
            <a:extLst>
              <a:ext uri="{FF2B5EF4-FFF2-40B4-BE49-F238E27FC236}">
                <a16:creationId xmlns:a16="http://schemas.microsoft.com/office/drawing/2014/main" id="{38F39327-7F4E-4409-94F7-96C1606342D8}"/>
              </a:ext>
            </a:extLst>
          </p:cNvPr>
          <p:cNvSpPr>
            <a:spLocks noGrp="1"/>
          </p:cNvSpPr>
          <p:nvPr>
            <p:ph type="title"/>
          </p:nvPr>
        </p:nvSpPr>
        <p:spPr>
          <a:xfrm>
            <a:off x="5042262" y="418634"/>
            <a:ext cx="6479177" cy="463186"/>
          </a:xfrm>
        </p:spPr>
        <p:txBody>
          <a:bodyPr>
            <a:normAutofit fontScale="90000"/>
          </a:bodyPr>
          <a:lstStyle/>
          <a:p>
            <a:r>
              <a:rPr lang="es-MX" dirty="0"/>
              <a:t>Sentencias  y Criterios con perspectiva de género </a:t>
            </a:r>
          </a:p>
        </p:txBody>
      </p:sp>
    </p:spTree>
    <p:extLst>
      <p:ext uri="{BB962C8B-B14F-4D97-AF65-F5344CB8AC3E}">
        <p14:creationId xmlns:p14="http://schemas.microsoft.com/office/powerpoint/2010/main" val="6251780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4BF5CF1-CF2D-4290-A783-E409CA5F271A}"/>
              </a:ext>
            </a:extLst>
          </p:cNvPr>
          <p:cNvSpPr>
            <a:spLocks noGrp="1"/>
          </p:cNvSpPr>
          <p:nvPr>
            <p:ph idx="1"/>
          </p:nvPr>
        </p:nvSpPr>
        <p:spPr>
          <a:xfrm>
            <a:off x="129917" y="1035050"/>
            <a:ext cx="11932166" cy="4787900"/>
          </a:xfrm>
        </p:spPr>
        <p:txBody>
          <a:bodyPr/>
          <a:lstStyle/>
          <a:p>
            <a:pPr>
              <a:spcBef>
                <a:spcPts val="0"/>
              </a:spcBef>
            </a:pPr>
            <a:r>
              <a:rPr lang="es-MX" sz="1500" b="1" dirty="0">
                <a:effectLst/>
                <a:latin typeface="Arial" panose="020B0604020202020204" pitchFamily="34" charset="0"/>
                <a:ea typeface="Times New Roman" panose="02020603050405020304" pitchFamily="18" charset="0"/>
                <a:cs typeface="Arial" panose="020B0604020202020204" pitchFamily="34" charset="0"/>
              </a:rPr>
              <a:t>Jurisprudencia 7/2015</a:t>
            </a:r>
            <a:endParaRPr lang="es-MX" sz="1500" dirty="0">
              <a:effectLst/>
              <a:latin typeface="Arial" panose="020B0604020202020204" pitchFamily="34" charset="0"/>
              <a:ea typeface="Times New Roman" panose="02020603050405020304" pitchFamily="18" charset="0"/>
              <a:cs typeface="Arial" panose="020B0604020202020204" pitchFamily="34" charset="0"/>
            </a:endParaRPr>
          </a:p>
          <a:p>
            <a:pPr marL="0" indent="0" algn="just">
              <a:spcBef>
                <a:spcPts val="0"/>
              </a:spcBef>
              <a:buNone/>
            </a:pPr>
            <a:r>
              <a:rPr lang="es-MX" sz="1500" b="1" dirty="0">
                <a:effectLst/>
                <a:latin typeface="Arial" panose="020B0604020202020204" pitchFamily="34" charset="0"/>
                <a:ea typeface="Times New Roman" panose="02020603050405020304" pitchFamily="18" charset="0"/>
                <a:cs typeface="Arial" panose="020B0604020202020204" pitchFamily="34" charset="0"/>
              </a:rPr>
              <a:t>PARIDAD DE GÉNERO. DIMENSIONES DE SU CONTENIDO EN EL ORDEN MUNICIPAL: </a:t>
            </a:r>
            <a:r>
              <a:rPr lang="es-MX" sz="1500" dirty="0">
                <a:effectLst/>
                <a:latin typeface="Arial" panose="020B0604020202020204" pitchFamily="34" charset="0"/>
                <a:ea typeface="Times New Roman" panose="02020603050405020304" pitchFamily="18" charset="0"/>
                <a:cs typeface="Arial" panose="020B0604020202020204" pitchFamily="34" charset="0"/>
              </a:rPr>
              <a:t>Los partidos y las autoridades electorales deben garantizar la paridad de género en la postulación de candidaturas municipales desde una doble dimensión vertical y horizontal,  y registrar mujeres a Presidencias Municipales en la mitad de los Ayuntamientos a renovar en cada entidad federativa.</a:t>
            </a:r>
          </a:p>
          <a:p>
            <a:pPr>
              <a:spcBef>
                <a:spcPts val="0"/>
              </a:spcBef>
            </a:pPr>
            <a:r>
              <a:rPr lang="es-MX" sz="1500" b="1" dirty="0">
                <a:effectLst/>
                <a:latin typeface="Arial" panose="020B0604020202020204" pitchFamily="34" charset="0"/>
                <a:ea typeface="Times New Roman" panose="02020603050405020304" pitchFamily="18" charset="0"/>
                <a:cs typeface="Arial" panose="020B0604020202020204" pitchFamily="34" charset="0"/>
              </a:rPr>
              <a:t>Jurisprudencia 11/2015</a:t>
            </a:r>
            <a:endParaRPr lang="es-MX" sz="1500" dirty="0">
              <a:effectLst/>
              <a:latin typeface="Arial" panose="020B0604020202020204" pitchFamily="34" charset="0"/>
              <a:ea typeface="Times New Roman" panose="02020603050405020304" pitchFamily="18" charset="0"/>
              <a:cs typeface="Arial" panose="020B0604020202020204" pitchFamily="34" charset="0"/>
            </a:endParaRPr>
          </a:p>
          <a:p>
            <a:pPr marL="0" indent="0" algn="just">
              <a:spcBef>
                <a:spcPts val="0"/>
              </a:spcBef>
              <a:buNone/>
            </a:pPr>
            <a:r>
              <a:rPr lang="es-MX" sz="1500" b="1" dirty="0">
                <a:effectLst/>
                <a:latin typeface="Arial" panose="020B0604020202020204" pitchFamily="34" charset="0"/>
                <a:ea typeface="Times New Roman" panose="02020603050405020304" pitchFamily="18" charset="0"/>
                <a:cs typeface="Arial" panose="020B0604020202020204" pitchFamily="34" charset="0"/>
              </a:rPr>
              <a:t>ACCIONES AFIRMATIVAS. ELEMENTOS FUNDAMENTALES: </a:t>
            </a:r>
            <a:r>
              <a:rPr lang="es-MX" sz="1500" dirty="0">
                <a:effectLst/>
                <a:latin typeface="Arial" panose="020B0604020202020204" pitchFamily="34" charset="0"/>
                <a:ea typeface="Times New Roman" panose="02020603050405020304" pitchFamily="18" charset="0"/>
                <a:cs typeface="Arial" panose="020B0604020202020204" pitchFamily="34" charset="0"/>
              </a:rPr>
              <a:t>El Estado mexicano debe establecer acciones afirmativas al constituir medidas temporales, razonables, proporcionales y objetivas orientadas a la igualdad material.</a:t>
            </a:r>
          </a:p>
          <a:p>
            <a:pPr algn="just">
              <a:spcBef>
                <a:spcPts val="0"/>
              </a:spcBef>
            </a:pPr>
            <a:r>
              <a:rPr lang="es-MX" sz="1500" b="1" dirty="0">
                <a:effectLst/>
                <a:latin typeface="Arial" panose="020B0604020202020204" pitchFamily="34" charset="0"/>
                <a:ea typeface="Times New Roman" panose="02020603050405020304" pitchFamily="18" charset="0"/>
                <a:cs typeface="Arial" panose="020B0604020202020204" pitchFamily="34" charset="0"/>
              </a:rPr>
              <a:t>Jurisprudencia 48/2016</a:t>
            </a:r>
            <a:endParaRPr lang="es-MX" sz="1500" dirty="0">
              <a:effectLst/>
              <a:latin typeface="Arial" panose="020B0604020202020204" pitchFamily="34" charset="0"/>
              <a:ea typeface="Times New Roman" panose="02020603050405020304" pitchFamily="18" charset="0"/>
              <a:cs typeface="Arial" panose="020B0604020202020204" pitchFamily="34" charset="0"/>
            </a:endParaRPr>
          </a:p>
          <a:p>
            <a:pPr marL="0" indent="0" algn="just">
              <a:spcBef>
                <a:spcPts val="0"/>
              </a:spcBef>
              <a:buNone/>
            </a:pPr>
            <a:r>
              <a:rPr lang="es-MX" sz="1500" b="1" dirty="0">
                <a:effectLst/>
                <a:latin typeface="Arial" panose="020B0604020202020204" pitchFamily="34" charset="0"/>
                <a:ea typeface="Times New Roman" panose="02020603050405020304" pitchFamily="18" charset="0"/>
                <a:cs typeface="Arial" panose="020B0604020202020204" pitchFamily="34" charset="0"/>
              </a:rPr>
              <a:t>VIOLENCIA POLÍTICA POR RAZONES DE GÉNERO. LAS AUTORIDADES ELECTORALES ESTÁN OBLIGADAS A EVITAR LA AFECTACIÓN DE DERECHOS POLÍTICOS ELECTORALES: </a:t>
            </a:r>
            <a:r>
              <a:rPr lang="es-MX" sz="1500" dirty="0">
                <a:effectLst/>
                <a:latin typeface="Arial" panose="020B0604020202020204" pitchFamily="34" charset="0"/>
                <a:ea typeface="Times New Roman" panose="02020603050405020304" pitchFamily="18" charset="0"/>
                <a:cs typeface="Arial" panose="020B0604020202020204" pitchFamily="34" charset="0"/>
              </a:rPr>
              <a:t>Cuando se alegue violencia política por razones de género, las autoridades electorales deben realizar un análisis de todos los hechos y agravios expuestos, a fin de hacer efectivo el acceso a la justicia y el debido proceso. </a:t>
            </a:r>
          </a:p>
          <a:p>
            <a:pPr>
              <a:spcBef>
                <a:spcPts val="0"/>
              </a:spcBef>
            </a:pPr>
            <a:r>
              <a:rPr lang="es-MX" sz="1500" b="1" dirty="0">
                <a:effectLst/>
                <a:latin typeface="Arial" panose="020B0604020202020204" pitchFamily="34" charset="0"/>
                <a:ea typeface="Times New Roman" panose="02020603050405020304" pitchFamily="18" charset="0"/>
                <a:cs typeface="Arial" panose="020B0604020202020204" pitchFamily="34" charset="0"/>
              </a:rPr>
              <a:t>Jurisprudencia 11/2018</a:t>
            </a:r>
            <a:endParaRPr lang="es-MX" sz="1500" dirty="0">
              <a:effectLst/>
              <a:latin typeface="Arial" panose="020B0604020202020204" pitchFamily="34" charset="0"/>
              <a:ea typeface="Times New Roman" panose="02020603050405020304" pitchFamily="18" charset="0"/>
              <a:cs typeface="Arial" panose="020B0604020202020204" pitchFamily="34" charset="0"/>
            </a:endParaRPr>
          </a:p>
          <a:p>
            <a:pPr marL="0" indent="0" algn="just">
              <a:spcBef>
                <a:spcPts val="0"/>
              </a:spcBef>
              <a:buNone/>
            </a:pPr>
            <a:r>
              <a:rPr lang="es-MX" sz="1500" b="1" dirty="0">
                <a:effectLst/>
                <a:latin typeface="Arial" panose="020B0604020202020204" pitchFamily="34" charset="0"/>
                <a:ea typeface="Times New Roman" panose="02020603050405020304" pitchFamily="18" charset="0"/>
                <a:cs typeface="Arial" panose="020B0604020202020204" pitchFamily="34" charset="0"/>
              </a:rPr>
              <a:t>PARIDAD DE GÉNERO. LA INTERPRETACIÓN Y APLICACIÓN DE LAS ACCIONES AFIRMATIVAS DEBE PROCURAR EL MAYOR BENEFICIO PARA LAS MUJERES: </a:t>
            </a:r>
            <a:r>
              <a:rPr lang="es-MX" sz="1500" dirty="0">
                <a:effectLst/>
                <a:latin typeface="Arial" panose="020B0604020202020204" pitchFamily="34" charset="0"/>
                <a:ea typeface="Times New Roman" panose="02020603050405020304" pitchFamily="18" charset="0"/>
                <a:cs typeface="Arial" panose="020B0604020202020204" pitchFamily="34" charset="0"/>
              </a:rPr>
              <a:t>La paridad y las acciones afirmativas de género tienen como finalidades: 1) garantizar el principio de igualdad entre hombres y mujeres, 2) promover y acelerar la participación política de las mujeres en cargos de elección popular, y 3) eliminar cualquier forma de discriminación y exclusión histórica o estructural.</a:t>
            </a:r>
          </a:p>
          <a:p>
            <a:pPr algn="just">
              <a:spcBef>
                <a:spcPts val="0"/>
              </a:spcBef>
            </a:pPr>
            <a:r>
              <a:rPr lang="es-MX" sz="1500" b="1" dirty="0">
                <a:effectLst/>
                <a:latin typeface="Arial" panose="020B0604020202020204" pitchFamily="34" charset="0"/>
                <a:ea typeface="Times New Roman" panose="02020603050405020304" pitchFamily="18" charset="0"/>
                <a:cs typeface="Arial" panose="020B0604020202020204" pitchFamily="34" charset="0"/>
              </a:rPr>
              <a:t>Jurisprudencia 21/2018</a:t>
            </a:r>
            <a:endParaRPr lang="es-MX" sz="1500" dirty="0">
              <a:effectLst/>
              <a:latin typeface="Arial" panose="020B0604020202020204" pitchFamily="34" charset="0"/>
              <a:ea typeface="Times New Roman" panose="02020603050405020304" pitchFamily="18" charset="0"/>
              <a:cs typeface="Arial" panose="020B0604020202020204" pitchFamily="34" charset="0"/>
            </a:endParaRPr>
          </a:p>
          <a:p>
            <a:pPr marL="0" indent="0" algn="just">
              <a:spcBef>
                <a:spcPts val="0"/>
              </a:spcBef>
              <a:buNone/>
            </a:pPr>
            <a:r>
              <a:rPr lang="es-MX" sz="1500" b="1" dirty="0">
                <a:effectLst/>
                <a:latin typeface="Arial" panose="020B0604020202020204" pitchFamily="34" charset="0"/>
                <a:ea typeface="Times New Roman" panose="02020603050405020304" pitchFamily="18" charset="0"/>
                <a:cs typeface="Arial" panose="020B0604020202020204" pitchFamily="34" charset="0"/>
              </a:rPr>
              <a:t>VIOLENCIA POLÍTICA DE GÉNERO. ELEMENTOS QUE LA ACTUALIZAN EN EL DEBATE POLÍTICO</a:t>
            </a:r>
            <a:r>
              <a:rPr lang="es-MX" sz="1500" b="1" dirty="0">
                <a:latin typeface="Arial" panose="020B0604020202020204" pitchFamily="34" charset="0"/>
                <a:ea typeface="Times New Roman" panose="02020603050405020304" pitchFamily="18" charset="0"/>
                <a:cs typeface="Arial" panose="020B0604020202020204" pitchFamily="34" charset="0"/>
              </a:rPr>
              <a:t>:</a:t>
            </a:r>
            <a:r>
              <a:rPr lang="es-MX" sz="1500" b="1" dirty="0">
                <a:effectLst/>
                <a:latin typeface="Arial" panose="020B0604020202020204" pitchFamily="34" charset="0"/>
                <a:ea typeface="Times New Roman" panose="02020603050405020304" pitchFamily="18" charset="0"/>
                <a:cs typeface="Arial" panose="020B0604020202020204" pitchFamily="34" charset="0"/>
              </a:rPr>
              <a:t> </a:t>
            </a:r>
            <a:r>
              <a:rPr lang="es-MX" sz="1500" dirty="0">
                <a:latin typeface="Arial" panose="020B0604020202020204" pitchFamily="34" charset="0"/>
                <a:ea typeface="Times New Roman" panose="02020603050405020304" pitchFamily="18" charset="0"/>
                <a:cs typeface="Arial" panose="020B0604020202020204" pitchFamily="34" charset="0"/>
              </a:rPr>
              <a:t>Analizar 5</a:t>
            </a:r>
            <a:r>
              <a:rPr lang="es-MX" sz="1500" dirty="0">
                <a:effectLst/>
                <a:latin typeface="Arial" panose="020B0604020202020204" pitchFamily="34" charset="0"/>
                <a:ea typeface="Times New Roman" panose="02020603050405020304" pitchFamily="18" charset="0"/>
                <a:cs typeface="Arial" panose="020B0604020202020204" pitchFamily="34" charset="0"/>
              </a:rPr>
              <a:t> elementos para acreditar la existencia de violencia política de género.</a:t>
            </a:r>
          </a:p>
          <a:p>
            <a:pPr algn="just">
              <a:spcBef>
                <a:spcPts val="0"/>
              </a:spcBef>
            </a:pPr>
            <a:r>
              <a:rPr lang="es-MX" sz="1500" b="1" dirty="0">
                <a:effectLst/>
                <a:latin typeface="Arial" panose="020B0604020202020204" pitchFamily="34" charset="0"/>
                <a:ea typeface="Times New Roman" panose="02020603050405020304" pitchFamily="18" charset="0"/>
                <a:cs typeface="Arial" panose="020B0604020202020204" pitchFamily="34" charset="0"/>
              </a:rPr>
              <a:t>Tesis XII/2018 </a:t>
            </a:r>
            <a:endParaRPr lang="es-MX" sz="1500" dirty="0">
              <a:effectLst/>
              <a:latin typeface="Arial" panose="020B0604020202020204" pitchFamily="34" charset="0"/>
              <a:ea typeface="Times New Roman" panose="02020603050405020304" pitchFamily="18" charset="0"/>
              <a:cs typeface="Arial" panose="020B0604020202020204" pitchFamily="34" charset="0"/>
            </a:endParaRPr>
          </a:p>
          <a:p>
            <a:pPr marL="0" indent="0" algn="just">
              <a:spcBef>
                <a:spcPts val="0"/>
              </a:spcBef>
              <a:buNone/>
            </a:pPr>
            <a:r>
              <a:rPr lang="es-MX" sz="1500" b="1" dirty="0">
                <a:effectLst/>
                <a:latin typeface="Arial" panose="020B0604020202020204" pitchFamily="34" charset="0"/>
                <a:ea typeface="Times New Roman" panose="02020603050405020304" pitchFamily="18" charset="0"/>
                <a:cs typeface="Arial" panose="020B0604020202020204" pitchFamily="34" charset="0"/>
              </a:rPr>
              <a:t>PARIDAD DE GÉNERO. MUJERES PUEDEN SER POSTULADAS COMO SUPLENTES EN FÓRMULAS DE CANDIDATURAS ENCABEZADAS POR HOMBRES:</a:t>
            </a:r>
            <a:r>
              <a:rPr lang="es-MX" sz="1500" dirty="0">
                <a:effectLst/>
                <a:latin typeface="Arial" panose="020B0604020202020204" pitchFamily="34" charset="0"/>
                <a:ea typeface="Times New Roman" panose="02020603050405020304" pitchFamily="18" charset="0"/>
                <a:cs typeface="Arial" panose="020B0604020202020204" pitchFamily="34" charset="0"/>
              </a:rPr>
              <a:t> </a:t>
            </a:r>
            <a:r>
              <a:rPr lang="es-MX" sz="1500" dirty="0">
                <a:latin typeface="Arial" panose="020B0604020202020204" pitchFamily="34" charset="0"/>
                <a:ea typeface="Times New Roman" panose="02020603050405020304" pitchFamily="18" charset="0"/>
                <a:cs typeface="Arial" panose="020B0604020202020204" pitchFamily="34" charset="0"/>
              </a:rPr>
              <a:t>Si la fórmula la encabeza un hombre,</a:t>
            </a:r>
            <a:r>
              <a:rPr lang="es-MX" sz="1500" dirty="0">
                <a:effectLst/>
                <a:latin typeface="Arial" panose="020B0604020202020204" pitchFamily="34" charset="0"/>
                <a:ea typeface="Times New Roman" panose="02020603050405020304" pitchFamily="18" charset="0"/>
                <a:cs typeface="Arial" panose="020B0604020202020204" pitchFamily="34" charset="0"/>
              </a:rPr>
              <a:t> la posición de suplente puede ser ocupada, de manera indistinta, por un hombre o una mujer.</a:t>
            </a:r>
          </a:p>
          <a:p>
            <a:pPr>
              <a:spcBef>
                <a:spcPts val="0"/>
              </a:spcBef>
            </a:pPr>
            <a:endParaRPr lang="es-MX" sz="1600" dirty="0"/>
          </a:p>
        </p:txBody>
      </p:sp>
      <p:sp>
        <p:nvSpPr>
          <p:cNvPr id="4" name="Título 3">
            <a:extLst>
              <a:ext uri="{FF2B5EF4-FFF2-40B4-BE49-F238E27FC236}">
                <a16:creationId xmlns:a16="http://schemas.microsoft.com/office/drawing/2014/main" id="{D96E3CCD-9FC8-4C99-B613-31B00F2A9C7B}"/>
              </a:ext>
            </a:extLst>
          </p:cNvPr>
          <p:cNvSpPr>
            <a:spLocks noGrp="1"/>
          </p:cNvSpPr>
          <p:nvPr>
            <p:ph type="title"/>
          </p:nvPr>
        </p:nvSpPr>
        <p:spPr>
          <a:xfrm>
            <a:off x="5389338" y="340445"/>
            <a:ext cx="6507193" cy="551950"/>
          </a:xfrm>
        </p:spPr>
        <p:txBody>
          <a:bodyPr>
            <a:normAutofit fontScale="90000"/>
          </a:bodyPr>
          <a:lstStyle/>
          <a:p>
            <a:r>
              <a:rPr lang="es-MX" dirty="0"/>
              <a:t>Tesis y Jurisprudencias relevantes en materia de Paridad y Violencia Política</a:t>
            </a:r>
          </a:p>
        </p:txBody>
      </p:sp>
    </p:spTree>
    <p:extLst>
      <p:ext uri="{BB962C8B-B14F-4D97-AF65-F5344CB8AC3E}">
        <p14:creationId xmlns:p14="http://schemas.microsoft.com/office/powerpoint/2010/main" val="89836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4BF5CF1-CF2D-4290-A783-E409CA5F271A}"/>
              </a:ext>
            </a:extLst>
          </p:cNvPr>
          <p:cNvSpPr>
            <a:spLocks noGrp="1"/>
          </p:cNvSpPr>
          <p:nvPr>
            <p:ph idx="1"/>
          </p:nvPr>
        </p:nvSpPr>
        <p:spPr>
          <a:xfrm>
            <a:off x="169638" y="892395"/>
            <a:ext cx="11932166" cy="4787900"/>
          </a:xfrm>
        </p:spPr>
        <p:txBody>
          <a:bodyPr/>
          <a:lstStyle/>
          <a:p>
            <a:pPr algn="just">
              <a:spcBef>
                <a:spcPts val="0"/>
              </a:spcBef>
            </a:pPr>
            <a:r>
              <a:rPr lang="es-MX" sz="1400" b="1" dirty="0">
                <a:effectLst/>
                <a:latin typeface="Arial" panose="020B0604020202020204" pitchFamily="34" charset="0"/>
                <a:ea typeface="Times New Roman" panose="02020603050405020304" pitchFamily="18" charset="0"/>
              </a:rPr>
              <a:t>Jurisprudencia 10/2021</a:t>
            </a:r>
            <a:endParaRPr lang="es-MX" sz="1400" dirty="0">
              <a:effectLst/>
              <a:latin typeface="Arial" panose="020B0604020202020204" pitchFamily="34" charset="0"/>
              <a:ea typeface="Times New Roman" panose="02020603050405020304" pitchFamily="18" charset="0"/>
            </a:endParaRPr>
          </a:p>
          <a:p>
            <a:pPr marL="0" indent="0" algn="just">
              <a:spcBef>
                <a:spcPts val="0"/>
              </a:spcBef>
              <a:buNone/>
            </a:pPr>
            <a:r>
              <a:rPr lang="es-MX" sz="1400" b="1" dirty="0">
                <a:effectLst/>
                <a:latin typeface="Arial" panose="020B0604020202020204" pitchFamily="34" charset="0"/>
                <a:ea typeface="Times New Roman" panose="02020603050405020304" pitchFamily="18" charset="0"/>
              </a:rPr>
              <a:t>PARIDAD DE GÉNERO. LOS AJUSTES A LAS LISTAS DE REPRESENTACIÓN PROPORCIONAL SE JUSTIFICAN, SI SE ASEGURA EL ACCESO DE UN MAYOR NÚMERO DE MUJERES: </a:t>
            </a:r>
            <a:r>
              <a:rPr lang="es-MX" sz="1400" dirty="0">
                <a:effectLst/>
                <a:latin typeface="Arial" panose="020B0604020202020204" pitchFamily="34" charset="0"/>
                <a:ea typeface="Times New Roman" panose="02020603050405020304" pitchFamily="18" charset="0"/>
              </a:rPr>
              <a:t>La aplicación de reglas de ajuste a las listas de postulaciones bajo el sistema de RP con el objeto de lograr la integración paritaria entre géneros en órganos legislativos o municipales, se justifica si se traduce en el acceso de un mayor número de mujeres. </a:t>
            </a:r>
          </a:p>
          <a:p>
            <a:pPr algn="just">
              <a:spcBef>
                <a:spcPts val="0"/>
              </a:spcBef>
            </a:pPr>
            <a:r>
              <a:rPr lang="es-MX" sz="1400" b="1" dirty="0">
                <a:effectLst/>
                <a:latin typeface="Helvetica" panose="020B0604020202020204" pitchFamily="34" charset="0"/>
                <a:ea typeface="Times New Roman" panose="02020603050405020304" pitchFamily="18" charset="0"/>
              </a:rPr>
              <a:t>Jurisprudencia 12/2021</a:t>
            </a:r>
            <a:endParaRPr lang="es-MX" sz="1400" dirty="0">
              <a:effectLst/>
              <a:latin typeface="Arial" panose="020B0604020202020204" pitchFamily="34" charset="0"/>
              <a:ea typeface="Times New Roman" panose="02020603050405020304" pitchFamily="18" charset="0"/>
            </a:endParaRPr>
          </a:p>
          <a:p>
            <a:pPr marL="0" indent="0" algn="just">
              <a:spcBef>
                <a:spcPts val="0"/>
              </a:spcBef>
              <a:buNone/>
            </a:pPr>
            <a:r>
              <a:rPr lang="es-MX" sz="1400" b="1" dirty="0">
                <a:effectLst/>
                <a:latin typeface="Helvetica" panose="020B0604020202020204" pitchFamily="34" charset="0"/>
                <a:ea typeface="Times New Roman" panose="02020603050405020304" pitchFamily="18" charset="0"/>
              </a:rPr>
              <a:t>JUICIO PARA LA PROTECCIÓN DE LOS DERECHOS POLÍTICO-ELECTORALES DEL CIUDADANO. ES UNA VÍA INDEPENDIENTE O SIMULTÁNEA AL PROCEDIMIENTO ESPECIAL SANCIONADOR PARA IMPUGNAR ACTOS O RESOLUCIONES EN CONTEXTOS DE VIOLENCIA POLÍTICA EN RAZÓN DE GÉNERO: </a:t>
            </a:r>
            <a:r>
              <a:rPr lang="es-MX" sz="1400" dirty="0">
                <a:effectLst/>
                <a:latin typeface="Helvetica" panose="020B0604020202020204" pitchFamily="34" charset="0"/>
                <a:ea typeface="Times New Roman" panose="02020603050405020304" pitchFamily="18" charset="0"/>
              </a:rPr>
              <a:t>En los JDC, la autoridad competente deberá ponderar la existencia de argumentos relacionados con violencia política en razón de género y la posibilidad de analizarlos de manera integrada a los hechos, actos u omisiones que formen parte del planteamiento que se haga sobre la afectación a los derechos político-electorales. En el caso de que exista una tramitación simultánea (JDC y PES) se debe actuar con cautela para no incurrir en una doble sanción por los mismos hechos u omisiones.</a:t>
            </a:r>
            <a:endParaRPr lang="es-MX" sz="1400" dirty="0">
              <a:effectLst/>
              <a:latin typeface="Arial" panose="020B0604020202020204" pitchFamily="34" charset="0"/>
              <a:ea typeface="Times New Roman" panose="02020603050405020304" pitchFamily="18" charset="0"/>
            </a:endParaRPr>
          </a:p>
          <a:p>
            <a:pPr>
              <a:spcBef>
                <a:spcPts val="0"/>
              </a:spcBef>
            </a:pPr>
            <a:r>
              <a:rPr lang="es-MX" sz="1400" b="1" dirty="0">
                <a:effectLst/>
                <a:latin typeface="Helvetica" panose="020B0604020202020204" pitchFamily="34" charset="0"/>
                <a:ea typeface="Times New Roman" panose="02020603050405020304" pitchFamily="18" charset="0"/>
              </a:rPr>
              <a:t>Jurisprudencia 13/2021</a:t>
            </a:r>
            <a:endParaRPr lang="es-MX" sz="1400" dirty="0">
              <a:effectLst/>
              <a:latin typeface="Arial" panose="020B0604020202020204" pitchFamily="34" charset="0"/>
              <a:ea typeface="Times New Roman" panose="02020603050405020304" pitchFamily="18" charset="0"/>
            </a:endParaRPr>
          </a:p>
          <a:p>
            <a:pPr marL="0" indent="0" algn="just">
              <a:spcBef>
                <a:spcPts val="0"/>
              </a:spcBef>
              <a:buNone/>
            </a:pPr>
            <a:r>
              <a:rPr lang="es-MX" sz="1400" b="1" dirty="0">
                <a:effectLst/>
                <a:latin typeface="Helvetica" panose="020B0604020202020204" pitchFamily="34" charset="0"/>
                <a:ea typeface="Times New Roman" panose="02020603050405020304" pitchFamily="18" charset="0"/>
              </a:rPr>
              <a:t>JUICIO PARA LA PROTECCIÓN DE LOS DERECHOS POLÍTICO-ELECTORALES DEL CIUDADANO. ES LA VÍA PROCEDENTE PARA CONTROVERTIR LAS DETERMINACIONES DE FONDO DERIVADAS DE PROCEDIMIENTOS ADMINISTRATIVOS SANCIONADORES EN MATERIA DE VIOLENCIA POLÍTICA EN RAZÓN DE GÉNERO TANTO POR LA PERSONA FÍSICA RESPONSABLE COMO POR LA DENUNCIANTE</a:t>
            </a:r>
            <a:r>
              <a:rPr lang="es-MX" sz="1400" b="1" dirty="0">
                <a:latin typeface="Helvetica" panose="020B0604020202020204" pitchFamily="34" charset="0"/>
                <a:ea typeface="Times New Roman" panose="02020603050405020304" pitchFamily="18" charset="0"/>
              </a:rPr>
              <a:t>: </a:t>
            </a:r>
            <a:r>
              <a:rPr lang="es-MX" sz="1400" dirty="0">
                <a:effectLst/>
                <a:latin typeface="Helvetica" panose="020B0604020202020204" pitchFamily="34" charset="0"/>
                <a:ea typeface="Times New Roman" panose="02020603050405020304" pitchFamily="18" charset="0"/>
              </a:rPr>
              <a:t>La parte denunciada puede impugnar a través de JDC la sentencia de fondo recaída a PES, ya que puede incidir en sus derechos político-electorales al imponerle una medida que incide en su elegibilidad o al constituir un elemento objetivo a considerar en casos futuros de reincidencia o de incumplimiento.</a:t>
            </a:r>
            <a:endParaRPr lang="es-MX" sz="1400" dirty="0">
              <a:effectLst/>
              <a:latin typeface="Arial" panose="020B0604020202020204" pitchFamily="34" charset="0"/>
              <a:ea typeface="Times New Roman" panose="02020603050405020304" pitchFamily="18" charset="0"/>
            </a:endParaRPr>
          </a:p>
          <a:p>
            <a:pPr algn="just">
              <a:spcBef>
                <a:spcPts val="0"/>
              </a:spcBef>
            </a:pPr>
            <a:r>
              <a:rPr lang="es-MX" sz="1400" b="1" dirty="0">
                <a:effectLst/>
                <a:latin typeface="Arial" panose="020B0604020202020204" pitchFamily="34" charset="0"/>
                <a:ea typeface="Times New Roman" panose="02020603050405020304" pitchFamily="18" charset="0"/>
              </a:rPr>
              <a:t>Tesis XI/2021</a:t>
            </a:r>
            <a:endParaRPr lang="es-MX" sz="1400" dirty="0">
              <a:effectLst/>
              <a:latin typeface="Arial" panose="020B0604020202020204" pitchFamily="34" charset="0"/>
              <a:ea typeface="Times New Roman" panose="02020603050405020304" pitchFamily="18" charset="0"/>
            </a:endParaRPr>
          </a:p>
          <a:p>
            <a:pPr marL="0" indent="0" algn="just">
              <a:spcBef>
                <a:spcPts val="0"/>
              </a:spcBef>
              <a:buNone/>
            </a:pPr>
            <a:r>
              <a:rPr lang="es-MX" sz="1400" b="1" dirty="0">
                <a:effectLst/>
                <a:latin typeface="Arial" panose="020B0604020202020204" pitchFamily="34" charset="0"/>
                <a:ea typeface="Times New Roman" panose="02020603050405020304" pitchFamily="18" charset="0"/>
              </a:rPr>
              <a:t>VIOLENCIA POLÍTICA EN RAZÓN DE GÉNERO. EL REGISTRO DE PERSONAS INFRACTORAS EN LISTADOS NACIONALES Y/O LOCALES, TIENE JUSTIFICACIÓN CONSTITUCIONAL Y CONVENCIONAL:</a:t>
            </a:r>
            <a:r>
              <a:rPr lang="es-MX" sz="1400" dirty="0">
                <a:effectLst/>
                <a:latin typeface="Arial" panose="020B0604020202020204" pitchFamily="34" charset="0"/>
                <a:ea typeface="Times New Roman" panose="02020603050405020304" pitchFamily="18" charset="0"/>
              </a:rPr>
              <a:t> El registro es únicamente para efectos de publicidad, sin que en forma alguna tenga efectos constitutivos o sancionadores, pues ello dependerá de la sentencia firme de la autoridad electoral en la que se determinará la condena por violencia política en razón de género y sus efectos.</a:t>
            </a:r>
          </a:p>
          <a:p>
            <a:pPr>
              <a:spcBef>
                <a:spcPts val="0"/>
              </a:spcBef>
            </a:pPr>
            <a:endParaRPr lang="es-MX" sz="1400" dirty="0"/>
          </a:p>
        </p:txBody>
      </p:sp>
      <p:sp>
        <p:nvSpPr>
          <p:cNvPr id="4" name="Título 3">
            <a:extLst>
              <a:ext uri="{FF2B5EF4-FFF2-40B4-BE49-F238E27FC236}">
                <a16:creationId xmlns:a16="http://schemas.microsoft.com/office/drawing/2014/main" id="{D96E3CCD-9FC8-4C99-B613-31B00F2A9C7B}"/>
              </a:ext>
            </a:extLst>
          </p:cNvPr>
          <p:cNvSpPr>
            <a:spLocks noGrp="1"/>
          </p:cNvSpPr>
          <p:nvPr>
            <p:ph type="title"/>
          </p:nvPr>
        </p:nvSpPr>
        <p:spPr>
          <a:xfrm>
            <a:off x="5389338" y="340445"/>
            <a:ext cx="6507193" cy="551950"/>
          </a:xfrm>
        </p:spPr>
        <p:txBody>
          <a:bodyPr>
            <a:normAutofit fontScale="90000"/>
          </a:bodyPr>
          <a:lstStyle/>
          <a:p>
            <a:r>
              <a:rPr lang="es-MX" dirty="0"/>
              <a:t>Tesis y Jurisprudencias relevantes en materia de Paridad y Violencia Política</a:t>
            </a:r>
          </a:p>
        </p:txBody>
      </p:sp>
    </p:spTree>
    <p:extLst>
      <p:ext uri="{BB962C8B-B14F-4D97-AF65-F5344CB8AC3E}">
        <p14:creationId xmlns:p14="http://schemas.microsoft.com/office/powerpoint/2010/main" val="764122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370780B-529F-4D85-80C2-50ED2D08274E}"/>
              </a:ext>
            </a:extLst>
          </p:cNvPr>
          <p:cNvPicPr>
            <a:picLocks noChangeAspect="1"/>
          </p:cNvPicPr>
          <p:nvPr/>
        </p:nvPicPr>
        <p:blipFill>
          <a:blip r:embed="rId2"/>
          <a:stretch>
            <a:fillRect/>
          </a:stretch>
        </p:blipFill>
        <p:spPr>
          <a:xfrm>
            <a:off x="2177936" y="1592"/>
            <a:ext cx="10022640" cy="6856407"/>
          </a:xfrm>
          <a:prstGeom prst="rect">
            <a:avLst/>
          </a:prstGeom>
        </p:spPr>
      </p:pic>
    </p:spTree>
    <p:extLst>
      <p:ext uri="{BB962C8B-B14F-4D97-AF65-F5344CB8AC3E}">
        <p14:creationId xmlns:p14="http://schemas.microsoft.com/office/powerpoint/2010/main" val="32605665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4BF5CF1-CF2D-4290-A783-E409CA5F271A}"/>
              </a:ext>
            </a:extLst>
          </p:cNvPr>
          <p:cNvSpPr>
            <a:spLocks noGrp="1"/>
          </p:cNvSpPr>
          <p:nvPr>
            <p:ph idx="1"/>
          </p:nvPr>
        </p:nvSpPr>
        <p:spPr>
          <a:xfrm>
            <a:off x="129917" y="1237628"/>
            <a:ext cx="11524018" cy="4787900"/>
          </a:xfrm>
        </p:spPr>
        <p:txBody>
          <a:bodyPr/>
          <a:lstStyle/>
          <a:p>
            <a:pPr algn="just">
              <a:spcBef>
                <a:spcPts val="0"/>
              </a:spcBef>
            </a:pPr>
            <a:r>
              <a:rPr lang="es-MX" sz="2000" b="1" dirty="0">
                <a:effectLst/>
                <a:latin typeface="Arial" panose="020B0604020202020204" pitchFamily="34" charset="0"/>
                <a:ea typeface="Times New Roman" panose="02020603050405020304" pitchFamily="18" charset="0"/>
              </a:rPr>
              <a:t>Importancia de que autoridades que resuelven el fondo de los PES por violencia política contra mujeres en razón de género, analicen si la persona infractora conserva o no la presunción de TENER UN MODO HONESTO DE VIVIR.</a:t>
            </a:r>
          </a:p>
          <a:p>
            <a:pPr algn="just">
              <a:spcBef>
                <a:spcPts val="0"/>
              </a:spcBef>
            </a:pPr>
            <a:r>
              <a:rPr lang="es-MX" sz="2000" dirty="0">
                <a:latin typeface="Arial" panose="020B0604020202020204" pitchFamily="34" charset="0"/>
                <a:ea typeface="Times New Roman" panose="02020603050405020304" pitchFamily="18" charset="0"/>
              </a:rPr>
              <a:t>28 entidades federativas el fondo del PES por VPG es resuelto por los Tribunales Electorales Locales.</a:t>
            </a:r>
          </a:p>
          <a:p>
            <a:pPr algn="just">
              <a:spcBef>
                <a:spcPts val="0"/>
              </a:spcBef>
            </a:pPr>
            <a:r>
              <a:rPr lang="es-MX" sz="2000" dirty="0">
                <a:latin typeface="Arial" panose="020B0604020202020204" pitchFamily="34" charset="0"/>
                <a:ea typeface="Times New Roman" panose="02020603050405020304" pitchFamily="18" charset="0"/>
              </a:rPr>
              <a:t>4 entidades el fondo del PES por VPG es resuelto por los OPL (Chiapas, Durango, Tabasco y Tamaulipas)-</a:t>
            </a:r>
          </a:p>
          <a:p>
            <a:pPr algn="just">
              <a:spcBef>
                <a:spcPts val="0"/>
              </a:spcBef>
            </a:pPr>
            <a:r>
              <a:rPr lang="es-MX" sz="2000" dirty="0">
                <a:latin typeface="Arial" panose="020B0604020202020204" pitchFamily="34" charset="0"/>
                <a:ea typeface="Times New Roman" panose="02020603050405020304" pitchFamily="18" charset="0"/>
              </a:rPr>
              <a:t>En el 90% de los casos en que se acredita VPG y se ordena la inscripción en el Registro Nacional de Personas </a:t>
            </a:r>
            <a:r>
              <a:rPr lang="es-MX" sz="2000" dirty="0" err="1">
                <a:latin typeface="Arial" panose="020B0604020202020204" pitchFamily="34" charset="0"/>
                <a:ea typeface="Times New Roman" panose="02020603050405020304" pitchFamily="18" charset="0"/>
              </a:rPr>
              <a:t>Violentadoras</a:t>
            </a:r>
            <a:r>
              <a:rPr lang="es-MX" sz="2000" dirty="0">
                <a:latin typeface="Arial" panose="020B0604020202020204" pitchFamily="34" charset="0"/>
                <a:ea typeface="Times New Roman" panose="02020603050405020304" pitchFamily="18" charset="0"/>
              </a:rPr>
              <a:t>, NO se realiza pronunciamiento alguno sobre el MODO HONESTO DE VIVIR DE LA PERSONA INFRACTORA.</a:t>
            </a:r>
          </a:p>
          <a:p>
            <a:pPr algn="just">
              <a:spcBef>
                <a:spcPts val="0"/>
              </a:spcBef>
            </a:pPr>
            <a:r>
              <a:rPr lang="es-MX" sz="2000" dirty="0">
                <a:latin typeface="Arial" panose="020B0604020202020204" pitchFamily="34" charset="0"/>
                <a:ea typeface="Times New Roman" panose="02020603050405020304" pitchFamily="18" charset="0"/>
              </a:rPr>
              <a:t>Esta circunstancia genera que personas </a:t>
            </a:r>
            <a:r>
              <a:rPr lang="es-MX" sz="2000" dirty="0" err="1">
                <a:latin typeface="Arial" panose="020B0604020202020204" pitchFamily="34" charset="0"/>
                <a:ea typeface="Times New Roman" panose="02020603050405020304" pitchFamily="18" charset="0"/>
              </a:rPr>
              <a:t>violentadoras</a:t>
            </a:r>
            <a:r>
              <a:rPr lang="es-MX" sz="2000" dirty="0">
                <a:latin typeface="Arial" panose="020B0604020202020204" pitchFamily="34" charset="0"/>
                <a:ea typeface="Times New Roman" panose="02020603050405020304" pitchFamily="18" charset="0"/>
              </a:rPr>
              <a:t>, sean registradas como candidatas a cargos de elección popular.</a:t>
            </a:r>
          </a:p>
          <a:p>
            <a:pPr algn="just">
              <a:spcBef>
                <a:spcPts val="0"/>
              </a:spcBef>
            </a:pPr>
            <a:r>
              <a:rPr lang="es-MX" sz="2000" dirty="0">
                <a:latin typeface="Arial" panose="020B0604020202020204" pitchFamily="34" charset="0"/>
                <a:ea typeface="Times New Roman" panose="02020603050405020304" pitchFamily="18" charset="0"/>
              </a:rPr>
              <a:t>2021: INE detecto que se registraron a 3 personas que habían incurrido en VPG y procedió a la cancelación de las candidaturas. Sala Superior del TEPJF revocó esa decisión, porque solamente al emitirse la sentencia de fondo en el PES se debe hacer pronunciamiento sobre el modo honesto de vivir. En esos 3 casos no existió pronunciamiento alguno. </a:t>
            </a:r>
          </a:p>
          <a:p>
            <a:pPr algn="just">
              <a:spcBef>
                <a:spcPts val="0"/>
              </a:spcBef>
            </a:pPr>
            <a:r>
              <a:rPr lang="es-MX" sz="2000" dirty="0">
                <a:latin typeface="Arial" panose="020B0604020202020204" pitchFamily="34" charset="0"/>
                <a:ea typeface="Times New Roman" panose="02020603050405020304" pitchFamily="18" charset="0"/>
              </a:rPr>
              <a:t>RESULTADO: 2 de las 3 personas </a:t>
            </a:r>
            <a:r>
              <a:rPr lang="es-MX" sz="2000" dirty="0" err="1">
                <a:latin typeface="Arial" panose="020B0604020202020204" pitchFamily="34" charset="0"/>
                <a:ea typeface="Times New Roman" panose="02020603050405020304" pitchFamily="18" charset="0"/>
              </a:rPr>
              <a:t>violentadoras</a:t>
            </a:r>
            <a:r>
              <a:rPr lang="es-MX" sz="2000" dirty="0">
                <a:latin typeface="Arial" panose="020B0604020202020204" pitchFamily="34" charset="0"/>
                <a:ea typeface="Times New Roman" panose="02020603050405020304" pitchFamily="18" charset="0"/>
              </a:rPr>
              <a:t> ahora ocupan diputaciones federales. </a:t>
            </a:r>
          </a:p>
        </p:txBody>
      </p:sp>
      <p:sp>
        <p:nvSpPr>
          <p:cNvPr id="4" name="Título 3">
            <a:extLst>
              <a:ext uri="{FF2B5EF4-FFF2-40B4-BE49-F238E27FC236}">
                <a16:creationId xmlns:a16="http://schemas.microsoft.com/office/drawing/2014/main" id="{D96E3CCD-9FC8-4C99-B613-31B00F2A9C7B}"/>
              </a:ext>
            </a:extLst>
          </p:cNvPr>
          <p:cNvSpPr>
            <a:spLocks noGrp="1"/>
          </p:cNvSpPr>
          <p:nvPr>
            <p:ph type="title"/>
          </p:nvPr>
        </p:nvSpPr>
        <p:spPr>
          <a:xfrm>
            <a:off x="5389338" y="340445"/>
            <a:ext cx="6507193" cy="551950"/>
          </a:xfrm>
        </p:spPr>
        <p:txBody>
          <a:bodyPr>
            <a:normAutofit/>
          </a:bodyPr>
          <a:lstStyle/>
          <a:p>
            <a:endParaRPr lang="es-MX" dirty="0"/>
          </a:p>
        </p:txBody>
      </p:sp>
    </p:spTree>
    <p:extLst>
      <p:ext uri="{BB962C8B-B14F-4D97-AF65-F5344CB8AC3E}">
        <p14:creationId xmlns:p14="http://schemas.microsoft.com/office/powerpoint/2010/main" val="31704373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199324BB-010F-4BA0-868C-D1A4907F701D}"/>
              </a:ext>
            </a:extLst>
          </p:cNvPr>
          <p:cNvSpPr>
            <a:spLocks noGrp="1"/>
          </p:cNvSpPr>
          <p:nvPr>
            <p:ph type="title"/>
          </p:nvPr>
        </p:nvSpPr>
        <p:spPr>
          <a:xfrm>
            <a:off x="1043609" y="3126900"/>
            <a:ext cx="9631017" cy="1254117"/>
          </a:xfrm>
        </p:spPr>
        <p:txBody>
          <a:bodyPr>
            <a:normAutofit/>
          </a:bodyPr>
          <a:lstStyle/>
          <a:p>
            <a:r>
              <a:rPr lang="es-MX" sz="3200" dirty="0">
                <a:latin typeface="Arial" panose="020B0604020202020204" pitchFamily="34" charset="0"/>
                <a:cs typeface="Arial" panose="020B0604020202020204" pitchFamily="34" charset="0"/>
              </a:rPr>
              <a:t>Acciones Afirmativas a favor de </a:t>
            </a:r>
            <a:br>
              <a:rPr lang="es-MX" sz="3200" dirty="0">
                <a:latin typeface="Arial" panose="020B0604020202020204" pitchFamily="34" charset="0"/>
                <a:cs typeface="Arial" panose="020B0604020202020204" pitchFamily="34" charset="0"/>
              </a:rPr>
            </a:br>
            <a:r>
              <a:rPr lang="es-MX" sz="3200" dirty="0">
                <a:latin typeface="Arial" panose="020B0604020202020204" pitchFamily="34" charset="0"/>
                <a:cs typeface="Arial" panose="020B0604020202020204" pitchFamily="34" charset="0"/>
              </a:rPr>
              <a:t>Grupos EN SITUACIÓN DE VULNERABILIDAD</a:t>
            </a:r>
            <a:endParaRPr lang="es-MX" dirty="0"/>
          </a:p>
        </p:txBody>
      </p:sp>
    </p:spTree>
    <p:extLst>
      <p:ext uri="{BB962C8B-B14F-4D97-AF65-F5344CB8AC3E}">
        <p14:creationId xmlns:p14="http://schemas.microsoft.com/office/powerpoint/2010/main" val="6839919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10ED0980-1422-7145-B86F-79FB35E5E1E8}"/>
              </a:ext>
            </a:extLst>
          </p:cNvPr>
          <p:cNvSpPr>
            <a:spLocks noGrp="1"/>
          </p:cNvSpPr>
          <p:nvPr>
            <p:ph type="title"/>
          </p:nvPr>
        </p:nvSpPr>
        <p:spPr/>
        <p:txBody>
          <a:bodyPr>
            <a:normAutofit fontScale="90000"/>
          </a:bodyPr>
          <a:lstStyle/>
          <a:p>
            <a:r>
              <a:rPr lang="es-MX" dirty="0">
                <a:latin typeface="Arial" panose="020B0604020202020204" pitchFamily="34" charset="0"/>
                <a:cs typeface="Arial" panose="020B0604020202020204" pitchFamily="34" charset="0"/>
              </a:rPr>
              <a:t>Acciones Afirmativas a favor de </a:t>
            </a:r>
            <a:br>
              <a:rPr lang="es-MX" dirty="0">
                <a:latin typeface="Arial" panose="020B0604020202020204" pitchFamily="34" charset="0"/>
                <a:cs typeface="Arial" panose="020B0604020202020204" pitchFamily="34" charset="0"/>
              </a:rPr>
            </a:br>
            <a:r>
              <a:rPr lang="es-MX" dirty="0">
                <a:latin typeface="Arial" panose="020B0604020202020204" pitchFamily="34" charset="0"/>
                <a:cs typeface="Arial" panose="020B0604020202020204" pitchFamily="34" charset="0"/>
              </a:rPr>
              <a:t>Grupos Vulnerables </a:t>
            </a:r>
            <a:endParaRPr lang="es-MX" b="1" dirty="0"/>
          </a:p>
        </p:txBody>
      </p:sp>
      <p:sp>
        <p:nvSpPr>
          <p:cNvPr id="5" name="1 Marcador de contenido">
            <a:extLst>
              <a:ext uri="{FF2B5EF4-FFF2-40B4-BE49-F238E27FC236}">
                <a16:creationId xmlns:a16="http://schemas.microsoft.com/office/drawing/2014/main" id="{F3FD3639-FA3F-4F55-8C1A-DBCF73F6BC7B}"/>
              </a:ext>
            </a:extLst>
          </p:cNvPr>
          <p:cNvSpPr txBox="1">
            <a:spLocks/>
          </p:cNvSpPr>
          <p:nvPr/>
        </p:nvSpPr>
        <p:spPr bwMode="auto">
          <a:xfrm>
            <a:off x="191589" y="962330"/>
            <a:ext cx="11808822" cy="538949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lvl1pPr marL="341313" marR="0" indent="-341313" algn="l" defTabSz="455613" rtl="0" eaLnBrk="1" fontAlgn="base" latinLnBrk="0" hangingPunct="1">
              <a:lnSpc>
                <a:spcPct val="100000"/>
              </a:lnSpc>
              <a:spcBef>
                <a:spcPct val="20000"/>
              </a:spcBef>
              <a:spcAft>
                <a:spcPct val="0"/>
              </a:spcAft>
              <a:buClr>
                <a:srgbClr val="641345"/>
              </a:buClr>
              <a:buSzPct val="100000"/>
              <a:buFont typeface="Webdings" pitchFamily="18" charset="2"/>
              <a:buChar char=""/>
              <a:tabLst/>
              <a:defRPr sz="3200" kern="1200">
                <a:solidFill>
                  <a:schemeClr val="tx1"/>
                </a:solidFill>
                <a:latin typeface="Century Gothic"/>
                <a:ea typeface="+mn-ea"/>
                <a:cs typeface="Century Gothic"/>
              </a:defRPr>
            </a:lvl1pPr>
            <a:lvl2pPr marL="741363" marR="0" indent="-284163" algn="l" defTabSz="455613" rtl="0" eaLnBrk="1" fontAlgn="base" latinLnBrk="0" hangingPunct="1">
              <a:lnSpc>
                <a:spcPct val="100000"/>
              </a:lnSpc>
              <a:spcBef>
                <a:spcPct val="20000"/>
              </a:spcBef>
              <a:spcAft>
                <a:spcPct val="0"/>
              </a:spcAft>
              <a:buClr>
                <a:srgbClr val="641345"/>
              </a:buClr>
              <a:buSzPct val="70000"/>
              <a:buFont typeface="Lucida Grande"/>
              <a:buChar char="▹"/>
              <a:tabLst/>
              <a:defRPr sz="2800" kern="1200">
                <a:solidFill>
                  <a:schemeClr val="tx1"/>
                </a:solidFill>
                <a:latin typeface="Century Gothic"/>
                <a:ea typeface="+mn-ea"/>
                <a:cs typeface="Century Gothic"/>
              </a:defRPr>
            </a:lvl2pPr>
            <a:lvl3pPr marL="1141413" marR="0" indent="-227013" algn="l" defTabSz="455613" rtl="0" eaLnBrk="1" fontAlgn="base" latinLnBrk="0" hangingPunct="1">
              <a:lnSpc>
                <a:spcPct val="100000"/>
              </a:lnSpc>
              <a:spcBef>
                <a:spcPct val="20000"/>
              </a:spcBef>
              <a:spcAft>
                <a:spcPct val="0"/>
              </a:spcAft>
              <a:buClr>
                <a:srgbClr val="641345"/>
              </a:buClr>
              <a:buSzPct val="80000"/>
              <a:buFont typeface="Lucida Grande"/>
              <a:buChar char="▾"/>
              <a:tabLst/>
              <a:defRPr sz="2400" kern="1200">
                <a:solidFill>
                  <a:schemeClr val="tx1"/>
                </a:solidFill>
                <a:latin typeface="Century Gothic"/>
                <a:ea typeface="+mn-ea"/>
                <a:cs typeface="Century Gothic"/>
              </a:defRPr>
            </a:lvl3pPr>
            <a:lvl4pPr marL="1598613" marR="0" indent="-227013" algn="l" defTabSz="455613" rtl="0" eaLnBrk="1" fontAlgn="base" latinLnBrk="0" hangingPunct="1">
              <a:lnSpc>
                <a:spcPct val="100000"/>
              </a:lnSpc>
              <a:spcBef>
                <a:spcPct val="20000"/>
              </a:spcBef>
              <a:spcAft>
                <a:spcPct val="0"/>
              </a:spcAft>
              <a:buClr>
                <a:srgbClr val="641345"/>
              </a:buClr>
              <a:buSzTx/>
              <a:buFont typeface="Lucida Grande"/>
              <a:buChar char="▿"/>
              <a:tabLst/>
              <a:defRPr sz="2000" kern="1200">
                <a:solidFill>
                  <a:schemeClr val="tx1"/>
                </a:solidFill>
                <a:latin typeface="Century Gothic"/>
                <a:ea typeface="+mn-ea"/>
                <a:cs typeface="Century Gothic"/>
              </a:defRPr>
            </a:lvl4pPr>
            <a:lvl5pPr marL="2055813" marR="0" indent="-227013" algn="l" defTabSz="455613" rtl="0" eaLnBrk="1" fontAlgn="base" latinLnBrk="0" hangingPunct="1">
              <a:lnSpc>
                <a:spcPct val="100000"/>
              </a:lnSpc>
              <a:spcBef>
                <a:spcPct val="20000"/>
              </a:spcBef>
              <a:spcAft>
                <a:spcPct val="0"/>
              </a:spcAft>
              <a:buClr>
                <a:srgbClr val="641345"/>
              </a:buClr>
              <a:buSzTx/>
              <a:buFont typeface="Arial" charset="0"/>
              <a:buChar char="•"/>
              <a:tabLst/>
              <a:defRPr sz="2000" kern="1200">
                <a:solidFill>
                  <a:schemeClr val="tx1"/>
                </a:solidFill>
                <a:latin typeface="Century Gothic"/>
                <a:ea typeface="+mn-ea"/>
                <a:cs typeface="Century Gothic"/>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s-ES_tradnl" sz="2000" b="1" dirty="0">
                <a:latin typeface="Arial" panose="020B0604020202020204" pitchFamily="34" charset="0"/>
                <a:cs typeface="Arial" panose="020B0604020202020204" pitchFamily="34" charset="0"/>
              </a:rPr>
              <a:t>DATOS CENSO DE POBLACIÓN 2020</a:t>
            </a:r>
            <a:endParaRPr lang="es-MX" sz="2000" dirty="0">
              <a:latin typeface="Arial" panose="020B0604020202020204" pitchFamily="34" charset="0"/>
              <a:cs typeface="Arial" panose="020B0604020202020204" pitchFamily="34" charset="0"/>
            </a:endParaRPr>
          </a:p>
          <a:p>
            <a:pPr lvl="0" algn="just"/>
            <a:r>
              <a:rPr lang="es-MX" sz="2000" b="1" dirty="0">
                <a:latin typeface="Arial" panose="020B0604020202020204" pitchFamily="34" charset="0"/>
                <a:cs typeface="Arial" panose="020B0604020202020204" pitchFamily="34" charset="0"/>
              </a:rPr>
              <a:t>126,014,024</a:t>
            </a:r>
            <a:r>
              <a:rPr lang="es-MX" sz="2000" dirty="0">
                <a:latin typeface="Arial" panose="020B0604020202020204" pitchFamily="34" charset="0"/>
                <a:cs typeface="Arial" panose="020B0604020202020204" pitchFamily="34" charset="0"/>
              </a:rPr>
              <a:t> personas viven en México: 51.2% (64,540,634) son mujeres y 48.8% (61,473,390) son Hombres.</a:t>
            </a:r>
            <a:r>
              <a:rPr lang="es-MX" sz="2000" b="1" dirty="0">
                <a:latin typeface="Arial" panose="020B0604020202020204" pitchFamily="34" charset="0"/>
                <a:cs typeface="Arial" panose="020B0604020202020204" pitchFamily="34" charset="0"/>
              </a:rPr>
              <a:t> </a:t>
            </a:r>
            <a:endParaRPr lang="es-MX" sz="2000" dirty="0">
              <a:latin typeface="Arial" panose="020B0604020202020204" pitchFamily="34" charset="0"/>
              <a:cs typeface="Arial" panose="020B0604020202020204" pitchFamily="34" charset="0"/>
            </a:endParaRPr>
          </a:p>
          <a:p>
            <a:pPr lvl="0" algn="just"/>
            <a:r>
              <a:rPr lang="es-ES_tradnl" sz="2000" b="1" dirty="0">
                <a:latin typeface="Arial" panose="020B0604020202020204" pitchFamily="34" charset="0"/>
                <a:cs typeface="Arial" panose="020B0604020202020204" pitchFamily="34" charset="0"/>
              </a:rPr>
              <a:t>Población Indígena: 11,800,247 personas (9.36%) = 51.06% (</a:t>
            </a:r>
            <a:r>
              <a:rPr lang="es-ES_tradnl" sz="2000" dirty="0">
                <a:latin typeface="Arial" panose="020B0604020202020204" pitchFamily="34" charset="0"/>
                <a:cs typeface="Arial" panose="020B0604020202020204" pitchFamily="34" charset="0"/>
              </a:rPr>
              <a:t>6,024,762) son</a:t>
            </a:r>
            <a:r>
              <a:rPr lang="es-ES_tradnl" sz="2000" b="1" dirty="0">
                <a:latin typeface="Arial" panose="020B0604020202020204" pitchFamily="34" charset="0"/>
                <a:cs typeface="Arial" panose="020B0604020202020204" pitchFamily="34" charset="0"/>
              </a:rPr>
              <a:t> mujeres </a:t>
            </a:r>
            <a:r>
              <a:rPr lang="es-ES_tradnl" sz="2000" dirty="0">
                <a:latin typeface="Arial" panose="020B0604020202020204" pitchFamily="34" charset="0"/>
                <a:cs typeface="Arial" panose="020B0604020202020204" pitchFamily="34" charset="0"/>
              </a:rPr>
              <a:t>y </a:t>
            </a:r>
            <a:r>
              <a:rPr lang="es-ES_tradnl" sz="2000" b="1" dirty="0">
                <a:latin typeface="Arial" panose="020B0604020202020204" pitchFamily="34" charset="0"/>
                <a:cs typeface="Arial" panose="020B0604020202020204" pitchFamily="34" charset="0"/>
              </a:rPr>
              <a:t>48.94</a:t>
            </a:r>
            <a:r>
              <a:rPr lang="es-ES_tradnl" sz="2000" dirty="0">
                <a:latin typeface="Arial" panose="020B0604020202020204" pitchFamily="34" charset="0"/>
                <a:cs typeface="Arial" panose="020B0604020202020204" pitchFamily="34" charset="0"/>
              </a:rPr>
              <a:t>% (5,775,485)</a:t>
            </a:r>
            <a:r>
              <a:rPr lang="es-ES_tradnl" sz="2000" b="1" dirty="0">
                <a:latin typeface="Arial" panose="020B0604020202020204" pitchFamily="34" charset="0"/>
                <a:cs typeface="Arial" panose="020B0604020202020204" pitchFamily="34" charset="0"/>
              </a:rPr>
              <a:t> hombres.</a:t>
            </a:r>
            <a:endParaRPr lang="es-MX" sz="2000" dirty="0">
              <a:latin typeface="Arial" panose="020B0604020202020204" pitchFamily="34" charset="0"/>
              <a:cs typeface="Arial" panose="020B0604020202020204" pitchFamily="34" charset="0"/>
            </a:endParaRPr>
          </a:p>
          <a:p>
            <a:pPr lvl="0" algn="just"/>
            <a:r>
              <a:rPr lang="es-ES_tradnl" sz="2000" b="1" dirty="0">
                <a:latin typeface="Arial" panose="020B0604020202020204" pitchFamily="34" charset="0"/>
                <a:cs typeface="Arial" panose="020B0604020202020204" pitchFamily="34" charset="0"/>
              </a:rPr>
              <a:t>Población Afromexicana o Afrodescendiente: 2,576,213 </a:t>
            </a:r>
            <a:r>
              <a:rPr lang="es-ES_tradnl" sz="2000" dirty="0">
                <a:latin typeface="Arial" panose="020B0604020202020204" pitchFamily="34" charset="0"/>
                <a:cs typeface="Arial" panose="020B0604020202020204" pitchFamily="34" charset="0"/>
              </a:rPr>
              <a:t>personas (2.04%) =</a:t>
            </a:r>
            <a:r>
              <a:rPr lang="es-ES_tradnl" sz="2000" b="1" dirty="0">
                <a:latin typeface="Arial" panose="020B0604020202020204" pitchFamily="34" charset="0"/>
                <a:cs typeface="Arial" panose="020B0604020202020204" pitchFamily="34" charset="0"/>
              </a:rPr>
              <a:t> 50.4% </a:t>
            </a:r>
            <a:r>
              <a:rPr lang="es-ES_tradnl" sz="2000" dirty="0">
                <a:latin typeface="Arial" panose="020B0604020202020204" pitchFamily="34" charset="0"/>
                <a:cs typeface="Arial" panose="020B0604020202020204" pitchFamily="34" charset="0"/>
              </a:rPr>
              <a:t>son</a:t>
            </a:r>
            <a:r>
              <a:rPr lang="es-ES_tradnl" sz="2000" b="1" dirty="0">
                <a:latin typeface="Arial" panose="020B0604020202020204" pitchFamily="34" charset="0"/>
                <a:cs typeface="Arial" panose="020B0604020202020204" pitchFamily="34" charset="0"/>
              </a:rPr>
              <a:t> mujeres </a:t>
            </a:r>
            <a:r>
              <a:rPr lang="es-ES_tradnl" sz="2000" dirty="0">
                <a:latin typeface="Arial" panose="020B0604020202020204" pitchFamily="34" charset="0"/>
                <a:cs typeface="Arial" panose="020B0604020202020204" pitchFamily="34" charset="0"/>
              </a:rPr>
              <a:t>y</a:t>
            </a:r>
            <a:r>
              <a:rPr lang="es-ES_tradnl" sz="2000" b="1" dirty="0">
                <a:latin typeface="Arial" panose="020B0604020202020204" pitchFamily="34" charset="0"/>
                <a:cs typeface="Arial" panose="020B0604020202020204" pitchFamily="34" charset="0"/>
              </a:rPr>
              <a:t> 49.6% </a:t>
            </a:r>
            <a:r>
              <a:rPr lang="es-ES_tradnl" sz="2000" dirty="0">
                <a:latin typeface="Arial" panose="020B0604020202020204" pitchFamily="34" charset="0"/>
                <a:cs typeface="Arial" panose="020B0604020202020204" pitchFamily="34" charset="0"/>
              </a:rPr>
              <a:t>son</a:t>
            </a:r>
            <a:r>
              <a:rPr lang="es-ES_tradnl" sz="2000" b="1" dirty="0">
                <a:latin typeface="Arial" panose="020B0604020202020204" pitchFamily="34" charset="0"/>
                <a:cs typeface="Arial" panose="020B0604020202020204" pitchFamily="34" charset="0"/>
              </a:rPr>
              <a:t> hombres.</a:t>
            </a:r>
            <a:endParaRPr lang="es-MX" sz="2000" dirty="0">
              <a:latin typeface="Arial" panose="020B0604020202020204" pitchFamily="34" charset="0"/>
              <a:cs typeface="Arial" panose="020B0604020202020204" pitchFamily="34" charset="0"/>
            </a:endParaRPr>
          </a:p>
          <a:p>
            <a:pPr algn="just"/>
            <a:r>
              <a:rPr lang="es-ES_tradnl" sz="2000" b="1" dirty="0">
                <a:latin typeface="Arial" panose="020B0604020202020204" pitchFamily="34" charset="0"/>
                <a:cs typeface="Arial" panose="020B0604020202020204" pitchFamily="34" charset="0"/>
              </a:rPr>
              <a:t>Personas con Discapacidad: 20,838,108</a:t>
            </a:r>
            <a:r>
              <a:rPr lang="es-ES_tradnl" sz="2000" dirty="0">
                <a:latin typeface="Arial" panose="020B0604020202020204" pitchFamily="34" charset="0"/>
                <a:cs typeface="Arial" panose="020B0604020202020204" pitchFamily="34" charset="0"/>
              </a:rPr>
              <a:t> personas con discapacidad (16.5%) de la población total. </a:t>
            </a:r>
            <a:r>
              <a:rPr lang="es-ES" sz="2000" dirty="0">
                <a:latin typeface="Arial" panose="020B0604020202020204" pitchFamily="34" charset="0"/>
                <a:cs typeface="Arial" panose="020B0604020202020204" pitchFamily="34" charset="0"/>
              </a:rPr>
              <a:t>Según resultados 2018 de ENADID, existían 7.7 millones de personas con discapacidad (6.7%).</a:t>
            </a:r>
          </a:p>
          <a:p>
            <a:pPr algn="just"/>
            <a:r>
              <a:rPr lang="es-ES_tradnl" sz="2000" b="1" dirty="0">
                <a:latin typeface="Arial" panose="020B0604020202020204" pitchFamily="34" charset="0"/>
                <a:cs typeface="Arial" panose="020B0604020202020204" pitchFamily="34" charset="0"/>
              </a:rPr>
              <a:t>Personas de la Diversidad Sexual:</a:t>
            </a:r>
            <a:r>
              <a:rPr lang="es-ES_tradnl" sz="2000" dirty="0">
                <a:latin typeface="Arial" panose="020B0604020202020204" pitchFamily="34" charset="0"/>
                <a:cs typeface="Arial" panose="020B0604020202020204" pitchFamily="34" charset="0"/>
              </a:rPr>
              <a:t> Conforme a la Encuesta Nacional sobre Discriminación (ENADIS) 2017 el 3.2% de la población de 18 años y más se autoidentificó como no heterosexual; pero </a:t>
            </a:r>
            <a:r>
              <a:rPr lang="es-ES_tradnl" sz="2000" dirty="0">
                <a:latin typeface="Arial" panose="020B0604020202020204" pitchFamily="34" charset="0"/>
                <a:ea typeface="Calibri" panose="020F0502020204030204" pitchFamily="34" charset="0"/>
                <a:cs typeface="Times New Roman" panose="02020603050405020304" pitchFamily="18" charset="0"/>
              </a:rPr>
              <a:t>este porcentaje puede ser mayor porque debido a los prejuicios sobre la diversidad sexual, muchas personas no declaran abiertamente su orientación sexual. </a:t>
            </a:r>
            <a:endParaRPr lang="es-MX" sz="2000" dirty="0">
              <a:latin typeface="Arial" panose="020B0604020202020204" pitchFamily="34" charset="0"/>
              <a:cs typeface="Arial" panose="020B0604020202020204" pitchFamily="34" charset="0"/>
            </a:endParaRPr>
          </a:p>
          <a:p>
            <a:pPr algn="just"/>
            <a:r>
              <a:rPr lang="es-ES_tradnl" sz="2000" b="1" dirty="0">
                <a:latin typeface="Arial" panose="020B0604020202020204" pitchFamily="34" charset="0"/>
                <a:cs typeface="Arial" panose="020B0604020202020204" pitchFamily="34" charset="0"/>
              </a:rPr>
              <a:t>Migrantes: 11, 913,989 </a:t>
            </a:r>
            <a:r>
              <a:rPr lang="es-ES_tradnl" sz="2000" dirty="0">
                <a:latin typeface="Arial" panose="020B0604020202020204" pitchFamily="34" charset="0"/>
                <a:cs typeface="Arial" panose="020B0604020202020204" pitchFamily="34" charset="0"/>
              </a:rPr>
              <a:t>mexicanos viven fuera de México; el </a:t>
            </a:r>
            <a:r>
              <a:rPr lang="es-ES_tradnl" sz="2000" b="1" dirty="0">
                <a:latin typeface="Arial" panose="020B0604020202020204" pitchFamily="34" charset="0"/>
                <a:cs typeface="Arial" panose="020B0604020202020204" pitchFamily="34" charset="0"/>
              </a:rPr>
              <a:t>97.79</a:t>
            </a:r>
            <a:r>
              <a:rPr lang="es-ES_tradnl" sz="2000" dirty="0">
                <a:latin typeface="Arial" panose="020B0604020202020204" pitchFamily="34" charset="0"/>
                <a:cs typeface="Arial" panose="020B0604020202020204" pitchFamily="34" charset="0"/>
              </a:rPr>
              <a:t>% radica en los USA. Pero solo </a:t>
            </a:r>
            <a:r>
              <a:rPr lang="es-ES_tradnl" sz="2000" b="1" dirty="0">
                <a:latin typeface="Arial" panose="020B0604020202020204" pitchFamily="34" charset="0"/>
                <a:cs typeface="Arial" panose="020B0604020202020204" pitchFamily="34" charset="0"/>
              </a:rPr>
              <a:t>1,006,124</a:t>
            </a:r>
            <a:r>
              <a:rPr lang="es-ES_tradnl" sz="2000" dirty="0">
                <a:latin typeface="Arial" panose="020B0604020202020204" pitchFamily="34" charset="0"/>
                <a:cs typeface="Arial" panose="020B0604020202020204" pitchFamily="34" charset="0"/>
              </a:rPr>
              <a:t> solicitaron el trámite de la Credencial para Votar desde el Extranjero; por tanto, sólo el </a:t>
            </a:r>
            <a:r>
              <a:rPr lang="es-ES_tradnl" sz="2000" b="1" dirty="0">
                <a:latin typeface="Arial" panose="020B0604020202020204" pitchFamily="34" charset="0"/>
                <a:cs typeface="Arial" panose="020B0604020202020204" pitchFamily="34" charset="0"/>
              </a:rPr>
              <a:t>8.44%</a:t>
            </a:r>
            <a:r>
              <a:rPr lang="es-ES_tradnl" sz="2000" dirty="0">
                <a:latin typeface="Arial" panose="020B0604020202020204" pitchFamily="34" charset="0"/>
                <a:cs typeface="Arial" panose="020B0604020202020204" pitchFamily="34" charset="0"/>
              </a:rPr>
              <a:t> de personas mexicanas que viven en el exterior se encuentran inscritas en el Padrón Electoral de Residentes en el Extranjero.</a:t>
            </a:r>
            <a:endParaRPr lang="es-MX"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48453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06B09E52-18D9-4F63-BD65-FB3B2D5274D2}"/>
              </a:ext>
            </a:extLst>
          </p:cNvPr>
          <p:cNvSpPr>
            <a:spLocks noGrp="1"/>
          </p:cNvSpPr>
          <p:nvPr>
            <p:ph idx="1"/>
          </p:nvPr>
        </p:nvSpPr>
        <p:spPr>
          <a:xfrm>
            <a:off x="903146" y="1233411"/>
            <a:ext cx="10019319" cy="4827406"/>
          </a:xfrm>
        </p:spPr>
        <p:txBody>
          <a:bodyPr/>
          <a:lstStyle/>
          <a:p>
            <a:pPr algn="just">
              <a:spcBef>
                <a:spcPts val="0"/>
              </a:spcBef>
            </a:pPr>
            <a:r>
              <a:rPr lang="es-MX" sz="1600" b="1" dirty="0">
                <a:latin typeface="Arial" panose="020B0604020202020204" pitchFamily="34" charset="0"/>
                <a:cs typeface="Arial" panose="020B0604020202020204" pitchFamily="34" charset="0"/>
              </a:rPr>
              <a:t>18 noviembre 2020.</a:t>
            </a:r>
            <a:r>
              <a:rPr lang="es-MX" sz="1600" dirty="0">
                <a:latin typeface="Arial" panose="020B0604020202020204" pitchFamily="34" charset="0"/>
                <a:cs typeface="Arial" panose="020B0604020202020204" pitchFamily="34" charset="0"/>
              </a:rPr>
              <a:t> INE emitió criterios aplicables para el registro de candidaturas a la Cámara de Diputadas y Diputados (INE/CG572/2020). Sólo previó la acción afirmativa indígena.</a:t>
            </a:r>
          </a:p>
          <a:p>
            <a:pPr algn="just">
              <a:spcBef>
                <a:spcPts val="0"/>
              </a:spcBef>
            </a:pPr>
            <a:r>
              <a:rPr lang="es-ES_tradnl" sz="1600" dirty="0">
                <a:latin typeface="Arial" panose="020B0604020202020204" pitchFamily="34" charset="0"/>
                <a:cs typeface="Arial" panose="020B0604020202020204" pitchFamily="34" charset="0"/>
              </a:rPr>
              <a:t>Obligación de Partidos Políticos Nacionales, coaliciones y candidaturas independientes de adjuntar a solicitud de registro de candidaturas el formato firmado de declaración </a:t>
            </a:r>
            <a:r>
              <a:rPr lang="es-ES_tradnl" sz="1600" b="1" u="sng" dirty="0">
                <a:latin typeface="Arial" panose="020B0604020202020204" pitchFamily="34" charset="0"/>
                <a:cs typeface="Arial" panose="020B0604020202020204" pitchFamily="34" charset="0"/>
              </a:rPr>
              <a:t>3de3 vs violencia</a:t>
            </a:r>
            <a:r>
              <a:rPr lang="es-ES_tradnl" sz="1600" dirty="0">
                <a:latin typeface="Arial" panose="020B0604020202020204" pitchFamily="34" charset="0"/>
                <a:cs typeface="Arial" panose="020B0604020202020204" pitchFamily="34" charset="0"/>
              </a:rPr>
              <a:t>. Si se omite el formato, se requerirá para que se exhiba. En caso de no presentarlo, se negará el registro de la candidatura correspondiente, sin que ello afecte a la fórmula completa.</a:t>
            </a:r>
          </a:p>
          <a:p>
            <a:pPr algn="just">
              <a:spcBef>
                <a:spcPts val="0"/>
              </a:spcBef>
            </a:pPr>
            <a:r>
              <a:rPr lang="es-MX" sz="1600" b="1" dirty="0">
                <a:latin typeface="Arial" panose="020B0604020202020204" pitchFamily="34" charset="0"/>
                <a:cs typeface="Arial" panose="020B0604020202020204" pitchFamily="34" charset="0"/>
              </a:rPr>
              <a:t>19 diciembre 2020</a:t>
            </a:r>
            <a:r>
              <a:rPr lang="es-MX" sz="1600" dirty="0">
                <a:latin typeface="Arial" panose="020B0604020202020204" pitchFamily="34" charset="0"/>
                <a:cs typeface="Arial" panose="020B0604020202020204" pitchFamily="34" charset="0"/>
              </a:rPr>
              <a:t>. Sala Superior del TEPJF MODIFICÓ el acuerdo INE/CG572/2020, para que: </a:t>
            </a:r>
          </a:p>
          <a:p>
            <a:pPr marL="514350" indent="-514350" algn="just">
              <a:spcBef>
                <a:spcPts val="0"/>
              </a:spcBef>
              <a:buAutoNum type="alphaLcParenR"/>
            </a:pPr>
            <a:r>
              <a:rPr lang="es-MX" sz="1600" dirty="0">
                <a:latin typeface="Arial" panose="020B0604020202020204" pitchFamily="34" charset="0"/>
                <a:cs typeface="Arial" panose="020B0604020202020204" pitchFamily="34" charset="0"/>
              </a:rPr>
              <a:t>Determinara los 21 distritos en que debían postularse candidaturas a diputaciones de mayoría relativa, según la acción afirmativa indígena. </a:t>
            </a:r>
          </a:p>
          <a:p>
            <a:pPr marL="514350" indent="-514350" algn="just">
              <a:spcBef>
                <a:spcPts val="0"/>
              </a:spcBef>
              <a:buAutoNum type="alphaLcParenR"/>
            </a:pPr>
            <a:r>
              <a:rPr lang="es-MX" sz="1600" dirty="0">
                <a:latin typeface="Arial" panose="020B0604020202020204" pitchFamily="34" charset="0"/>
                <a:cs typeface="Arial" panose="020B0604020202020204" pitchFamily="34" charset="0"/>
              </a:rPr>
              <a:t>Estableciera medidas afirmativas para garantizar la participación política de las personas con discapacidad, y de otros grupos en situación de vulnerabilidad. </a:t>
            </a:r>
          </a:p>
          <a:p>
            <a:pPr algn="just">
              <a:lnSpc>
                <a:spcPct val="90000"/>
              </a:lnSpc>
            </a:pPr>
            <a:r>
              <a:rPr lang="es-ES_tradnl" sz="1600" b="1" dirty="0">
                <a:latin typeface="Arial" panose="020B0604020202020204" pitchFamily="34" charset="0"/>
                <a:cs typeface="Arial" panose="020B0604020202020204" pitchFamily="34" charset="0"/>
              </a:rPr>
              <a:t>15 enero 2021. </a:t>
            </a:r>
            <a:r>
              <a:rPr lang="es-ES_tradnl" sz="1600" dirty="0">
                <a:latin typeface="Arial" panose="020B0604020202020204" pitchFamily="34" charset="0"/>
                <a:cs typeface="Arial" panose="020B0604020202020204" pitchFamily="34" charset="0"/>
              </a:rPr>
              <a:t>Consejo General INE aprobó acuerdo INE/CG18/2021 y determinó los 21 distritos indígenas de la acción afirmativa indígena; y se adoptaron acciones afirmativas a favor de personas con discapacidad, afromexicanas y de la diversidad sexual.</a:t>
            </a:r>
          </a:p>
          <a:p>
            <a:pPr algn="just">
              <a:lnSpc>
                <a:spcPct val="90000"/>
              </a:lnSpc>
            </a:pPr>
            <a:r>
              <a:rPr lang="es-ES_tradnl" sz="1600" b="1" dirty="0">
                <a:latin typeface="Arial" panose="020B0604020202020204" pitchFamily="34" charset="0"/>
                <a:cs typeface="Arial" panose="020B0604020202020204" pitchFamily="34" charset="0"/>
              </a:rPr>
              <a:t>24 febrero 2021.</a:t>
            </a:r>
            <a:r>
              <a:rPr lang="es-ES_tradnl" sz="1600" dirty="0">
                <a:latin typeface="Arial" panose="020B0604020202020204" pitchFamily="34" charset="0"/>
                <a:cs typeface="Arial" panose="020B0604020202020204" pitchFamily="34" charset="0"/>
              </a:rPr>
              <a:t> Sala Superior ordenó al Consejo General INE diseñara e implementar acciones afirmativas para </a:t>
            </a:r>
            <a:r>
              <a:rPr lang="es-ES_tradnl" sz="1600" b="1" dirty="0">
                <a:latin typeface="Arial" panose="020B0604020202020204" pitchFamily="34" charset="0"/>
                <a:cs typeface="Arial" panose="020B0604020202020204" pitchFamily="34" charset="0"/>
              </a:rPr>
              <a:t>personas mexicanas residentes en el extranjero</a:t>
            </a:r>
            <a:r>
              <a:rPr lang="es-ES_tradnl" sz="1600" dirty="0">
                <a:latin typeface="Arial" panose="020B0604020202020204" pitchFamily="34" charset="0"/>
                <a:cs typeface="Arial" panose="020B0604020202020204" pitchFamily="34" charset="0"/>
              </a:rPr>
              <a:t> y que se postularan en las listas de RP de cada una de las circunscripciones, cumpliendo con paridad. (SUP-RAP-21/2021) </a:t>
            </a:r>
          </a:p>
          <a:p>
            <a:pPr algn="just">
              <a:lnSpc>
                <a:spcPct val="90000"/>
              </a:lnSpc>
            </a:pPr>
            <a:r>
              <a:rPr lang="es-ES_tradnl" sz="1600" b="1" dirty="0">
                <a:latin typeface="Arial" panose="020B0604020202020204" pitchFamily="34" charset="0"/>
                <a:cs typeface="Arial" panose="020B0604020202020204" pitchFamily="34" charset="0"/>
              </a:rPr>
              <a:t>4 marzo 2021</a:t>
            </a:r>
            <a:r>
              <a:rPr lang="es-ES_tradnl" sz="1600" dirty="0">
                <a:latin typeface="Arial" panose="020B0604020202020204" pitchFamily="34" charset="0"/>
                <a:cs typeface="Arial" panose="020B0604020202020204" pitchFamily="34" charset="0"/>
              </a:rPr>
              <a:t>. Consejo General del INE aprobó el acuerdo </a:t>
            </a:r>
            <a:r>
              <a:rPr lang="es-MX" sz="1600" dirty="0">
                <a:latin typeface="Arial" panose="020B0604020202020204" pitchFamily="34" charset="0"/>
                <a:cs typeface="Arial" panose="020B0604020202020204" pitchFamily="34" charset="0"/>
              </a:rPr>
              <a:t>INE/CG160/2021 contemplando </a:t>
            </a:r>
            <a:r>
              <a:rPr lang="es-ES_tradnl" sz="1600" dirty="0">
                <a:latin typeface="Arial" panose="020B0604020202020204" pitchFamily="34" charset="0"/>
                <a:cs typeface="Arial" panose="020B0604020202020204" pitchFamily="34" charset="0"/>
              </a:rPr>
              <a:t>la acción afirmativa para Personas Mexicanas migrantes y residentes en el extranjero en las listas de RP.</a:t>
            </a:r>
          </a:p>
        </p:txBody>
      </p:sp>
      <p:sp>
        <p:nvSpPr>
          <p:cNvPr id="5" name="Título 4">
            <a:extLst>
              <a:ext uri="{FF2B5EF4-FFF2-40B4-BE49-F238E27FC236}">
                <a16:creationId xmlns:a16="http://schemas.microsoft.com/office/drawing/2014/main" id="{CCA408B6-923D-4FE9-A70E-649E0BCDE701}"/>
              </a:ext>
            </a:extLst>
          </p:cNvPr>
          <p:cNvSpPr>
            <a:spLocks noGrp="1"/>
          </p:cNvSpPr>
          <p:nvPr>
            <p:ph type="title"/>
          </p:nvPr>
        </p:nvSpPr>
        <p:spPr>
          <a:xfrm>
            <a:off x="5566003" y="340445"/>
            <a:ext cx="4958307" cy="551950"/>
          </a:xfrm>
        </p:spPr>
        <p:txBody>
          <a:bodyPr>
            <a:noAutofit/>
          </a:bodyPr>
          <a:lstStyle/>
          <a:p>
            <a:r>
              <a:rPr lang="es-MX" sz="2000" dirty="0">
                <a:latin typeface="Arial" panose="020B0604020202020204" pitchFamily="34" charset="0"/>
                <a:cs typeface="Arial" panose="020B0604020202020204" pitchFamily="34" charset="0"/>
              </a:rPr>
              <a:t>Acciones Afirmativas a favor de </a:t>
            </a:r>
            <a:br>
              <a:rPr lang="es-MX" sz="2000" dirty="0">
                <a:latin typeface="Arial" panose="020B0604020202020204" pitchFamily="34" charset="0"/>
                <a:cs typeface="Arial" panose="020B0604020202020204" pitchFamily="34" charset="0"/>
              </a:rPr>
            </a:br>
            <a:r>
              <a:rPr lang="es-MX" sz="2000" dirty="0">
                <a:latin typeface="Arial" panose="020B0604020202020204" pitchFamily="34" charset="0"/>
                <a:cs typeface="Arial" panose="020B0604020202020204" pitchFamily="34" charset="0"/>
              </a:rPr>
              <a:t>Grupos Vulnerables </a:t>
            </a:r>
            <a:endParaRPr lang="es-MX" sz="2000" dirty="0"/>
          </a:p>
        </p:txBody>
      </p:sp>
    </p:spTree>
    <p:extLst>
      <p:ext uri="{BB962C8B-B14F-4D97-AF65-F5344CB8AC3E}">
        <p14:creationId xmlns:p14="http://schemas.microsoft.com/office/powerpoint/2010/main" val="14420967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10ED0980-1422-7145-B86F-79FB35E5E1E8}"/>
              </a:ext>
            </a:extLst>
          </p:cNvPr>
          <p:cNvSpPr>
            <a:spLocks noGrp="1"/>
          </p:cNvSpPr>
          <p:nvPr>
            <p:ph type="title"/>
          </p:nvPr>
        </p:nvSpPr>
        <p:spPr/>
        <p:txBody>
          <a:bodyPr>
            <a:normAutofit fontScale="90000"/>
          </a:bodyPr>
          <a:lstStyle/>
          <a:p>
            <a:r>
              <a:rPr lang="es-MX" dirty="0">
                <a:latin typeface="Arial" panose="020B0604020202020204" pitchFamily="34" charset="0"/>
                <a:cs typeface="Arial" panose="020B0604020202020204" pitchFamily="34" charset="0"/>
              </a:rPr>
              <a:t>Acciones Afirmativas a favor de </a:t>
            </a:r>
            <a:br>
              <a:rPr lang="es-MX" dirty="0">
                <a:latin typeface="Arial" panose="020B0604020202020204" pitchFamily="34" charset="0"/>
                <a:cs typeface="Arial" panose="020B0604020202020204" pitchFamily="34" charset="0"/>
              </a:rPr>
            </a:br>
            <a:r>
              <a:rPr lang="es-MX" dirty="0">
                <a:latin typeface="Arial" panose="020B0604020202020204" pitchFamily="34" charset="0"/>
                <a:cs typeface="Arial" panose="020B0604020202020204" pitchFamily="34" charset="0"/>
              </a:rPr>
              <a:t>Grupos Vulnerables </a:t>
            </a:r>
            <a:endParaRPr lang="es-MX" b="1" dirty="0"/>
          </a:p>
        </p:txBody>
      </p:sp>
      <p:sp>
        <p:nvSpPr>
          <p:cNvPr id="5" name="1 Marcador de contenido">
            <a:extLst>
              <a:ext uri="{FF2B5EF4-FFF2-40B4-BE49-F238E27FC236}">
                <a16:creationId xmlns:a16="http://schemas.microsoft.com/office/drawing/2014/main" id="{F3FD3639-FA3F-4F55-8C1A-DBCF73F6BC7B}"/>
              </a:ext>
            </a:extLst>
          </p:cNvPr>
          <p:cNvSpPr txBox="1">
            <a:spLocks/>
          </p:cNvSpPr>
          <p:nvPr/>
        </p:nvSpPr>
        <p:spPr bwMode="auto">
          <a:xfrm>
            <a:off x="728663" y="1138114"/>
            <a:ext cx="10394156" cy="538949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lvl1pPr marL="341313" marR="0" indent="-341313" algn="l" defTabSz="455613" rtl="0" eaLnBrk="1" fontAlgn="base" latinLnBrk="0" hangingPunct="1">
              <a:lnSpc>
                <a:spcPct val="100000"/>
              </a:lnSpc>
              <a:spcBef>
                <a:spcPct val="20000"/>
              </a:spcBef>
              <a:spcAft>
                <a:spcPct val="0"/>
              </a:spcAft>
              <a:buClr>
                <a:srgbClr val="641345"/>
              </a:buClr>
              <a:buSzPct val="100000"/>
              <a:buFont typeface="Webdings" pitchFamily="18" charset="2"/>
              <a:buChar char=""/>
              <a:tabLst/>
              <a:defRPr sz="3200" kern="1200">
                <a:solidFill>
                  <a:schemeClr val="tx1"/>
                </a:solidFill>
                <a:latin typeface="Century Gothic"/>
                <a:ea typeface="+mn-ea"/>
                <a:cs typeface="Century Gothic"/>
              </a:defRPr>
            </a:lvl1pPr>
            <a:lvl2pPr marL="741363" marR="0" indent="-284163" algn="l" defTabSz="455613" rtl="0" eaLnBrk="1" fontAlgn="base" latinLnBrk="0" hangingPunct="1">
              <a:lnSpc>
                <a:spcPct val="100000"/>
              </a:lnSpc>
              <a:spcBef>
                <a:spcPct val="20000"/>
              </a:spcBef>
              <a:spcAft>
                <a:spcPct val="0"/>
              </a:spcAft>
              <a:buClr>
                <a:srgbClr val="641345"/>
              </a:buClr>
              <a:buSzPct val="70000"/>
              <a:buFont typeface="Lucida Grande"/>
              <a:buChar char="▹"/>
              <a:tabLst/>
              <a:defRPr sz="2800" kern="1200">
                <a:solidFill>
                  <a:schemeClr val="tx1"/>
                </a:solidFill>
                <a:latin typeface="Century Gothic"/>
                <a:ea typeface="+mn-ea"/>
                <a:cs typeface="Century Gothic"/>
              </a:defRPr>
            </a:lvl2pPr>
            <a:lvl3pPr marL="1141413" marR="0" indent="-227013" algn="l" defTabSz="455613" rtl="0" eaLnBrk="1" fontAlgn="base" latinLnBrk="0" hangingPunct="1">
              <a:lnSpc>
                <a:spcPct val="100000"/>
              </a:lnSpc>
              <a:spcBef>
                <a:spcPct val="20000"/>
              </a:spcBef>
              <a:spcAft>
                <a:spcPct val="0"/>
              </a:spcAft>
              <a:buClr>
                <a:srgbClr val="641345"/>
              </a:buClr>
              <a:buSzPct val="80000"/>
              <a:buFont typeface="Lucida Grande"/>
              <a:buChar char="▾"/>
              <a:tabLst/>
              <a:defRPr sz="2400" kern="1200">
                <a:solidFill>
                  <a:schemeClr val="tx1"/>
                </a:solidFill>
                <a:latin typeface="Century Gothic"/>
                <a:ea typeface="+mn-ea"/>
                <a:cs typeface="Century Gothic"/>
              </a:defRPr>
            </a:lvl3pPr>
            <a:lvl4pPr marL="1598613" marR="0" indent="-227013" algn="l" defTabSz="455613" rtl="0" eaLnBrk="1" fontAlgn="base" latinLnBrk="0" hangingPunct="1">
              <a:lnSpc>
                <a:spcPct val="100000"/>
              </a:lnSpc>
              <a:spcBef>
                <a:spcPct val="20000"/>
              </a:spcBef>
              <a:spcAft>
                <a:spcPct val="0"/>
              </a:spcAft>
              <a:buClr>
                <a:srgbClr val="641345"/>
              </a:buClr>
              <a:buSzTx/>
              <a:buFont typeface="Lucida Grande"/>
              <a:buChar char="▿"/>
              <a:tabLst/>
              <a:defRPr sz="2000" kern="1200">
                <a:solidFill>
                  <a:schemeClr val="tx1"/>
                </a:solidFill>
                <a:latin typeface="Century Gothic"/>
                <a:ea typeface="+mn-ea"/>
                <a:cs typeface="Century Gothic"/>
              </a:defRPr>
            </a:lvl4pPr>
            <a:lvl5pPr marL="2055813" marR="0" indent="-227013" algn="l" defTabSz="455613" rtl="0" eaLnBrk="1" fontAlgn="base" latinLnBrk="0" hangingPunct="1">
              <a:lnSpc>
                <a:spcPct val="100000"/>
              </a:lnSpc>
              <a:spcBef>
                <a:spcPct val="20000"/>
              </a:spcBef>
              <a:spcAft>
                <a:spcPct val="0"/>
              </a:spcAft>
              <a:buClr>
                <a:srgbClr val="641345"/>
              </a:buClr>
              <a:buSzTx/>
              <a:buFont typeface="Arial" charset="0"/>
              <a:buChar char="•"/>
              <a:tabLst/>
              <a:defRPr sz="2000" kern="1200">
                <a:solidFill>
                  <a:schemeClr val="tx1"/>
                </a:solidFill>
                <a:latin typeface="Century Gothic"/>
                <a:ea typeface="+mn-ea"/>
                <a:cs typeface="Century Gothic"/>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a:lstStyle>
          <a:p>
            <a:pPr algn="just">
              <a:spcBef>
                <a:spcPts val="0"/>
              </a:spcBef>
            </a:pPr>
            <a:r>
              <a:rPr lang="es-MX" sz="1700" b="1" dirty="0">
                <a:solidFill>
                  <a:srgbClr val="000000"/>
                </a:solidFill>
                <a:latin typeface="Arial" panose="020B0604020202020204" pitchFamily="34" charset="0"/>
                <a:cs typeface="Arial" panose="020B0604020202020204" pitchFamily="34" charset="0"/>
              </a:rPr>
              <a:t>10 marzo 2021: </a:t>
            </a:r>
            <a:r>
              <a:rPr lang="es-MX" sz="1700" dirty="0">
                <a:solidFill>
                  <a:srgbClr val="000000"/>
                </a:solidFill>
                <a:latin typeface="Arial" panose="020B0604020202020204" pitchFamily="34" charset="0"/>
                <a:cs typeface="Arial" panose="020B0604020202020204" pitchFamily="34" charset="0"/>
              </a:rPr>
              <a:t>SUP-RAP-47/2021. Sala Superior TEPJF modificó acuerdo INE/CG108/2021, por el cual el INE determinó que para el cumplimiento de las acciones afirmativas las personas que se ubicarán en más de un grupo de situación de vulnerabilidad (indígena, persona con discapacidad, afromexicana, persona de diversidad sexual y migrante) serían contabilizadas y reconocidas en cada uno de los grupos en los que se autoadscribieran (1 sola persona en situación de vulnerabilidad podía ser contabilizada para varias acciones afirmativas).</a:t>
            </a:r>
          </a:p>
          <a:p>
            <a:pPr algn="just"/>
            <a:r>
              <a:rPr lang="es-MX" sz="1700" dirty="0">
                <a:solidFill>
                  <a:srgbClr val="000000"/>
                </a:solidFill>
                <a:latin typeface="Arial" panose="020B0604020202020204" pitchFamily="34" charset="0"/>
                <a:cs typeface="Arial" panose="020B0604020202020204" pitchFamily="34" charset="0"/>
              </a:rPr>
              <a:t>Sala Superior consideró que si una persona pertenece a varios grupos vulnerables, sólo debe contar para el cumplimiento de una acción afirmativa; de lo contrario, implicaría reducir el número de candidaturas y excluir la posibilidad de que otras personas en situación de vulnerabilidad sean postuladas como candidatas.</a:t>
            </a:r>
          </a:p>
          <a:p>
            <a:pPr algn="just">
              <a:spcBef>
                <a:spcPts val="0"/>
              </a:spcBef>
            </a:pPr>
            <a:endParaRPr lang="es-MX" sz="1700" dirty="0">
              <a:solidFill>
                <a:srgbClr val="000000"/>
              </a:solidFill>
              <a:latin typeface="Arial" panose="020B0604020202020204" pitchFamily="34" charset="0"/>
              <a:cs typeface="Arial" panose="020B0604020202020204" pitchFamily="34" charset="0"/>
            </a:endParaRPr>
          </a:p>
          <a:p>
            <a:pPr algn="just">
              <a:spcBef>
                <a:spcPts val="0"/>
              </a:spcBef>
            </a:pPr>
            <a:r>
              <a:rPr lang="es-MX" sz="1700" b="1" dirty="0">
                <a:solidFill>
                  <a:srgbClr val="000000"/>
                </a:solidFill>
                <a:latin typeface="Arial" panose="020B0604020202020204" pitchFamily="34" charset="0"/>
                <a:cs typeface="Arial" panose="020B0604020202020204" pitchFamily="34" charset="0"/>
              </a:rPr>
              <a:t>24 marzo 2021: </a:t>
            </a:r>
            <a:r>
              <a:rPr lang="es-MX" sz="1700" dirty="0">
                <a:solidFill>
                  <a:srgbClr val="000000"/>
                </a:solidFill>
                <a:latin typeface="Arial" panose="020B0604020202020204" pitchFamily="34" charset="0"/>
                <a:cs typeface="Arial" panose="020B0604020202020204" pitchFamily="34" charset="0"/>
              </a:rPr>
              <a:t>Sala Superior TEPJF  (expediente SUP-JDC-346/2021 y acumulados) determinó que la acción afirmativa migrante solo aplica en el caso de las personas ciudadanas que residen en el extranjero, sin que sea posible que habiten en territorio nacional. Consideró que el INE desvirtuó la acción afirmativa al establecer la posibilidad de que en la acción afirmativa migrante fueran postuladas personas que viven en México.</a:t>
            </a:r>
          </a:p>
          <a:p>
            <a:pPr algn="just">
              <a:spcBef>
                <a:spcPts val="0"/>
              </a:spcBef>
            </a:pPr>
            <a:r>
              <a:rPr lang="es-MX" sz="1700" dirty="0">
                <a:solidFill>
                  <a:srgbClr val="000000"/>
                </a:solidFill>
                <a:latin typeface="Arial" panose="020B0604020202020204" pitchFamily="34" charset="0"/>
                <a:cs typeface="Arial" panose="020B0604020202020204" pitchFamily="34" charset="0"/>
              </a:rPr>
              <a:t>Por tanto, en la acción afirmativa migrante sólo pueden ser postuladas personas migrantes y residentes en el extranjero.</a:t>
            </a:r>
          </a:p>
        </p:txBody>
      </p:sp>
    </p:spTree>
    <p:extLst>
      <p:ext uri="{BB962C8B-B14F-4D97-AF65-F5344CB8AC3E}">
        <p14:creationId xmlns:p14="http://schemas.microsoft.com/office/powerpoint/2010/main" val="23141969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descr="Icono&#10;&#10;Descripción generada automáticamente">
            <a:extLst>
              <a:ext uri="{FF2B5EF4-FFF2-40B4-BE49-F238E27FC236}">
                <a16:creationId xmlns:a16="http://schemas.microsoft.com/office/drawing/2014/main" id="{F9985E50-0D61-4324-9825-14FC06EC73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0591" y="5074393"/>
            <a:ext cx="2136710" cy="1783607"/>
          </a:xfrm>
          <a:prstGeom prst="rect">
            <a:avLst/>
          </a:prstGeom>
        </p:spPr>
      </p:pic>
      <p:pic>
        <p:nvPicPr>
          <p:cNvPr id="9" name="Imagen 8">
            <a:extLst>
              <a:ext uri="{FF2B5EF4-FFF2-40B4-BE49-F238E27FC236}">
                <a16:creationId xmlns:a16="http://schemas.microsoft.com/office/drawing/2014/main" id="{0CDA6852-6144-4262-A1A5-79A7EF1F721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556" b="88889" l="9968" r="90997">
                        <a14:foregroundMark x1="40193" y1="12963" x2="43087" y2="11728"/>
                        <a14:foregroundMark x1="43408" y1="26543" x2="85531" y2="43210"/>
                        <a14:foregroundMark x1="83923" y1="37654" x2="82958" y2="30247"/>
                        <a14:foregroundMark x1="64309" y1="35185" x2="64309" y2="21605"/>
                        <a14:foregroundMark x1="55627" y1="27160" x2="53055" y2="16667"/>
                        <a14:foregroundMark x1="54341" y1="14815" x2="56270" y2="14815"/>
                        <a14:foregroundMark x1="90675" y1="51235" x2="90997" y2="59877"/>
                        <a14:foregroundMark x1="34405" y1="16049" x2="55949" y2="5556"/>
                        <a14:foregroundMark x1="55949" y1="5556" x2="67846" y2="34568"/>
                        <a14:foregroundMark x1="66881" y1="28395" x2="81350" y2="36420"/>
                        <a14:foregroundMark x1="81350" y1="33951" x2="90675" y2="58025"/>
                        <a14:foregroundMark x1="90675" y1="58025" x2="71383" y2="59259"/>
                        <a14:foregroundMark x1="82315" y1="64815" x2="54984" y2="62963"/>
                        <a14:foregroundMark x1="54984" y1="62963" x2="45338" y2="53704"/>
                        <a14:foregroundMark x1="78778" y1="58642" x2="45659" y2="35185"/>
                        <a14:foregroundMark x1="77492" y1="50617" x2="36656" y2="32716"/>
                        <a14:foregroundMark x1="35691" y1="24074" x2="83923" y2="60494"/>
                      </a14:backgroundRemoval>
                    </a14:imgEffect>
                  </a14:imgLayer>
                </a14:imgProps>
              </a:ext>
              <a:ext uri="{28A0092B-C50C-407E-A947-70E740481C1C}">
                <a14:useLocalDpi xmlns:a14="http://schemas.microsoft.com/office/drawing/2010/main" val="0"/>
              </a:ext>
            </a:extLst>
          </a:blip>
          <a:stretch>
            <a:fillRect/>
          </a:stretch>
        </p:blipFill>
        <p:spPr>
          <a:xfrm>
            <a:off x="7944304" y="982929"/>
            <a:ext cx="4080334" cy="2408697"/>
          </a:xfrm>
          <a:prstGeom prst="rect">
            <a:avLst/>
          </a:prstGeom>
        </p:spPr>
      </p:pic>
      <p:sp>
        <p:nvSpPr>
          <p:cNvPr id="4" name="Título 1">
            <a:extLst>
              <a:ext uri="{FF2B5EF4-FFF2-40B4-BE49-F238E27FC236}">
                <a16:creationId xmlns:a16="http://schemas.microsoft.com/office/drawing/2014/main" id="{197E51D1-CDDF-4F71-A15B-CFC783E436D1}"/>
              </a:ext>
            </a:extLst>
          </p:cNvPr>
          <p:cNvSpPr txBox="1">
            <a:spLocks/>
          </p:cNvSpPr>
          <p:nvPr/>
        </p:nvSpPr>
        <p:spPr>
          <a:xfrm>
            <a:off x="1545872" y="-74645"/>
            <a:ext cx="9122128" cy="887589"/>
          </a:xfrm>
          <a:prstGeom prst="rect">
            <a:avLst/>
          </a:prstGeom>
          <a:solidFill>
            <a:srgbClr val="660066"/>
          </a:solidFill>
        </p:spPr>
        <p:txBody>
          <a:bodyPr vert="horz" lIns="34837" tIns="17419" rIns="34837" bIns="17419" rtlCol="0" anchor="b">
            <a:normAutofit/>
          </a:bodyPr>
          <a:lstStyle>
            <a:lvl1pPr algn="ctr" defTabSz="719907" rtl="0" eaLnBrk="1" latinLnBrk="0" hangingPunct="1">
              <a:lnSpc>
                <a:spcPct val="90000"/>
              </a:lnSpc>
              <a:spcBef>
                <a:spcPct val="0"/>
              </a:spcBef>
              <a:buNone/>
              <a:defRPr sz="4724" kern="1200">
                <a:solidFill>
                  <a:schemeClr val="tx1"/>
                </a:solidFill>
                <a:latin typeface="+mj-lt"/>
                <a:ea typeface="+mj-ea"/>
                <a:cs typeface="+mj-cs"/>
              </a:defRPr>
            </a:lvl1pPr>
          </a:lstStyle>
          <a:p>
            <a:pPr>
              <a:defRPr/>
            </a:pPr>
            <a:r>
              <a:rPr lang="es-MX" sz="2800" b="1" dirty="0">
                <a:solidFill>
                  <a:srgbClr val="FFFFFF"/>
                </a:solidFill>
                <a:latin typeface="Antique Olive" panose="020B0603020204030204" pitchFamily="34" charset="0"/>
              </a:rPr>
              <a:t>ACCIONES AFIRMATIVAS </a:t>
            </a:r>
            <a:endParaRPr lang="es-MX" sz="4000" b="1" dirty="0">
              <a:solidFill>
                <a:srgbClr val="FFFFFF"/>
              </a:solidFill>
              <a:latin typeface="Antique Olive" panose="020B0603020204030204" pitchFamily="34" charset="0"/>
            </a:endParaRPr>
          </a:p>
        </p:txBody>
      </p:sp>
      <p:sp>
        <p:nvSpPr>
          <p:cNvPr id="5" name="Marcador de contenido 2">
            <a:extLst>
              <a:ext uri="{FF2B5EF4-FFF2-40B4-BE49-F238E27FC236}">
                <a16:creationId xmlns:a16="http://schemas.microsoft.com/office/drawing/2014/main" id="{ED4BB25F-9CF6-4157-A5A1-45A160232057}"/>
              </a:ext>
            </a:extLst>
          </p:cNvPr>
          <p:cNvSpPr txBox="1">
            <a:spLocks/>
          </p:cNvSpPr>
          <p:nvPr/>
        </p:nvSpPr>
        <p:spPr>
          <a:xfrm>
            <a:off x="635727" y="904761"/>
            <a:ext cx="7086204" cy="1902818"/>
          </a:xfrm>
          <a:prstGeom prst="rect">
            <a:avLst/>
          </a:prstGeom>
        </p:spPr>
        <p:txBody>
          <a:bodyPr vert="horz" lIns="34837" tIns="17419" rIns="34837" bIns="17419" rtlCol="0">
            <a:normAutofit/>
          </a:bodyPr>
          <a:lstStyle>
            <a:lvl1pPr marL="0" indent="0" algn="ctr" defTabSz="719907" rtl="0" eaLnBrk="1" latinLnBrk="0" hangingPunct="1">
              <a:lnSpc>
                <a:spcPct val="90000"/>
              </a:lnSpc>
              <a:spcBef>
                <a:spcPts val="787"/>
              </a:spcBef>
              <a:buFont typeface="Arial" panose="020B0604020202020204" pitchFamily="34" charset="0"/>
              <a:buNone/>
              <a:defRPr sz="1890" kern="1200">
                <a:solidFill>
                  <a:schemeClr val="tx1"/>
                </a:solidFill>
                <a:latin typeface="+mn-lt"/>
                <a:ea typeface="+mn-ea"/>
                <a:cs typeface="+mn-cs"/>
              </a:defRPr>
            </a:lvl1pPr>
            <a:lvl2pPr marL="359954" indent="0" algn="ctr" defTabSz="719907" rtl="0" eaLnBrk="1" latinLnBrk="0" hangingPunct="1">
              <a:lnSpc>
                <a:spcPct val="90000"/>
              </a:lnSpc>
              <a:spcBef>
                <a:spcPts val="394"/>
              </a:spcBef>
              <a:buFont typeface="Arial" panose="020B0604020202020204" pitchFamily="34" charset="0"/>
              <a:buNone/>
              <a:defRPr sz="1575" kern="1200">
                <a:solidFill>
                  <a:schemeClr val="tx1"/>
                </a:solidFill>
                <a:latin typeface="+mn-lt"/>
                <a:ea typeface="+mn-ea"/>
                <a:cs typeface="+mn-cs"/>
              </a:defRPr>
            </a:lvl2pPr>
            <a:lvl3pPr marL="719907" indent="0" algn="ctr" defTabSz="719907" rtl="0" eaLnBrk="1" latinLnBrk="0" hangingPunct="1">
              <a:lnSpc>
                <a:spcPct val="90000"/>
              </a:lnSpc>
              <a:spcBef>
                <a:spcPts val="394"/>
              </a:spcBef>
              <a:buFont typeface="Arial" panose="020B0604020202020204" pitchFamily="34" charset="0"/>
              <a:buNone/>
              <a:defRPr sz="1417" kern="1200">
                <a:solidFill>
                  <a:schemeClr val="tx1"/>
                </a:solidFill>
                <a:latin typeface="+mn-lt"/>
                <a:ea typeface="+mn-ea"/>
                <a:cs typeface="+mn-cs"/>
              </a:defRPr>
            </a:lvl3pPr>
            <a:lvl4pPr marL="1079861" indent="0" algn="ctr" defTabSz="719907" rtl="0" eaLnBrk="1" latinLnBrk="0" hangingPunct="1">
              <a:lnSpc>
                <a:spcPct val="90000"/>
              </a:lnSpc>
              <a:spcBef>
                <a:spcPts val="394"/>
              </a:spcBef>
              <a:buFont typeface="Arial" panose="020B0604020202020204" pitchFamily="34" charset="0"/>
              <a:buNone/>
              <a:defRPr sz="1260" kern="1200">
                <a:solidFill>
                  <a:schemeClr val="tx1"/>
                </a:solidFill>
                <a:latin typeface="+mn-lt"/>
                <a:ea typeface="+mn-ea"/>
                <a:cs typeface="+mn-cs"/>
              </a:defRPr>
            </a:lvl4pPr>
            <a:lvl5pPr marL="1439814" indent="0" algn="ctr" defTabSz="719907" rtl="0" eaLnBrk="1" latinLnBrk="0" hangingPunct="1">
              <a:lnSpc>
                <a:spcPct val="90000"/>
              </a:lnSpc>
              <a:spcBef>
                <a:spcPts val="394"/>
              </a:spcBef>
              <a:buFont typeface="Arial" panose="020B0604020202020204" pitchFamily="34" charset="0"/>
              <a:buNone/>
              <a:defRPr sz="1260" kern="1200">
                <a:solidFill>
                  <a:schemeClr val="tx1"/>
                </a:solidFill>
                <a:latin typeface="+mn-lt"/>
                <a:ea typeface="+mn-ea"/>
                <a:cs typeface="+mn-cs"/>
              </a:defRPr>
            </a:lvl5pPr>
            <a:lvl6pPr marL="1799768" indent="0" algn="ctr" defTabSz="719907" rtl="0" eaLnBrk="1" latinLnBrk="0" hangingPunct="1">
              <a:lnSpc>
                <a:spcPct val="90000"/>
              </a:lnSpc>
              <a:spcBef>
                <a:spcPts val="394"/>
              </a:spcBef>
              <a:buFont typeface="Arial" panose="020B0604020202020204" pitchFamily="34" charset="0"/>
              <a:buNone/>
              <a:defRPr sz="1260" kern="1200">
                <a:solidFill>
                  <a:schemeClr val="tx1"/>
                </a:solidFill>
                <a:latin typeface="+mn-lt"/>
                <a:ea typeface="+mn-ea"/>
                <a:cs typeface="+mn-cs"/>
              </a:defRPr>
            </a:lvl6pPr>
            <a:lvl7pPr marL="2159721" indent="0" algn="ctr" defTabSz="719907" rtl="0" eaLnBrk="1" latinLnBrk="0" hangingPunct="1">
              <a:lnSpc>
                <a:spcPct val="90000"/>
              </a:lnSpc>
              <a:spcBef>
                <a:spcPts val="394"/>
              </a:spcBef>
              <a:buFont typeface="Arial" panose="020B0604020202020204" pitchFamily="34" charset="0"/>
              <a:buNone/>
              <a:defRPr sz="1260" kern="1200">
                <a:solidFill>
                  <a:schemeClr val="tx1"/>
                </a:solidFill>
                <a:latin typeface="+mn-lt"/>
                <a:ea typeface="+mn-ea"/>
                <a:cs typeface="+mn-cs"/>
              </a:defRPr>
            </a:lvl7pPr>
            <a:lvl8pPr marL="2519675" indent="0" algn="ctr" defTabSz="719907" rtl="0" eaLnBrk="1" latinLnBrk="0" hangingPunct="1">
              <a:lnSpc>
                <a:spcPct val="90000"/>
              </a:lnSpc>
              <a:spcBef>
                <a:spcPts val="394"/>
              </a:spcBef>
              <a:buFont typeface="Arial" panose="020B0604020202020204" pitchFamily="34" charset="0"/>
              <a:buNone/>
              <a:defRPr sz="1260" kern="1200">
                <a:solidFill>
                  <a:schemeClr val="tx1"/>
                </a:solidFill>
                <a:latin typeface="+mn-lt"/>
                <a:ea typeface="+mn-ea"/>
                <a:cs typeface="+mn-cs"/>
              </a:defRPr>
            </a:lvl8pPr>
            <a:lvl9pPr marL="2879628" indent="0" algn="ctr" defTabSz="719907" rtl="0" eaLnBrk="1" latinLnBrk="0" hangingPunct="1">
              <a:lnSpc>
                <a:spcPct val="90000"/>
              </a:lnSpc>
              <a:spcBef>
                <a:spcPts val="394"/>
              </a:spcBef>
              <a:buFont typeface="Arial" panose="020B0604020202020204" pitchFamily="34" charset="0"/>
              <a:buNone/>
              <a:defRPr sz="1260" kern="1200">
                <a:solidFill>
                  <a:schemeClr val="tx1"/>
                </a:solidFill>
                <a:latin typeface="+mn-lt"/>
                <a:ea typeface="+mn-ea"/>
                <a:cs typeface="+mn-cs"/>
              </a:defRPr>
            </a:lvl9pPr>
          </a:lstStyle>
          <a:p>
            <a:pPr algn="just">
              <a:defRPr/>
            </a:pPr>
            <a:r>
              <a:rPr lang="es-MX" sz="1600" dirty="0">
                <a:solidFill>
                  <a:srgbClr val="E543BB"/>
                </a:solidFill>
                <a:latin typeface="Antique Olive" panose="020B0603020204030204" pitchFamily="34" charset="0"/>
              </a:rPr>
              <a:t>Consejo General del INE</a:t>
            </a:r>
            <a:r>
              <a:rPr lang="es-MX" sz="1600" dirty="0">
                <a:solidFill>
                  <a:srgbClr val="000000"/>
                </a:solidFill>
                <a:latin typeface="Antique Olive" panose="020B0603020204030204" pitchFamily="34" charset="0"/>
              </a:rPr>
              <a:t> aprobó acciones afirmativas que partidos políticos y coaliciones deben cumplir en el registro de candidaturas a Diputaciones Federales  de Mayoría Relativa (MR) y Representación Proporcional (RP).</a:t>
            </a:r>
          </a:p>
        </p:txBody>
      </p:sp>
      <p:cxnSp>
        <p:nvCxnSpPr>
          <p:cNvPr id="6" name="Conector recto 5">
            <a:extLst>
              <a:ext uri="{FF2B5EF4-FFF2-40B4-BE49-F238E27FC236}">
                <a16:creationId xmlns:a16="http://schemas.microsoft.com/office/drawing/2014/main" id="{0C16355E-6C6F-4518-A027-3A1C9C85AA46}"/>
              </a:ext>
            </a:extLst>
          </p:cNvPr>
          <p:cNvCxnSpPr>
            <a:cxnSpLocks/>
          </p:cNvCxnSpPr>
          <p:nvPr/>
        </p:nvCxnSpPr>
        <p:spPr>
          <a:xfrm>
            <a:off x="1590628" y="1791238"/>
            <a:ext cx="5634029" cy="0"/>
          </a:xfrm>
          <a:prstGeom prst="line">
            <a:avLst/>
          </a:prstGeom>
          <a:ln w="57150">
            <a:solidFill>
              <a:srgbClr val="660066"/>
            </a:solidFill>
            <a:prstDash val="sysDot"/>
          </a:ln>
        </p:spPr>
        <p:style>
          <a:lnRef idx="1">
            <a:schemeClr val="accent1"/>
          </a:lnRef>
          <a:fillRef idx="0">
            <a:schemeClr val="accent1"/>
          </a:fillRef>
          <a:effectRef idx="0">
            <a:schemeClr val="accent1"/>
          </a:effectRef>
          <a:fontRef idx="minor">
            <a:schemeClr val="tx1"/>
          </a:fontRef>
        </p:style>
      </p:cxnSp>
      <p:sp>
        <p:nvSpPr>
          <p:cNvPr id="8" name="Rectángulo 7">
            <a:extLst>
              <a:ext uri="{FF2B5EF4-FFF2-40B4-BE49-F238E27FC236}">
                <a16:creationId xmlns:a16="http://schemas.microsoft.com/office/drawing/2014/main" id="{3B14B01F-095D-4A57-AF4F-F53F4765A1B6}"/>
              </a:ext>
            </a:extLst>
          </p:cNvPr>
          <p:cNvSpPr/>
          <p:nvPr/>
        </p:nvSpPr>
        <p:spPr>
          <a:xfrm>
            <a:off x="635726" y="1861682"/>
            <a:ext cx="8335439" cy="1815882"/>
          </a:xfrm>
          <a:prstGeom prst="rect">
            <a:avLst/>
          </a:prstGeom>
        </p:spPr>
        <p:txBody>
          <a:bodyPr wrap="square">
            <a:spAutoFit/>
          </a:bodyPr>
          <a:lstStyle/>
          <a:p>
            <a:pPr algn="just">
              <a:defRPr/>
            </a:pPr>
            <a:r>
              <a:rPr lang="es-MX" sz="1600" b="1" dirty="0">
                <a:solidFill>
                  <a:srgbClr val="073884"/>
                </a:solidFill>
                <a:latin typeface="Antique Olive" panose="020B0603020204030204" pitchFamily="34" charset="0"/>
              </a:rPr>
              <a:t>Personas Indígenas  30 fórmulas (en forma paritaria)</a:t>
            </a:r>
            <a:endParaRPr lang="es-MX" sz="1600" b="1" dirty="0">
              <a:solidFill>
                <a:srgbClr val="660066"/>
              </a:solidFill>
              <a:latin typeface="Antique Olive" panose="020B0603020204030204" pitchFamily="34" charset="0"/>
            </a:endParaRPr>
          </a:p>
          <a:p>
            <a:pPr marL="108871" indent="-108871" algn="just">
              <a:buFont typeface="Wingdings" panose="05000000000000000000" pitchFamily="2" charset="2"/>
              <a:buChar char="§"/>
              <a:defRPr/>
            </a:pPr>
            <a:r>
              <a:rPr lang="es-MX" sz="1600" b="1" dirty="0">
                <a:solidFill>
                  <a:srgbClr val="660066"/>
                </a:solidFill>
                <a:latin typeface="Antique Olive" panose="020B0603020204030204" pitchFamily="34" charset="0"/>
              </a:rPr>
              <a:t>21 fórmulas de candidaturas de MR en 21 distritos indígenas concretos, en los que exclusivamente se deben postular personas de esa comunidad.</a:t>
            </a:r>
            <a:r>
              <a:rPr lang="es-MX" sz="1600" dirty="0">
                <a:solidFill>
                  <a:srgbClr val="000000"/>
                </a:solidFill>
                <a:latin typeface="Antique Olive" panose="020B0603020204030204" pitchFamily="34" charset="0"/>
              </a:rPr>
              <a:t>  (En 11 formulas deben postularse mujeres indígenas)</a:t>
            </a:r>
            <a:endParaRPr lang="es-MX" sz="1600" b="1" dirty="0">
              <a:solidFill>
                <a:srgbClr val="660066"/>
              </a:solidFill>
              <a:latin typeface="Antique Olive" panose="020B0603020204030204" pitchFamily="34" charset="0"/>
            </a:endParaRPr>
          </a:p>
          <a:p>
            <a:pPr marL="108871" indent="-108871">
              <a:buFont typeface="Wingdings" panose="05000000000000000000" pitchFamily="2" charset="2"/>
              <a:buChar char="§"/>
              <a:defRPr/>
            </a:pPr>
            <a:r>
              <a:rPr lang="es-MX" sz="1600" b="1" dirty="0">
                <a:solidFill>
                  <a:srgbClr val="660066"/>
                </a:solidFill>
                <a:latin typeface="Antique Olive" panose="020B0603020204030204" pitchFamily="34" charset="0"/>
              </a:rPr>
              <a:t> 9 fórmulas de candidaturas de RP </a:t>
            </a:r>
            <a:r>
              <a:rPr lang="es-MX" sz="1600" dirty="0">
                <a:solidFill>
                  <a:srgbClr val="000000"/>
                </a:solidFill>
                <a:latin typeface="Antique Olive" panose="020B0603020204030204" pitchFamily="34" charset="0"/>
              </a:rPr>
              <a:t>en las Circunscripciones Plurinominales (CP): 1ª CP = 1 fórmula; 2ª CP = 1 fórmula; 3ª CP = 4 fórmulas; 4ª CP = 2 fórmulas; 5ª CP = 1 fórmula.      (En los primeros 10 lugares de las listas y 5 fórmulas deben ser del mismo género).</a:t>
            </a:r>
          </a:p>
        </p:txBody>
      </p:sp>
      <p:sp>
        <p:nvSpPr>
          <p:cNvPr id="10" name="Marcador de contenido 2">
            <a:extLst>
              <a:ext uri="{FF2B5EF4-FFF2-40B4-BE49-F238E27FC236}">
                <a16:creationId xmlns:a16="http://schemas.microsoft.com/office/drawing/2014/main" id="{12DD73FA-98EA-4164-B266-7D5F23AEDAD0}"/>
              </a:ext>
            </a:extLst>
          </p:cNvPr>
          <p:cNvSpPr txBox="1">
            <a:spLocks/>
          </p:cNvSpPr>
          <p:nvPr/>
        </p:nvSpPr>
        <p:spPr>
          <a:xfrm>
            <a:off x="2053078" y="3402226"/>
            <a:ext cx="6571519" cy="739134"/>
          </a:xfrm>
          <a:prstGeom prst="rect">
            <a:avLst/>
          </a:prstGeom>
        </p:spPr>
        <p:txBody>
          <a:bodyPr vert="horz" lIns="34837" tIns="17419" rIns="34837" bIns="17419"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None/>
              <a:defRPr/>
            </a:pPr>
            <a:endParaRPr lang="es-MX" sz="1100" b="1" dirty="0">
              <a:solidFill>
                <a:srgbClr val="073884"/>
              </a:solidFill>
              <a:latin typeface="Antique Olive" panose="020B0603020204030204" pitchFamily="34" charset="0"/>
            </a:endParaRPr>
          </a:p>
        </p:txBody>
      </p:sp>
      <p:sp>
        <p:nvSpPr>
          <p:cNvPr id="14" name="Marcador de contenido 2">
            <a:extLst>
              <a:ext uri="{FF2B5EF4-FFF2-40B4-BE49-F238E27FC236}">
                <a16:creationId xmlns:a16="http://schemas.microsoft.com/office/drawing/2014/main" id="{E9FE49E3-356C-4062-85ED-44AE2ACEB391}"/>
              </a:ext>
            </a:extLst>
          </p:cNvPr>
          <p:cNvSpPr txBox="1">
            <a:spLocks/>
          </p:cNvSpPr>
          <p:nvPr/>
        </p:nvSpPr>
        <p:spPr>
          <a:xfrm>
            <a:off x="635727" y="3883836"/>
            <a:ext cx="7086204" cy="1256428"/>
          </a:xfrm>
          <a:prstGeom prst="rect">
            <a:avLst/>
          </a:prstGeom>
        </p:spPr>
        <p:txBody>
          <a:bodyPr vert="horz" lIns="34837" tIns="17419" rIns="34837" bIns="17419"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None/>
              <a:defRPr/>
            </a:pPr>
            <a:r>
              <a:rPr lang="es-MX" sz="1600" b="1" dirty="0">
                <a:solidFill>
                  <a:srgbClr val="073884"/>
                </a:solidFill>
                <a:latin typeface="Antique Olive" panose="020B0603020204030204" pitchFamily="34" charset="0"/>
              </a:rPr>
              <a:t>Personas con Discapacidad 8 fórmulas (en forma paritaria)</a:t>
            </a:r>
          </a:p>
          <a:p>
            <a:pPr algn="just">
              <a:buFontTx/>
              <a:buChar char="-"/>
              <a:defRPr/>
            </a:pPr>
            <a:r>
              <a:rPr lang="es-MX" sz="1600" b="1" dirty="0">
                <a:solidFill>
                  <a:srgbClr val="660066"/>
                </a:solidFill>
                <a:latin typeface="Antique Olive" panose="020B0603020204030204" pitchFamily="34" charset="0"/>
              </a:rPr>
              <a:t>6 fórmulas de candidaturas de MR</a:t>
            </a:r>
            <a:r>
              <a:rPr lang="es-MX" sz="1600" dirty="0">
                <a:solidFill>
                  <a:srgbClr val="000000"/>
                </a:solidFill>
                <a:latin typeface="Antique Olive" panose="020B0603020204030204" pitchFamily="34" charset="0"/>
              </a:rPr>
              <a:t> en cualquiera de los 300 Distritos Electorales Federales. </a:t>
            </a:r>
          </a:p>
          <a:p>
            <a:pPr algn="just">
              <a:buFontTx/>
              <a:buChar char="-"/>
              <a:defRPr/>
            </a:pPr>
            <a:r>
              <a:rPr lang="es-MX" sz="1600" b="1" dirty="0">
                <a:solidFill>
                  <a:srgbClr val="660066"/>
                </a:solidFill>
                <a:latin typeface="Antique Olive" panose="020B0603020204030204" pitchFamily="34" charset="0"/>
              </a:rPr>
              <a:t>2 fórmulas de candidaturas de RP </a:t>
            </a:r>
            <a:r>
              <a:rPr lang="es-MX" sz="1600" dirty="0">
                <a:solidFill>
                  <a:srgbClr val="000000"/>
                </a:solidFill>
                <a:latin typeface="Antique Olive" panose="020B0603020204030204" pitchFamily="34" charset="0"/>
              </a:rPr>
              <a:t>en cualquiera de las 5 Circunscripciones Plurinominales y en los primeros 10 lugares de las listas. </a:t>
            </a:r>
          </a:p>
        </p:txBody>
      </p:sp>
      <p:cxnSp>
        <p:nvCxnSpPr>
          <p:cNvPr id="17" name="Conector recto 16">
            <a:extLst>
              <a:ext uri="{FF2B5EF4-FFF2-40B4-BE49-F238E27FC236}">
                <a16:creationId xmlns:a16="http://schemas.microsoft.com/office/drawing/2014/main" id="{CCD1BEB6-534D-48B7-AFF5-0FE3C4AC292E}"/>
              </a:ext>
            </a:extLst>
          </p:cNvPr>
          <p:cNvCxnSpPr>
            <a:cxnSpLocks/>
          </p:cNvCxnSpPr>
          <p:nvPr/>
        </p:nvCxnSpPr>
        <p:spPr>
          <a:xfrm>
            <a:off x="1757537" y="3771793"/>
            <a:ext cx="5964393" cy="0"/>
          </a:xfrm>
          <a:prstGeom prst="line">
            <a:avLst/>
          </a:prstGeom>
          <a:ln w="57150">
            <a:solidFill>
              <a:srgbClr val="660066"/>
            </a:solidFill>
            <a:prstDash val="sysDot"/>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8B2C4D76-3D91-45CE-B3F9-694A1FF3D3FA}"/>
              </a:ext>
            </a:extLst>
          </p:cNvPr>
          <p:cNvCxnSpPr>
            <a:cxnSpLocks/>
          </p:cNvCxnSpPr>
          <p:nvPr/>
        </p:nvCxnSpPr>
        <p:spPr>
          <a:xfrm>
            <a:off x="1691950" y="5284566"/>
            <a:ext cx="6932646" cy="0"/>
          </a:xfrm>
          <a:prstGeom prst="line">
            <a:avLst/>
          </a:prstGeom>
          <a:ln w="57150">
            <a:solidFill>
              <a:srgbClr val="660066"/>
            </a:solidFill>
            <a:prstDash val="sysDot"/>
          </a:ln>
        </p:spPr>
        <p:style>
          <a:lnRef idx="1">
            <a:schemeClr val="accent1"/>
          </a:lnRef>
          <a:fillRef idx="0">
            <a:schemeClr val="accent1"/>
          </a:fillRef>
          <a:effectRef idx="0">
            <a:schemeClr val="accent1"/>
          </a:effectRef>
          <a:fontRef idx="minor">
            <a:schemeClr val="tx1"/>
          </a:fontRef>
        </p:style>
      </p:cxnSp>
      <p:sp>
        <p:nvSpPr>
          <p:cNvPr id="19" name="Marcador de contenido 2">
            <a:extLst>
              <a:ext uri="{FF2B5EF4-FFF2-40B4-BE49-F238E27FC236}">
                <a16:creationId xmlns:a16="http://schemas.microsoft.com/office/drawing/2014/main" id="{1DB60BA1-0A5C-475E-B84D-C86D6A856527}"/>
              </a:ext>
            </a:extLst>
          </p:cNvPr>
          <p:cNvSpPr txBox="1">
            <a:spLocks/>
          </p:cNvSpPr>
          <p:nvPr/>
        </p:nvSpPr>
        <p:spPr>
          <a:xfrm>
            <a:off x="635726" y="5454552"/>
            <a:ext cx="8076913" cy="739134"/>
          </a:xfrm>
          <a:prstGeom prst="rect">
            <a:avLst/>
          </a:prstGeom>
        </p:spPr>
        <p:txBody>
          <a:bodyPr vert="horz" lIns="34837" tIns="17419" rIns="34837" bIns="17419"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None/>
              <a:defRPr/>
            </a:pPr>
            <a:r>
              <a:rPr lang="es-MX" sz="1600" b="1" dirty="0">
                <a:solidFill>
                  <a:srgbClr val="073884"/>
                </a:solidFill>
                <a:latin typeface="Antique Olive" panose="020B0603020204030204" pitchFamily="34" charset="0"/>
              </a:rPr>
              <a:t>Personas Afromexicanas 4 fórmulas (en forma paritaria)</a:t>
            </a:r>
          </a:p>
          <a:p>
            <a:pPr algn="just">
              <a:buFontTx/>
              <a:buChar char="-"/>
              <a:defRPr/>
            </a:pPr>
            <a:r>
              <a:rPr lang="es-MX" sz="1600" b="1" dirty="0">
                <a:solidFill>
                  <a:srgbClr val="660066"/>
                </a:solidFill>
                <a:latin typeface="Antique Olive" panose="020B0603020204030204" pitchFamily="34" charset="0"/>
              </a:rPr>
              <a:t>3 fórmulas de candidaturas de MR</a:t>
            </a:r>
            <a:r>
              <a:rPr lang="es-MX" sz="1600" dirty="0">
                <a:solidFill>
                  <a:srgbClr val="000000"/>
                </a:solidFill>
                <a:latin typeface="Antique Olive" panose="020B0603020204030204" pitchFamily="34" charset="0"/>
              </a:rPr>
              <a:t> en cualquiera de los 300 Distritos Electorales Federales. </a:t>
            </a:r>
          </a:p>
          <a:p>
            <a:pPr algn="just">
              <a:buFontTx/>
              <a:buChar char="-"/>
              <a:defRPr/>
            </a:pPr>
            <a:r>
              <a:rPr lang="es-MX" sz="1600" b="1" dirty="0">
                <a:solidFill>
                  <a:srgbClr val="660066"/>
                </a:solidFill>
                <a:latin typeface="Antique Olive" panose="020B0603020204030204" pitchFamily="34" charset="0"/>
              </a:rPr>
              <a:t>1 fórmula de candidatura de RP </a:t>
            </a:r>
            <a:r>
              <a:rPr lang="es-MX" sz="1600" dirty="0">
                <a:solidFill>
                  <a:srgbClr val="000000"/>
                </a:solidFill>
                <a:latin typeface="Antique Olive" panose="020B0603020204030204" pitchFamily="34" charset="0"/>
              </a:rPr>
              <a:t>en cualquiera de las 5 Circunscripciones Plurinominales y en los primero 10 lugares de las listas. </a:t>
            </a:r>
          </a:p>
          <a:p>
            <a:pPr marL="0" indent="0" algn="just">
              <a:buNone/>
              <a:defRPr/>
            </a:pPr>
            <a:endParaRPr lang="es-MX" sz="1600" b="1" dirty="0">
              <a:solidFill>
                <a:srgbClr val="073884"/>
              </a:solidFill>
              <a:latin typeface="Antique Olive" panose="020B0603020204030204" pitchFamily="34" charset="0"/>
            </a:endParaRPr>
          </a:p>
        </p:txBody>
      </p:sp>
      <p:pic>
        <p:nvPicPr>
          <p:cNvPr id="26" name="Picture 2">
            <a:extLst>
              <a:ext uri="{FF2B5EF4-FFF2-40B4-BE49-F238E27FC236}">
                <a16:creationId xmlns:a16="http://schemas.microsoft.com/office/drawing/2014/main" id="{C1EF8552-A431-4CCB-B352-F3C7158C9C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27826" y="3172637"/>
            <a:ext cx="3409705" cy="1967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80337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 descr="Diversidad sexual en personas adultas mayores | Instituto Nacional de las  Personas Adultas Mayores | Gobierno | gob.mx">
            <a:extLst>
              <a:ext uri="{FF2B5EF4-FFF2-40B4-BE49-F238E27FC236}">
                <a16:creationId xmlns:a16="http://schemas.microsoft.com/office/drawing/2014/main" id="{6AC183A4-9BFE-4543-B97F-3043190B17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6306" y="1110065"/>
            <a:ext cx="3674471" cy="231893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8" name="CuadroTexto 27">
            <a:extLst>
              <a:ext uri="{FF2B5EF4-FFF2-40B4-BE49-F238E27FC236}">
                <a16:creationId xmlns:a16="http://schemas.microsoft.com/office/drawing/2014/main" id="{FA20F40C-B866-40D5-B08B-E306129EF0C4}"/>
              </a:ext>
            </a:extLst>
          </p:cNvPr>
          <p:cNvSpPr txBox="1"/>
          <p:nvPr/>
        </p:nvSpPr>
        <p:spPr>
          <a:xfrm>
            <a:off x="592185" y="5301567"/>
            <a:ext cx="10001796" cy="615553"/>
          </a:xfrm>
          <a:prstGeom prst="rect">
            <a:avLst/>
          </a:prstGeom>
          <a:noFill/>
        </p:spPr>
        <p:txBody>
          <a:bodyPr wrap="square" rtlCol="0">
            <a:spAutoFit/>
          </a:bodyPr>
          <a:lstStyle/>
          <a:p>
            <a:pPr algn="just">
              <a:defRPr/>
            </a:pPr>
            <a:r>
              <a:rPr lang="es-MX" sz="1300" dirty="0">
                <a:solidFill>
                  <a:srgbClr val="000000"/>
                </a:solidFill>
                <a:latin typeface="Antique Olive" panose="020B0603020204030204" pitchFamily="34" charset="0"/>
              </a:rPr>
              <a:t>Estas acciones afirmativas definen el mínimo de fórmulas de cada grupo vulnerable que deben registrar los partidos </a:t>
            </a:r>
            <a:r>
              <a:rPr lang="es-MX" sz="1600" dirty="0">
                <a:solidFill>
                  <a:srgbClr val="000000"/>
                </a:solidFill>
                <a:latin typeface="Antique Olive" panose="020B0603020204030204" pitchFamily="34" charset="0"/>
              </a:rPr>
              <a:t>políticos</a:t>
            </a:r>
            <a:r>
              <a:rPr lang="es-MX" sz="1300" dirty="0">
                <a:solidFill>
                  <a:srgbClr val="000000"/>
                </a:solidFill>
                <a:latin typeface="Antique Olive" panose="020B0603020204030204" pitchFamily="34" charset="0"/>
              </a:rPr>
              <a:t> y coaliciones. </a:t>
            </a:r>
          </a:p>
          <a:p>
            <a:pPr algn="just">
              <a:spcBef>
                <a:spcPts val="600"/>
              </a:spcBef>
              <a:defRPr/>
            </a:pPr>
            <a:r>
              <a:rPr lang="es-MX" sz="1300" dirty="0">
                <a:solidFill>
                  <a:srgbClr val="000000"/>
                </a:solidFill>
                <a:latin typeface="Antique Olive" panose="020B0603020204030204" pitchFamily="34" charset="0"/>
              </a:rPr>
              <a:t>Cada fórmula debe integrarse por personas del mismo grupo vulnerable (propietaria y suplente).</a:t>
            </a:r>
          </a:p>
        </p:txBody>
      </p:sp>
      <p:grpSp>
        <p:nvGrpSpPr>
          <p:cNvPr id="30" name="Grupo 29">
            <a:extLst>
              <a:ext uri="{FF2B5EF4-FFF2-40B4-BE49-F238E27FC236}">
                <a16:creationId xmlns:a16="http://schemas.microsoft.com/office/drawing/2014/main" id="{E02A0D13-BA3B-40AD-A08B-CF99DA006475}"/>
              </a:ext>
            </a:extLst>
          </p:cNvPr>
          <p:cNvGrpSpPr/>
          <p:nvPr/>
        </p:nvGrpSpPr>
        <p:grpSpPr>
          <a:xfrm>
            <a:off x="1524000" y="6060511"/>
            <a:ext cx="9158852" cy="769496"/>
            <a:chOff x="0" y="10023226"/>
            <a:chExt cx="7199312" cy="588403"/>
          </a:xfrm>
        </p:grpSpPr>
        <p:sp>
          <p:nvSpPr>
            <p:cNvPr id="31" name="Rectángulo 30">
              <a:extLst>
                <a:ext uri="{FF2B5EF4-FFF2-40B4-BE49-F238E27FC236}">
                  <a16:creationId xmlns:a16="http://schemas.microsoft.com/office/drawing/2014/main" id="{1E2AB7F2-969C-45D8-AF89-208637D3A2F4}"/>
                </a:ext>
              </a:extLst>
            </p:cNvPr>
            <p:cNvSpPr/>
            <p:nvPr/>
          </p:nvSpPr>
          <p:spPr>
            <a:xfrm>
              <a:off x="0" y="10023226"/>
              <a:ext cx="7199312" cy="588403"/>
            </a:xfrm>
            <a:prstGeom prst="rect">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MX" sz="1400">
                <a:solidFill>
                  <a:srgbClr val="000000"/>
                </a:solidFill>
                <a:latin typeface="Century Gothic"/>
              </a:endParaRPr>
            </a:p>
          </p:txBody>
        </p:sp>
        <p:grpSp>
          <p:nvGrpSpPr>
            <p:cNvPr id="32" name="Grupo 31">
              <a:extLst>
                <a:ext uri="{FF2B5EF4-FFF2-40B4-BE49-F238E27FC236}">
                  <a16:creationId xmlns:a16="http://schemas.microsoft.com/office/drawing/2014/main" id="{07F3E160-A0A6-4BE7-BC25-9D8FC84E11EB}"/>
                </a:ext>
              </a:extLst>
            </p:cNvPr>
            <p:cNvGrpSpPr/>
            <p:nvPr/>
          </p:nvGrpSpPr>
          <p:grpSpPr>
            <a:xfrm>
              <a:off x="532256" y="10115759"/>
              <a:ext cx="5919215" cy="412351"/>
              <a:chOff x="351515" y="10800738"/>
              <a:chExt cx="5919215" cy="412351"/>
            </a:xfrm>
          </p:grpSpPr>
          <p:sp>
            <p:nvSpPr>
              <p:cNvPr id="33" name="Rectángulo 32">
                <a:extLst>
                  <a:ext uri="{FF2B5EF4-FFF2-40B4-BE49-F238E27FC236}">
                    <a16:creationId xmlns:a16="http://schemas.microsoft.com/office/drawing/2014/main" id="{CE1809D5-51BA-45D9-82FA-CF7AA981373D}"/>
                  </a:ext>
                </a:extLst>
              </p:cNvPr>
              <p:cNvSpPr/>
              <p:nvPr/>
            </p:nvSpPr>
            <p:spPr>
              <a:xfrm>
                <a:off x="351515" y="10805740"/>
                <a:ext cx="5919215" cy="3835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MX" sz="14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@adriafavela     			@adrianafavelaherrera</a:t>
                </a:r>
              </a:p>
            </p:txBody>
          </p:sp>
          <p:pic>
            <p:nvPicPr>
              <p:cNvPr id="34" name="Imagen 33" descr="Imagen que contiene hacha&#10;&#10;Descripción generada automáticamente">
                <a:extLst>
                  <a:ext uri="{FF2B5EF4-FFF2-40B4-BE49-F238E27FC236}">
                    <a16:creationId xmlns:a16="http://schemas.microsoft.com/office/drawing/2014/main" id="{412FFFB6-9274-43B6-99B9-22BC637BEF2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84083" y="10800738"/>
                <a:ext cx="383588" cy="412351"/>
              </a:xfrm>
              <a:prstGeom prst="rect">
                <a:avLst/>
              </a:prstGeom>
              <a:noFill/>
            </p:spPr>
          </p:pic>
          <p:pic>
            <p:nvPicPr>
              <p:cNvPr id="35" name="Imagen 34" descr="Imagen que contiene objeto, señal, kit de primeros auxilios&#10;&#10;Descripción generada automáticamente">
                <a:extLst>
                  <a:ext uri="{FF2B5EF4-FFF2-40B4-BE49-F238E27FC236}">
                    <a16:creationId xmlns:a16="http://schemas.microsoft.com/office/drawing/2014/main" id="{B39B3385-F037-4EF5-A898-19B4C6217842}"/>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603716" y="10819396"/>
                <a:ext cx="383589" cy="383589"/>
              </a:xfrm>
              <a:prstGeom prst="rect">
                <a:avLst/>
              </a:prstGeom>
              <a:noFill/>
            </p:spPr>
          </p:pic>
        </p:grpSp>
      </p:grpSp>
      <p:sp>
        <p:nvSpPr>
          <p:cNvPr id="37" name="Marcador de contenido 2">
            <a:extLst>
              <a:ext uri="{FF2B5EF4-FFF2-40B4-BE49-F238E27FC236}">
                <a16:creationId xmlns:a16="http://schemas.microsoft.com/office/drawing/2014/main" id="{150F60F4-4235-4338-A68B-3E3CCBF3722E}"/>
              </a:ext>
            </a:extLst>
          </p:cNvPr>
          <p:cNvSpPr txBox="1">
            <a:spLocks/>
          </p:cNvSpPr>
          <p:nvPr/>
        </p:nvSpPr>
        <p:spPr>
          <a:xfrm>
            <a:off x="592184" y="4078177"/>
            <a:ext cx="8315206" cy="2154630"/>
          </a:xfrm>
          <a:prstGeom prst="rect">
            <a:avLst/>
          </a:prstGeom>
        </p:spPr>
        <p:txBody>
          <a:bodyPr vert="horz" lIns="34837" tIns="17419" rIns="34837" bIns="17419"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None/>
              <a:defRPr/>
            </a:pPr>
            <a:r>
              <a:rPr lang="es-MX" sz="1600" b="1" dirty="0">
                <a:solidFill>
                  <a:srgbClr val="073884"/>
                </a:solidFill>
                <a:latin typeface="Antique Olive" panose="020B0603020204030204" pitchFamily="34" charset="0"/>
              </a:rPr>
              <a:t>Personas mexicanas migrantes 5 fórmulas (3 deberán ser de distinto género) </a:t>
            </a:r>
          </a:p>
          <a:p>
            <a:pPr algn="just">
              <a:buFontTx/>
              <a:buChar char="-"/>
              <a:defRPr/>
            </a:pPr>
            <a:r>
              <a:rPr lang="es-MX" sz="1600" b="1" dirty="0">
                <a:solidFill>
                  <a:srgbClr val="660066"/>
                </a:solidFill>
                <a:latin typeface="Antique Olive" panose="020B0603020204030204" pitchFamily="34" charset="0"/>
              </a:rPr>
              <a:t>5 fórmulas RP, </a:t>
            </a:r>
            <a:r>
              <a:rPr lang="es-MX" sz="1600" dirty="0">
                <a:solidFill>
                  <a:srgbClr val="000000"/>
                </a:solidFill>
                <a:latin typeface="Antique Olive" panose="020B0603020204030204" pitchFamily="34" charset="0"/>
              </a:rPr>
              <a:t>1 en cada CP y en los primeros 10 lugares de listas.</a:t>
            </a:r>
          </a:p>
          <a:p>
            <a:pPr marL="0" indent="0" algn="just" defTabSz="914400">
              <a:lnSpc>
                <a:spcPct val="100000"/>
              </a:lnSpc>
              <a:spcBef>
                <a:spcPts val="600"/>
              </a:spcBef>
              <a:buNone/>
              <a:defRPr/>
            </a:pPr>
            <a:r>
              <a:rPr lang="es-MX" sz="1600" dirty="0">
                <a:solidFill>
                  <a:srgbClr val="000000"/>
                </a:solidFill>
                <a:latin typeface="Antique Olive" panose="020B0603020204030204" pitchFamily="34" charset="0"/>
              </a:rPr>
              <a:t>Únicamente se deben postular personas migrantes y residentes en el extranjero</a:t>
            </a:r>
          </a:p>
        </p:txBody>
      </p:sp>
      <p:pic>
        <p:nvPicPr>
          <p:cNvPr id="3" name="Gráfico 2" descr="América en globo terráqueo">
            <a:extLst>
              <a:ext uri="{FF2B5EF4-FFF2-40B4-BE49-F238E27FC236}">
                <a16:creationId xmlns:a16="http://schemas.microsoft.com/office/drawing/2014/main" id="{93CC2B69-FB72-4499-AD23-D9DD9AC00F2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73578" y="3168875"/>
            <a:ext cx="2487520" cy="2487520"/>
          </a:xfrm>
          <a:prstGeom prst="rect">
            <a:avLst/>
          </a:prstGeom>
        </p:spPr>
      </p:pic>
      <p:sp>
        <p:nvSpPr>
          <p:cNvPr id="39" name="Título 1">
            <a:extLst>
              <a:ext uri="{FF2B5EF4-FFF2-40B4-BE49-F238E27FC236}">
                <a16:creationId xmlns:a16="http://schemas.microsoft.com/office/drawing/2014/main" id="{656291C0-70CA-4E80-8A3A-9C7E405417B3}"/>
              </a:ext>
            </a:extLst>
          </p:cNvPr>
          <p:cNvSpPr txBox="1">
            <a:spLocks/>
          </p:cNvSpPr>
          <p:nvPr/>
        </p:nvSpPr>
        <p:spPr>
          <a:xfrm>
            <a:off x="1545872" y="-74645"/>
            <a:ext cx="9122128" cy="887589"/>
          </a:xfrm>
          <a:prstGeom prst="rect">
            <a:avLst/>
          </a:prstGeom>
          <a:solidFill>
            <a:srgbClr val="660066"/>
          </a:solidFill>
        </p:spPr>
        <p:txBody>
          <a:bodyPr vert="horz" lIns="34837" tIns="17419" rIns="34837" bIns="17419" rtlCol="0" anchor="b">
            <a:normAutofit/>
          </a:bodyPr>
          <a:lstStyle>
            <a:lvl1pPr algn="ctr" defTabSz="719907" rtl="0" eaLnBrk="1" latinLnBrk="0" hangingPunct="1">
              <a:lnSpc>
                <a:spcPct val="90000"/>
              </a:lnSpc>
              <a:spcBef>
                <a:spcPct val="0"/>
              </a:spcBef>
              <a:buNone/>
              <a:defRPr sz="4724" kern="1200">
                <a:solidFill>
                  <a:schemeClr val="tx1"/>
                </a:solidFill>
                <a:latin typeface="+mj-lt"/>
                <a:ea typeface="+mj-ea"/>
                <a:cs typeface="+mj-cs"/>
              </a:defRPr>
            </a:lvl1pPr>
          </a:lstStyle>
          <a:p>
            <a:pPr>
              <a:defRPr/>
            </a:pPr>
            <a:r>
              <a:rPr lang="es-MX" sz="2800" b="1" dirty="0">
                <a:solidFill>
                  <a:srgbClr val="FFFFFF"/>
                </a:solidFill>
                <a:latin typeface="Antique Olive" panose="020B0603020204030204" pitchFamily="34" charset="0"/>
              </a:rPr>
              <a:t>ACCIONES AFIRMATIVAS </a:t>
            </a:r>
            <a:endParaRPr lang="es-MX" sz="4000" b="1" dirty="0">
              <a:solidFill>
                <a:srgbClr val="FFFFFF"/>
              </a:solidFill>
              <a:latin typeface="Antique Olive" panose="020B0603020204030204" pitchFamily="34" charset="0"/>
            </a:endParaRPr>
          </a:p>
        </p:txBody>
      </p:sp>
      <p:cxnSp>
        <p:nvCxnSpPr>
          <p:cNvPr id="40" name="Conector recto 39">
            <a:extLst>
              <a:ext uri="{FF2B5EF4-FFF2-40B4-BE49-F238E27FC236}">
                <a16:creationId xmlns:a16="http://schemas.microsoft.com/office/drawing/2014/main" id="{46038B98-CC1A-4370-B255-279824666C84}"/>
              </a:ext>
            </a:extLst>
          </p:cNvPr>
          <p:cNvCxnSpPr>
            <a:cxnSpLocks/>
          </p:cNvCxnSpPr>
          <p:nvPr/>
        </p:nvCxnSpPr>
        <p:spPr>
          <a:xfrm>
            <a:off x="1607086" y="3857144"/>
            <a:ext cx="6706261" cy="0"/>
          </a:xfrm>
          <a:prstGeom prst="line">
            <a:avLst/>
          </a:prstGeom>
          <a:ln w="57150">
            <a:solidFill>
              <a:srgbClr val="660066"/>
            </a:solidFill>
            <a:prstDash val="sysDot"/>
          </a:ln>
        </p:spPr>
        <p:style>
          <a:lnRef idx="1">
            <a:schemeClr val="accent1"/>
          </a:lnRef>
          <a:fillRef idx="0">
            <a:schemeClr val="accent1"/>
          </a:fillRef>
          <a:effectRef idx="0">
            <a:schemeClr val="accent1"/>
          </a:effectRef>
          <a:fontRef idx="minor">
            <a:schemeClr val="tx1"/>
          </a:fontRef>
        </p:style>
      </p:cxnSp>
      <p:sp>
        <p:nvSpPr>
          <p:cNvPr id="27" name="Marcador de contenido 2">
            <a:extLst>
              <a:ext uri="{FF2B5EF4-FFF2-40B4-BE49-F238E27FC236}">
                <a16:creationId xmlns:a16="http://schemas.microsoft.com/office/drawing/2014/main" id="{A2847B77-FBB4-4FD1-BF43-D1C8F3C42750}"/>
              </a:ext>
            </a:extLst>
          </p:cNvPr>
          <p:cNvSpPr txBox="1">
            <a:spLocks/>
          </p:cNvSpPr>
          <p:nvPr/>
        </p:nvSpPr>
        <p:spPr>
          <a:xfrm>
            <a:off x="531223" y="931493"/>
            <a:ext cx="7393577" cy="2497507"/>
          </a:xfrm>
          <a:prstGeom prst="rect">
            <a:avLst/>
          </a:prstGeom>
        </p:spPr>
        <p:txBody>
          <a:bodyPr vert="horz" lIns="34837" tIns="17419" rIns="34837" bIns="17419"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defRPr/>
            </a:pPr>
            <a:r>
              <a:rPr lang="es-MX" sz="1600" b="1" dirty="0">
                <a:solidFill>
                  <a:srgbClr val="073884"/>
                </a:solidFill>
                <a:latin typeface="Antique Olive" panose="020B0603020204030204" pitchFamily="34" charset="0"/>
              </a:rPr>
              <a:t>Personas de la diversidad sexual 3 fórmulas (en forma paritaria)</a:t>
            </a:r>
          </a:p>
          <a:p>
            <a:pPr algn="just">
              <a:buFontTx/>
              <a:buChar char="-"/>
              <a:defRPr/>
            </a:pPr>
            <a:r>
              <a:rPr lang="es-MX" sz="1600" b="1" dirty="0">
                <a:solidFill>
                  <a:srgbClr val="660066"/>
                </a:solidFill>
                <a:latin typeface="Antique Olive" panose="020B0603020204030204" pitchFamily="34" charset="0"/>
              </a:rPr>
              <a:t>2 fórmulas de candidaturas de MR</a:t>
            </a:r>
            <a:r>
              <a:rPr lang="es-MX" sz="1600" dirty="0">
                <a:solidFill>
                  <a:srgbClr val="000000"/>
                </a:solidFill>
                <a:latin typeface="Antique Olive" panose="020B0603020204030204" pitchFamily="34" charset="0"/>
              </a:rPr>
              <a:t> en cualquiera de los 300 Distritos Electorales Federales. </a:t>
            </a:r>
          </a:p>
          <a:p>
            <a:pPr algn="just">
              <a:buFontTx/>
              <a:buChar char="-"/>
              <a:defRPr/>
            </a:pPr>
            <a:r>
              <a:rPr lang="es-MX" sz="1600" b="1" dirty="0">
                <a:solidFill>
                  <a:srgbClr val="660066"/>
                </a:solidFill>
                <a:latin typeface="Antique Olive" panose="020B0603020204030204" pitchFamily="34" charset="0"/>
              </a:rPr>
              <a:t>1 fórmula de candidatura de RP </a:t>
            </a:r>
            <a:r>
              <a:rPr lang="es-MX" sz="1600" dirty="0">
                <a:solidFill>
                  <a:srgbClr val="000000"/>
                </a:solidFill>
                <a:latin typeface="Antique Olive" panose="020B0603020204030204" pitchFamily="34" charset="0"/>
              </a:rPr>
              <a:t>en cualquiera de las 5 Circunscripciones Plurinominales y en los primero 10 lugares de las listas. </a:t>
            </a:r>
          </a:p>
          <a:p>
            <a:pPr marL="0" indent="0" algn="just">
              <a:buNone/>
              <a:defRPr/>
            </a:pPr>
            <a:r>
              <a:rPr lang="es-MX" sz="1600" dirty="0">
                <a:solidFill>
                  <a:srgbClr val="000000"/>
                </a:solidFill>
                <a:latin typeface="Antique Olive" panose="020B0603020204030204" pitchFamily="34" charset="0"/>
              </a:rPr>
              <a:t>Cada fórmula de personas de la diversidad sexual corresponderá al género al que se auto adscriban. </a:t>
            </a:r>
          </a:p>
          <a:p>
            <a:pPr marL="0" indent="0" algn="just">
              <a:buNone/>
              <a:defRPr/>
            </a:pPr>
            <a:r>
              <a:rPr lang="es-MX" sz="1600" dirty="0">
                <a:solidFill>
                  <a:srgbClr val="000000"/>
                </a:solidFill>
                <a:latin typeface="Antique Olive" panose="020B0603020204030204" pitchFamily="34" charset="0"/>
              </a:rPr>
              <a:t>Si se postulan personas no binarias, no serán consideradas en alguno de los géneros. A fin de cumplir con la paridad y evitar simulaciones o fraude a la ley, máximo se postularán 3 fórmulas de personas no binarias.</a:t>
            </a:r>
          </a:p>
        </p:txBody>
      </p:sp>
      <p:cxnSp>
        <p:nvCxnSpPr>
          <p:cNvPr id="16" name="Conector recto 15">
            <a:extLst>
              <a:ext uri="{FF2B5EF4-FFF2-40B4-BE49-F238E27FC236}">
                <a16:creationId xmlns:a16="http://schemas.microsoft.com/office/drawing/2014/main" id="{F35B43B6-28EB-4A10-8241-5D05BA3734E3}"/>
              </a:ext>
            </a:extLst>
          </p:cNvPr>
          <p:cNvCxnSpPr>
            <a:cxnSpLocks/>
          </p:cNvCxnSpPr>
          <p:nvPr/>
        </p:nvCxnSpPr>
        <p:spPr>
          <a:xfrm>
            <a:off x="1524001" y="5301566"/>
            <a:ext cx="6706261" cy="0"/>
          </a:xfrm>
          <a:prstGeom prst="line">
            <a:avLst/>
          </a:prstGeom>
          <a:ln w="57150">
            <a:solidFill>
              <a:srgbClr val="660066"/>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93049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72BC6A9A-081C-4FEA-B0AB-CF2BD582CA60}"/>
              </a:ext>
            </a:extLst>
          </p:cNvPr>
          <p:cNvGraphicFramePr>
            <a:graphicFrameLocks noGrp="1"/>
          </p:cNvGraphicFramePr>
          <p:nvPr>
            <p:extLst>
              <p:ext uri="{D42A27DB-BD31-4B8C-83A1-F6EECF244321}">
                <p14:modId xmlns:p14="http://schemas.microsoft.com/office/powerpoint/2010/main" val="1557054529"/>
              </p:ext>
            </p:extLst>
          </p:nvPr>
        </p:nvGraphicFramePr>
        <p:xfrm>
          <a:off x="269966" y="153386"/>
          <a:ext cx="11652067" cy="6551228"/>
        </p:xfrm>
        <a:graphic>
          <a:graphicData uri="http://schemas.openxmlformats.org/drawingml/2006/table">
            <a:tbl>
              <a:tblPr firstRow="1" firstCol="1" bandRow="1"/>
              <a:tblGrid>
                <a:gridCol w="1163421">
                  <a:extLst>
                    <a:ext uri="{9D8B030D-6E8A-4147-A177-3AD203B41FA5}">
                      <a16:colId xmlns:a16="http://schemas.microsoft.com/office/drawing/2014/main" val="860690448"/>
                    </a:ext>
                  </a:extLst>
                </a:gridCol>
                <a:gridCol w="911715">
                  <a:extLst>
                    <a:ext uri="{9D8B030D-6E8A-4147-A177-3AD203B41FA5}">
                      <a16:colId xmlns:a16="http://schemas.microsoft.com/office/drawing/2014/main" val="4234848586"/>
                    </a:ext>
                  </a:extLst>
                </a:gridCol>
                <a:gridCol w="911715">
                  <a:extLst>
                    <a:ext uri="{9D8B030D-6E8A-4147-A177-3AD203B41FA5}">
                      <a16:colId xmlns:a16="http://schemas.microsoft.com/office/drawing/2014/main" val="2202444067"/>
                    </a:ext>
                  </a:extLst>
                </a:gridCol>
                <a:gridCol w="1419412">
                  <a:extLst>
                    <a:ext uri="{9D8B030D-6E8A-4147-A177-3AD203B41FA5}">
                      <a16:colId xmlns:a16="http://schemas.microsoft.com/office/drawing/2014/main" val="1486486613"/>
                    </a:ext>
                  </a:extLst>
                </a:gridCol>
                <a:gridCol w="1419412">
                  <a:extLst>
                    <a:ext uri="{9D8B030D-6E8A-4147-A177-3AD203B41FA5}">
                      <a16:colId xmlns:a16="http://schemas.microsoft.com/office/drawing/2014/main" val="1964032724"/>
                    </a:ext>
                  </a:extLst>
                </a:gridCol>
                <a:gridCol w="1307148">
                  <a:extLst>
                    <a:ext uri="{9D8B030D-6E8A-4147-A177-3AD203B41FA5}">
                      <a16:colId xmlns:a16="http://schemas.microsoft.com/office/drawing/2014/main" val="407450551"/>
                    </a:ext>
                  </a:extLst>
                </a:gridCol>
                <a:gridCol w="1307148">
                  <a:extLst>
                    <a:ext uri="{9D8B030D-6E8A-4147-A177-3AD203B41FA5}">
                      <a16:colId xmlns:a16="http://schemas.microsoft.com/office/drawing/2014/main" val="1515304501"/>
                    </a:ext>
                  </a:extLst>
                </a:gridCol>
                <a:gridCol w="1041142">
                  <a:extLst>
                    <a:ext uri="{9D8B030D-6E8A-4147-A177-3AD203B41FA5}">
                      <a16:colId xmlns:a16="http://schemas.microsoft.com/office/drawing/2014/main" val="3444112911"/>
                    </a:ext>
                  </a:extLst>
                </a:gridCol>
                <a:gridCol w="1085477">
                  <a:extLst>
                    <a:ext uri="{9D8B030D-6E8A-4147-A177-3AD203B41FA5}">
                      <a16:colId xmlns:a16="http://schemas.microsoft.com/office/drawing/2014/main" val="679904580"/>
                    </a:ext>
                  </a:extLst>
                </a:gridCol>
                <a:gridCol w="1085477">
                  <a:extLst>
                    <a:ext uri="{9D8B030D-6E8A-4147-A177-3AD203B41FA5}">
                      <a16:colId xmlns:a16="http://schemas.microsoft.com/office/drawing/2014/main" val="2917675052"/>
                    </a:ext>
                  </a:extLst>
                </a:gridCol>
              </a:tblGrid>
              <a:tr h="288379">
                <a:tc gridSpan="10">
                  <a:txBody>
                    <a:bodyPr/>
                    <a:lstStyle/>
                    <a:p>
                      <a:pPr algn="ctr">
                        <a:lnSpc>
                          <a:spcPct val="100000"/>
                        </a:lnSpc>
                        <a:spcAft>
                          <a:spcPts val="0"/>
                        </a:spcAft>
                      </a:pPr>
                      <a:r>
                        <a:rPr lang="es-MX" sz="1800" b="1" dirty="0">
                          <a:effectLst/>
                          <a:latin typeface="Arial Narrow" panose="020B0606020202030204" pitchFamily="34" charset="0"/>
                          <a:ea typeface="Calibri" panose="020F0502020204030204" pitchFamily="34" charset="0"/>
                          <a:cs typeface="Times New Roman" panose="02020603050405020304" pitchFamily="18" charset="0"/>
                        </a:rPr>
                        <a:t>ACCIONES AFIRMATIVAS IMPLEMENTADAS POR EL INE</a:t>
                      </a:r>
                      <a:r>
                        <a:rPr lang="es-MX" sz="1800" b="1"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2021</a:t>
                      </a:r>
                      <a:endParaRPr lang="es-MX"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hMerge="1">
                  <a:txBody>
                    <a:bodyPr/>
                    <a:lstStyle/>
                    <a:p>
                      <a:endParaRPr lang="es-MX"/>
                    </a:p>
                  </a:txBody>
                  <a:tcPr/>
                </a:tc>
                <a:tc hMerge="1">
                  <a:txBody>
                    <a:bodyPr/>
                    <a:lstStyle/>
                    <a:p>
                      <a:endParaRPr lang="es-MX"/>
                    </a:p>
                  </a:txBody>
                  <a:tcPr/>
                </a:tc>
                <a:tc hMerge="1">
                  <a:txBody>
                    <a:bodyPr/>
                    <a:lstStyle/>
                    <a:p>
                      <a:endParaRPr lang="es-MX"/>
                    </a:p>
                  </a:txBody>
                  <a:tcPr>
                    <a:lnL w="12700" cap="flat" cmpd="sng" algn="ctr">
                      <a:solidFill>
                        <a:srgbClr val="000000"/>
                      </a:solidFill>
                      <a:prstDash val="solid"/>
                      <a:round/>
                      <a:headEnd type="none" w="med" len="med"/>
                      <a:tailEnd type="none" w="med" len="med"/>
                    </a:lnL>
                  </a:tcPr>
                </a:tc>
                <a:tc hMerge="1">
                  <a:txBody>
                    <a:bodyPr/>
                    <a:lstStyle/>
                    <a:p>
                      <a:endParaRPr lang="es-MX"/>
                    </a:p>
                  </a:txBody>
                  <a:tcPr>
                    <a:lnL w="12700" cap="flat" cmpd="sng" algn="ctr">
                      <a:solidFill>
                        <a:srgbClr val="000000"/>
                      </a:solidFill>
                      <a:prstDash val="solid"/>
                      <a:round/>
                      <a:headEnd type="none" w="med" len="med"/>
                      <a:tailEnd type="none" w="med" len="med"/>
                    </a:ln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2085297795"/>
                  </a:ext>
                </a:extLst>
              </a:tr>
              <a:tr h="288379">
                <a:tc rowSpan="2">
                  <a:txBody>
                    <a:bodyPr/>
                    <a:lstStyle/>
                    <a:p>
                      <a:pPr algn="ctr">
                        <a:lnSpc>
                          <a:spcPct val="100000"/>
                        </a:lnSpc>
                        <a:spcAft>
                          <a:spcPts val="0"/>
                        </a:spcAft>
                      </a:pPr>
                      <a:r>
                        <a:rPr lang="es-MX" sz="1800" b="1">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GRUPO DE PERSONAS</a:t>
                      </a:r>
                      <a:endParaRPr lang="es-MX" sz="1800" b="1">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gridSpan="3">
                  <a:txBody>
                    <a:bodyPr/>
                    <a:lstStyle/>
                    <a:p>
                      <a:pPr algn="ctr">
                        <a:lnSpc>
                          <a:spcPct val="100000"/>
                        </a:lnSpc>
                        <a:spcAft>
                          <a:spcPts val="0"/>
                        </a:spcAft>
                      </a:pPr>
                      <a:r>
                        <a:rPr lang="es-MX" sz="1800" b="1">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Registro mínimo</a:t>
                      </a:r>
                      <a:endParaRPr lang="es-MX" sz="1800" b="1">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hMerge="1">
                  <a:txBody>
                    <a:bodyPr/>
                    <a:lstStyle/>
                    <a:p>
                      <a:endParaRPr lang="es-MX"/>
                    </a:p>
                  </a:txBody>
                  <a:tcPr/>
                </a:tc>
                <a:tc hMerge="1">
                  <a:txBody>
                    <a:bodyPr/>
                    <a:lstStyle/>
                    <a:p>
                      <a:endParaRPr lang="es-MX"/>
                    </a:p>
                  </a:txBody>
                  <a:tcPr>
                    <a:lnL w="12700" cap="flat" cmpd="sng" algn="ctr">
                      <a:solidFill>
                        <a:srgbClr val="000000"/>
                      </a:solidFill>
                      <a:prstDash val="solid"/>
                      <a:round/>
                      <a:headEnd type="none" w="med" len="med"/>
                      <a:tailEnd type="none" w="med" len="med"/>
                    </a:lnL>
                  </a:tcPr>
                </a:tc>
                <a:tc gridSpan="3">
                  <a:txBody>
                    <a:bodyPr/>
                    <a:lstStyle/>
                    <a:p>
                      <a:pPr algn="ctr">
                        <a:lnSpc>
                          <a:spcPct val="100000"/>
                        </a:lnSpc>
                        <a:spcAft>
                          <a:spcPts val="0"/>
                        </a:spcAft>
                      </a:pPr>
                      <a:r>
                        <a:rPr lang="es-MX" sz="1800" b="1">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Registro ante INE</a:t>
                      </a:r>
                      <a:endParaRPr lang="es-MX" sz="1800" b="1">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2">
                        <a:lumMod val="40000"/>
                        <a:lumOff val="60000"/>
                      </a:schemeClr>
                    </a:solidFill>
                  </a:tcPr>
                </a:tc>
                <a:tc hMerge="1">
                  <a:txBody>
                    <a:bodyPr/>
                    <a:lstStyle/>
                    <a:p>
                      <a:endParaRPr lang="es-MX"/>
                    </a:p>
                  </a:txBody>
                  <a:tcPr/>
                </a:tc>
                <a:tc hMerge="1">
                  <a:txBody>
                    <a:bodyPr/>
                    <a:lstStyle/>
                    <a:p>
                      <a:endParaRPr lang="es-MX"/>
                    </a:p>
                  </a:txBody>
                  <a:tcPr/>
                </a:tc>
                <a:tc gridSpan="3">
                  <a:txBody>
                    <a:bodyPr/>
                    <a:lstStyle/>
                    <a:p>
                      <a:pPr algn="ctr">
                        <a:lnSpc>
                          <a:spcPct val="100000"/>
                        </a:lnSpc>
                        <a:spcAft>
                          <a:spcPts val="0"/>
                        </a:spcAft>
                      </a:pPr>
                      <a:r>
                        <a:rPr lang="es-MX" sz="1800" b="1"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Triunfo </a:t>
                      </a:r>
                      <a:endParaRPr lang="es-MX"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3418955767"/>
                  </a:ext>
                </a:extLst>
              </a:tr>
              <a:tr h="645986">
                <a:tc vMerge="1">
                  <a:txBody>
                    <a:bodyPr/>
                    <a:lstStyle/>
                    <a:p>
                      <a:endParaRPr lang="es-MX"/>
                    </a:p>
                  </a:txBody>
                  <a:tcPr/>
                </a:tc>
                <a:tc>
                  <a:txBody>
                    <a:bodyPr/>
                    <a:lstStyle/>
                    <a:p>
                      <a:pPr algn="ctr">
                        <a:lnSpc>
                          <a:spcPct val="100000"/>
                        </a:lnSpc>
                        <a:spcAft>
                          <a:spcPts val="0"/>
                        </a:spcAft>
                      </a:pPr>
                      <a:r>
                        <a:rPr lang="es-MX" sz="1800" b="1">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MR</a:t>
                      </a:r>
                      <a:endParaRPr lang="es-MX" sz="1800" b="1">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a:lnSpc>
                          <a:spcPct val="100000"/>
                        </a:lnSpc>
                        <a:spcAft>
                          <a:spcPts val="0"/>
                        </a:spcAft>
                      </a:pPr>
                      <a:r>
                        <a:rPr lang="es-MX" sz="1800" b="1">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RP</a:t>
                      </a:r>
                      <a:endParaRPr lang="es-MX" sz="1800" b="1">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a:lnSpc>
                          <a:spcPct val="100000"/>
                        </a:lnSpc>
                        <a:spcAft>
                          <a:spcPts val="0"/>
                        </a:spcAft>
                      </a:pPr>
                      <a:r>
                        <a:rPr lang="es-MX" sz="1800" b="1">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Total </a:t>
                      </a:r>
                      <a:endParaRPr lang="es-MX" sz="1800" b="1">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a:lnSpc>
                          <a:spcPct val="100000"/>
                        </a:lnSpc>
                        <a:spcAft>
                          <a:spcPts val="0"/>
                        </a:spcAft>
                      </a:pPr>
                      <a:r>
                        <a:rPr lang="es-MX" sz="1800" b="1">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MR</a:t>
                      </a:r>
                      <a:endParaRPr lang="es-MX" sz="1800" b="1">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a:lnSpc>
                          <a:spcPct val="100000"/>
                        </a:lnSpc>
                        <a:spcAft>
                          <a:spcPts val="0"/>
                        </a:spcAft>
                      </a:pPr>
                      <a:r>
                        <a:rPr lang="es-MX" sz="1800" b="1">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RP</a:t>
                      </a:r>
                      <a:endParaRPr lang="es-MX" sz="1800" b="1">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a:lnSpc>
                          <a:spcPct val="100000"/>
                        </a:lnSpc>
                        <a:spcAft>
                          <a:spcPts val="0"/>
                        </a:spcAft>
                      </a:pPr>
                      <a:r>
                        <a:rPr lang="es-MX" sz="1800" b="1">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Total </a:t>
                      </a:r>
                      <a:endParaRPr lang="es-MX" sz="1800" b="1">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a:lnSpc>
                          <a:spcPct val="100000"/>
                        </a:lnSpc>
                        <a:spcAft>
                          <a:spcPts val="0"/>
                        </a:spcAft>
                      </a:pPr>
                      <a:r>
                        <a:rPr lang="es-MX" sz="1800" b="1">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MR</a:t>
                      </a:r>
                      <a:endParaRPr lang="es-MX" sz="1800" b="1">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a:lnSpc>
                          <a:spcPct val="100000"/>
                        </a:lnSpc>
                        <a:spcAft>
                          <a:spcPts val="0"/>
                        </a:spcAft>
                      </a:pPr>
                      <a:r>
                        <a:rPr lang="es-MX" sz="1800" b="1">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RP</a:t>
                      </a:r>
                      <a:endParaRPr lang="es-MX" sz="1800" b="1">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a:lnSpc>
                          <a:spcPct val="100000"/>
                        </a:lnSpc>
                        <a:spcAft>
                          <a:spcPts val="0"/>
                        </a:spcAft>
                      </a:pPr>
                      <a:r>
                        <a:rPr lang="es-MX" sz="1800" b="1"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Total </a:t>
                      </a:r>
                      <a:endParaRPr lang="es-MX"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95020144"/>
                  </a:ext>
                </a:extLst>
              </a:tr>
              <a:tr h="896169">
                <a:tc>
                  <a:txBody>
                    <a:bodyPr/>
                    <a:lstStyle/>
                    <a:p>
                      <a:pPr algn="ctr">
                        <a:lnSpc>
                          <a:spcPct val="100000"/>
                        </a:lnSpc>
                        <a:spcAft>
                          <a:spcPts val="0"/>
                        </a:spcAft>
                      </a:pPr>
                      <a:r>
                        <a:rPr lang="es-MX" sz="14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Indígenas</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0000"/>
                        </a:lnSpc>
                        <a:spcAft>
                          <a:spcPts val="0"/>
                        </a:spcAft>
                      </a:pPr>
                      <a:r>
                        <a:rPr lang="es-MX" sz="1400">
                          <a:effectLst/>
                          <a:latin typeface="Arial Narrow" panose="020B0606020202030204" pitchFamily="34" charset="0"/>
                          <a:ea typeface="Calibri" panose="020F0502020204030204" pitchFamily="34" charset="0"/>
                          <a:cs typeface="Times New Roman" panose="02020603050405020304" pitchFamily="18" charset="0"/>
                        </a:rPr>
                        <a:t>21</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MX" sz="1400">
                          <a:effectLst/>
                          <a:latin typeface="Arial Narrow" panose="020B0606020202030204" pitchFamily="34" charset="0"/>
                          <a:ea typeface="Calibri" panose="020F0502020204030204" pitchFamily="34" charset="0"/>
                          <a:cs typeface="Times New Roman" panose="02020603050405020304" pitchFamily="18" charset="0"/>
                        </a:rPr>
                        <a:t>9</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s-MX" sz="1400">
                          <a:effectLst/>
                          <a:latin typeface="Arial Narrow" panose="020B0606020202030204" pitchFamily="34" charset="0"/>
                          <a:ea typeface="Calibri" panose="020F0502020204030204" pitchFamily="34" charset="0"/>
                          <a:cs typeface="Times New Roman" panose="02020603050405020304" pitchFamily="18" charset="0"/>
                        </a:rPr>
                        <a:t>3ª CP=4</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s-MX" sz="1400">
                          <a:effectLst/>
                          <a:latin typeface="Arial Narrow" panose="020B0606020202030204" pitchFamily="34" charset="0"/>
                          <a:ea typeface="Calibri" panose="020F0502020204030204" pitchFamily="34" charset="0"/>
                          <a:cs typeface="Times New Roman" panose="02020603050405020304" pitchFamily="18" charset="0"/>
                        </a:rPr>
                        <a:t>4ª CP=2</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MX" sz="2000" b="1"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30</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a:lnSpc>
                          <a:spcPct val="100000"/>
                        </a:lnSpc>
                        <a:spcAft>
                          <a:spcPts val="0"/>
                        </a:spcAft>
                      </a:pPr>
                      <a:r>
                        <a:rPr lang="es-MX" sz="1400">
                          <a:effectLst/>
                          <a:latin typeface="Arial Narrow" panose="020B0606020202030204" pitchFamily="34" charset="0"/>
                          <a:ea typeface="Calibri" panose="020F0502020204030204" pitchFamily="34" charset="0"/>
                          <a:cs typeface="Times New Roman" panose="02020603050405020304" pitchFamily="18" charset="0"/>
                        </a:rPr>
                        <a:t>210</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s-MX" sz="1400">
                          <a:effectLst/>
                          <a:latin typeface="Arial Narrow" panose="020B0606020202030204" pitchFamily="34" charset="0"/>
                          <a:ea typeface="Calibri" panose="020F0502020204030204" pitchFamily="34" charset="0"/>
                          <a:cs typeface="Times New Roman" panose="02020603050405020304" pitchFamily="18" charset="0"/>
                        </a:rPr>
                        <a:t>122 M (</a:t>
                      </a:r>
                      <a:r>
                        <a:rPr lang="es-MX" sz="1400" b="1">
                          <a:effectLst/>
                          <a:latin typeface="Arial Narrow" panose="020B0606020202030204" pitchFamily="34" charset="0"/>
                          <a:ea typeface="Calibri" panose="020F0502020204030204" pitchFamily="34" charset="0"/>
                          <a:cs typeface="Times New Roman" panose="02020603050405020304" pitchFamily="18" charset="0"/>
                        </a:rPr>
                        <a:t>58.10%</a:t>
                      </a:r>
                      <a:r>
                        <a:rPr lang="es-MX" sz="1400">
                          <a:effectLst/>
                          <a:latin typeface="Arial Narrow" panose="020B0606020202030204" pitchFamily="34" charset="0"/>
                          <a:ea typeface="Calibri" panose="020F0502020204030204" pitchFamily="34" charset="0"/>
                          <a:cs typeface="Times New Roman" panose="02020603050405020304" pitchFamily="18" charset="0"/>
                        </a:rPr>
                        <a:t>)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s-MX" sz="1400">
                          <a:effectLst/>
                          <a:latin typeface="Arial Narrow" panose="020B0606020202030204" pitchFamily="34" charset="0"/>
                          <a:ea typeface="Calibri" panose="020F0502020204030204" pitchFamily="34" charset="0"/>
                          <a:cs typeface="Times New Roman" panose="02020603050405020304" pitchFamily="18" charset="0"/>
                        </a:rPr>
                        <a:t>88   H (41.90%)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MX" sz="1400">
                          <a:effectLst/>
                          <a:latin typeface="Arial Narrow" panose="020B0606020202030204" pitchFamily="34" charset="0"/>
                          <a:ea typeface="Calibri" panose="020F0502020204030204" pitchFamily="34" charset="0"/>
                          <a:cs typeface="Times New Roman" panose="02020603050405020304" pitchFamily="18" charset="0"/>
                        </a:rPr>
                        <a:t>97</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s-MX" sz="1400">
                          <a:effectLst/>
                          <a:latin typeface="Arial Narrow" panose="020B0606020202030204" pitchFamily="34" charset="0"/>
                          <a:ea typeface="Calibri" panose="020F0502020204030204" pitchFamily="34" charset="0"/>
                          <a:cs typeface="Times New Roman" panose="02020603050405020304" pitchFamily="18" charset="0"/>
                        </a:rPr>
                        <a:t>60 M (</a:t>
                      </a:r>
                      <a:r>
                        <a:rPr lang="es-MX" sz="1400" b="1">
                          <a:effectLst/>
                          <a:latin typeface="Arial Narrow" panose="020B0606020202030204" pitchFamily="34" charset="0"/>
                          <a:ea typeface="Calibri" panose="020F0502020204030204" pitchFamily="34" charset="0"/>
                          <a:cs typeface="Times New Roman" panose="02020603050405020304" pitchFamily="18" charset="0"/>
                        </a:rPr>
                        <a:t>61.85%</a:t>
                      </a:r>
                      <a:r>
                        <a:rPr lang="es-MX" sz="1400">
                          <a:effectLst/>
                          <a:latin typeface="Arial Narrow" panose="020B0606020202030204" pitchFamily="34" charset="0"/>
                          <a:ea typeface="Calibri" panose="020F0502020204030204" pitchFamily="34" charset="0"/>
                          <a:cs typeface="Times New Roman" panose="02020603050405020304" pitchFamily="18" charset="0"/>
                        </a:rPr>
                        <a:t>)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s-MX" sz="1400">
                          <a:effectLst/>
                          <a:latin typeface="Arial Narrow" panose="020B0606020202030204" pitchFamily="34" charset="0"/>
                          <a:ea typeface="Calibri" panose="020F0502020204030204" pitchFamily="34" charset="0"/>
                          <a:cs typeface="Times New Roman" panose="02020603050405020304" pitchFamily="18" charset="0"/>
                        </a:rPr>
                        <a:t>37 H (38.15%)</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MX" sz="2000" b="1"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307</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a:lnSpc>
                          <a:spcPct val="100000"/>
                        </a:lnSpc>
                        <a:spcAft>
                          <a:spcPts val="0"/>
                        </a:spcAft>
                      </a:pPr>
                      <a:r>
                        <a:rPr lang="es-MX" sz="1400">
                          <a:effectLst/>
                          <a:latin typeface="Arial Narrow" panose="020B0606020202030204" pitchFamily="34" charset="0"/>
                          <a:ea typeface="Calibri" panose="020F0502020204030204" pitchFamily="34" charset="0"/>
                          <a:cs typeface="Times New Roman" panose="02020603050405020304" pitchFamily="18" charset="0"/>
                        </a:rPr>
                        <a:t>21</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s-MX" sz="1400">
                          <a:effectLst/>
                          <a:latin typeface="Arial Narrow" panose="020B0606020202030204" pitchFamily="34" charset="0"/>
                          <a:ea typeface="Calibri" panose="020F0502020204030204" pitchFamily="34" charset="0"/>
                          <a:cs typeface="Times New Roman" panose="02020603050405020304" pitchFamily="18" charset="0"/>
                        </a:rPr>
                        <a:t>13 M (</a:t>
                      </a:r>
                      <a:r>
                        <a:rPr lang="es-MX" sz="1400" b="1">
                          <a:effectLst/>
                          <a:latin typeface="Arial Narrow" panose="020B0606020202030204" pitchFamily="34" charset="0"/>
                          <a:ea typeface="Calibri" panose="020F0502020204030204" pitchFamily="34" charset="0"/>
                          <a:cs typeface="Times New Roman" panose="02020603050405020304" pitchFamily="18" charset="0"/>
                        </a:rPr>
                        <a:t>61.90%</a:t>
                      </a:r>
                      <a:r>
                        <a:rPr lang="es-MX" sz="1400">
                          <a:effectLst/>
                          <a:latin typeface="Arial Narrow" panose="020B0606020202030204" pitchFamily="34" charset="0"/>
                          <a:ea typeface="Calibri" panose="020F0502020204030204" pitchFamily="34" charset="0"/>
                          <a:cs typeface="Times New Roman" panose="02020603050405020304" pitchFamily="18" charset="0"/>
                        </a:rPr>
                        <a:t>)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s-MX" sz="1400">
                          <a:effectLst/>
                          <a:latin typeface="Arial Narrow" panose="020B0606020202030204" pitchFamily="34" charset="0"/>
                          <a:ea typeface="Calibri" panose="020F0502020204030204" pitchFamily="34" charset="0"/>
                          <a:cs typeface="Times New Roman" panose="02020603050405020304" pitchFamily="18" charset="0"/>
                        </a:rPr>
                        <a:t>8 H (38.10%)</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MX" sz="1400">
                          <a:effectLst/>
                          <a:latin typeface="Arial Narrow" panose="020B0606020202030204" pitchFamily="34" charset="0"/>
                          <a:ea typeface="Calibri" panose="020F0502020204030204" pitchFamily="34" charset="0"/>
                          <a:cs typeface="Times New Roman" panose="02020603050405020304" pitchFamily="18" charset="0"/>
                        </a:rPr>
                        <a:t>15</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s-MX" sz="1400">
                          <a:effectLst/>
                          <a:latin typeface="Arial Narrow" panose="020B0606020202030204" pitchFamily="34" charset="0"/>
                          <a:ea typeface="Calibri" panose="020F0502020204030204" pitchFamily="34" charset="0"/>
                          <a:cs typeface="Times New Roman" panose="02020603050405020304" pitchFamily="18" charset="0"/>
                        </a:rPr>
                        <a:t>9 M (</a:t>
                      </a:r>
                      <a:r>
                        <a:rPr lang="es-MX" sz="1400" b="1">
                          <a:effectLst/>
                          <a:latin typeface="Arial Narrow" panose="020B0606020202030204" pitchFamily="34" charset="0"/>
                          <a:ea typeface="Calibri" panose="020F0502020204030204" pitchFamily="34" charset="0"/>
                          <a:cs typeface="Times New Roman" panose="02020603050405020304" pitchFamily="18" charset="0"/>
                        </a:rPr>
                        <a:t>60%</a:t>
                      </a:r>
                      <a:r>
                        <a:rPr lang="es-MX" sz="1400">
                          <a:effectLst/>
                          <a:latin typeface="Arial Narrow" panose="020B0606020202030204" pitchFamily="34" charset="0"/>
                          <a:ea typeface="Calibri" panose="020F0502020204030204" pitchFamily="34" charset="0"/>
                          <a:cs typeface="Times New Roman" panose="02020603050405020304" pitchFamily="18" charset="0"/>
                        </a:rPr>
                        <a:t>)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s-MX" sz="1400">
                          <a:effectLst/>
                          <a:latin typeface="Arial Narrow" panose="020B0606020202030204" pitchFamily="34" charset="0"/>
                          <a:ea typeface="Calibri" panose="020F0502020204030204" pitchFamily="34" charset="0"/>
                          <a:cs typeface="Times New Roman" panose="02020603050405020304" pitchFamily="18" charset="0"/>
                        </a:rPr>
                        <a:t>6 H (40%)</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MX" sz="2000" b="1"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36</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1731712848"/>
                  </a:ext>
                </a:extLst>
              </a:tr>
              <a:tr h="648851">
                <a:tc>
                  <a:txBody>
                    <a:bodyPr/>
                    <a:lstStyle/>
                    <a:p>
                      <a:pPr algn="ctr">
                        <a:lnSpc>
                          <a:spcPct val="100000"/>
                        </a:lnSpc>
                        <a:spcAft>
                          <a:spcPts val="0"/>
                        </a:spcAft>
                      </a:pPr>
                      <a:r>
                        <a:rPr lang="es-MX" sz="14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Personas con Discapacidad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0000"/>
                        </a:lnSpc>
                        <a:spcAft>
                          <a:spcPts val="0"/>
                        </a:spcAft>
                      </a:pPr>
                      <a:r>
                        <a:rPr lang="es-MX" sz="1400">
                          <a:effectLst/>
                          <a:latin typeface="Arial Narrow" panose="020B0606020202030204" pitchFamily="34" charset="0"/>
                          <a:ea typeface="Calibri" panose="020F0502020204030204" pitchFamily="34" charset="0"/>
                          <a:cs typeface="Times New Roman" panose="02020603050405020304" pitchFamily="18" charset="0"/>
                        </a:rPr>
                        <a:t>6</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MX" sz="1400">
                          <a:effectLst/>
                          <a:latin typeface="Arial Narrow" panose="020B0606020202030204" pitchFamily="34" charset="0"/>
                          <a:ea typeface="Calibri" panose="020F0502020204030204" pitchFamily="34" charset="0"/>
                          <a:cs typeface="Times New Roman" panose="02020603050405020304" pitchFamily="18" charset="0"/>
                        </a:rPr>
                        <a:t>2</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MX" sz="2000" b="1"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8</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a:lnSpc>
                          <a:spcPct val="100000"/>
                        </a:lnSpc>
                        <a:spcAft>
                          <a:spcPts val="0"/>
                        </a:spcAft>
                      </a:pPr>
                      <a:r>
                        <a:rPr lang="es-MX" sz="1400">
                          <a:effectLst/>
                          <a:latin typeface="Arial Narrow" panose="020B0606020202030204" pitchFamily="34" charset="0"/>
                          <a:ea typeface="Calibri" panose="020F0502020204030204" pitchFamily="34" charset="0"/>
                          <a:cs typeface="Times New Roman" panose="02020603050405020304" pitchFamily="18" charset="0"/>
                        </a:rPr>
                        <a:t>51</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s-MX" sz="1400">
                          <a:effectLst/>
                          <a:latin typeface="Arial Narrow" panose="020B0606020202030204" pitchFamily="34" charset="0"/>
                          <a:ea typeface="Calibri" panose="020F0502020204030204" pitchFamily="34" charset="0"/>
                          <a:cs typeface="Times New Roman" panose="02020603050405020304" pitchFamily="18" charset="0"/>
                        </a:rPr>
                        <a:t>24 M (47.06%)</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s-MX" sz="1400">
                          <a:effectLst/>
                          <a:latin typeface="Arial Narrow" panose="020B0606020202030204" pitchFamily="34" charset="0"/>
                          <a:ea typeface="Calibri" panose="020F0502020204030204" pitchFamily="34" charset="0"/>
                          <a:cs typeface="Times New Roman" panose="02020603050405020304" pitchFamily="18" charset="0"/>
                        </a:rPr>
                        <a:t>27 H (52.94%)</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29 </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15 M (</a:t>
                      </a:r>
                      <a:r>
                        <a:rPr lang="es-MX" sz="1400" b="1" dirty="0">
                          <a:effectLst/>
                          <a:latin typeface="Arial Narrow" panose="020B0606020202030204" pitchFamily="34" charset="0"/>
                          <a:ea typeface="Calibri" panose="020F0502020204030204" pitchFamily="34" charset="0"/>
                          <a:cs typeface="Times New Roman" panose="02020603050405020304" pitchFamily="18" charset="0"/>
                        </a:rPr>
                        <a:t>51.72%</a:t>
                      </a:r>
                      <a:r>
                        <a:rPr lang="es-MX" sz="1400" dirty="0">
                          <a:effectLst/>
                          <a:latin typeface="Arial Narrow" panose="020B0606020202030204" pitchFamily="34" charset="0"/>
                          <a:ea typeface="Calibri" panose="020F0502020204030204" pitchFamily="34" charset="0"/>
                          <a:cs typeface="Times New Roman" panose="02020603050405020304" pitchFamily="18" charset="0"/>
                        </a:rPr>
                        <a:t>) </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14 H (48.28%)</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MX" sz="2000" b="1"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80</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a:lnSpc>
                          <a:spcPct val="100000"/>
                        </a:lnSpc>
                        <a:spcAft>
                          <a:spcPts val="0"/>
                        </a:spcAft>
                      </a:pPr>
                      <a:r>
                        <a:rPr lang="es-MX" sz="1400">
                          <a:effectLst/>
                          <a:latin typeface="Arial Narrow" panose="020B0606020202030204" pitchFamily="34" charset="0"/>
                          <a:ea typeface="Calibri" panose="020F0502020204030204" pitchFamily="34" charset="0"/>
                          <a:cs typeface="Times New Roman" panose="02020603050405020304" pitchFamily="18" charset="0"/>
                        </a:rPr>
                        <a:t>4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s-MX" sz="1400">
                          <a:effectLst/>
                          <a:latin typeface="Arial Narrow" panose="020B0606020202030204" pitchFamily="34" charset="0"/>
                          <a:ea typeface="Calibri" panose="020F0502020204030204" pitchFamily="34" charset="0"/>
                          <a:cs typeface="Times New Roman" panose="02020603050405020304" pitchFamily="18" charset="0"/>
                        </a:rPr>
                        <a:t>1 M (25%)</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s-MX" sz="1400">
                          <a:effectLst/>
                          <a:latin typeface="Arial Narrow" panose="020B0606020202030204" pitchFamily="34" charset="0"/>
                          <a:ea typeface="Calibri" panose="020F0502020204030204" pitchFamily="34" charset="0"/>
                          <a:cs typeface="Times New Roman" panose="02020603050405020304" pitchFamily="18" charset="0"/>
                        </a:rPr>
                        <a:t>3 H (75%)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MX" sz="1400">
                          <a:effectLst/>
                          <a:latin typeface="Arial Narrow" panose="020B0606020202030204" pitchFamily="34" charset="0"/>
                          <a:ea typeface="Calibri" panose="020F0502020204030204" pitchFamily="34" charset="0"/>
                          <a:cs typeface="Times New Roman" panose="02020603050405020304" pitchFamily="18" charset="0"/>
                        </a:rPr>
                        <a:t>4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s-MX" sz="1400">
                          <a:effectLst/>
                          <a:latin typeface="Arial Narrow" panose="020B0606020202030204" pitchFamily="34" charset="0"/>
                          <a:ea typeface="Calibri" panose="020F0502020204030204" pitchFamily="34" charset="0"/>
                          <a:cs typeface="Times New Roman" panose="02020603050405020304" pitchFamily="18" charset="0"/>
                        </a:rPr>
                        <a:t>4 M (</a:t>
                      </a:r>
                      <a:r>
                        <a:rPr lang="es-MX" sz="1400" b="1">
                          <a:effectLst/>
                          <a:latin typeface="Arial Narrow" panose="020B0606020202030204" pitchFamily="34" charset="0"/>
                          <a:ea typeface="Calibri" panose="020F0502020204030204" pitchFamily="34" charset="0"/>
                          <a:cs typeface="Times New Roman" panose="02020603050405020304" pitchFamily="18" charset="0"/>
                        </a:rPr>
                        <a:t>100%</a:t>
                      </a:r>
                      <a:r>
                        <a:rPr lang="es-MX" sz="1400">
                          <a:effectLst/>
                          <a:latin typeface="Arial Narrow" panose="020B0606020202030204" pitchFamily="34" charset="0"/>
                          <a:ea typeface="Calibri" panose="020F0502020204030204" pitchFamily="34" charset="0"/>
                          <a:cs typeface="Times New Roman" panose="02020603050405020304" pitchFamily="18" charset="0"/>
                        </a:rPr>
                        <a:t>)</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MX" sz="2000" b="1"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8</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4095264552"/>
                  </a:ext>
                </a:extLst>
              </a:tr>
              <a:tr h="648851">
                <a:tc>
                  <a:txBody>
                    <a:bodyPr/>
                    <a:lstStyle/>
                    <a:p>
                      <a:pPr algn="ctr">
                        <a:lnSpc>
                          <a:spcPct val="100000"/>
                        </a:lnSpc>
                        <a:spcAft>
                          <a:spcPts val="0"/>
                        </a:spcAft>
                      </a:pPr>
                      <a:r>
                        <a:rPr lang="es-MX" sz="14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Afromexicanas</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0000"/>
                        </a:lnSpc>
                        <a:spcAft>
                          <a:spcPts val="0"/>
                        </a:spcAft>
                      </a:pPr>
                      <a:r>
                        <a:rPr lang="es-MX" sz="1400">
                          <a:effectLst/>
                          <a:latin typeface="Arial Narrow" panose="020B0606020202030204" pitchFamily="34" charset="0"/>
                          <a:ea typeface="Calibri" panose="020F0502020204030204" pitchFamily="34" charset="0"/>
                          <a:cs typeface="Times New Roman" panose="02020603050405020304" pitchFamily="18" charset="0"/>
                        </a:rPr>
                        <a:t>3</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MX" sz="1400">
                          <a:effectLst/>
                          <a:latin typeface="Arial Narrow" panose="020B0606020202030204" pitchFamily="34" charset="0"/>
                          <a:ea typeface="Calibri" panose="020F0502020204030204" pitchFamily="34" charset="0"/>
                          <a:cs typeface="Times New Roman" panose="02020603050405020304" pitchFamily="18" charset="0"/>
                        </a:rPr>
                        <a:t>1</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MX" sz="2000" b="1"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4</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a:lnSpc>
                          <a:spcPct val="100000"/>
                        </a:lnSpc>
                        <a:spcAft>
                          <a:spcPts val="0"/>
                        </a:spcAft>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26</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17 M (</a:t>
                      </a:r>
                      <a:r>
                        <a:rPr lang="es-MX" sz="1400" b="1" dirty="0">
                          <a:effectLst/>
                          <a:latin typeface="Arial Narrow" panose="020B0606020202030204" pitchFamily="34" charset="0"/>
                          <a:ea typeface="Calibri" panose="020F0502020204030204" pitchFamily="34" charset="0"/>
                          <a:cs typeface="Times New Roman" panose="02020603050405020304" pitchFamily="18" charset="0"/>
                        </a:rPr>
                        <a:t>65.38%</a:t>
                      </a:r>
                      <a:r>
                        <a:rPr lang="es-MX" sz="1400" dirty="0">
                          <a:effectLst/>
                          <a:latin typeface="Arial Narrow" panose="020B0606020202030204" pitchFamily="34" charset="0"/>
                          <a:ea typeface="Calibri" panose="020F0502020204030204" pitchFamily="34" charset="0"/>
                          <a:cs typeface="Times New Roman" panose="02020603050405020304" pitchFamily="18" charset="0"/>
                        </a:rPr>
                        <a:t>) </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9 H (34.62%)</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MX" sz="1400">
                          <a:effectLst/>
                          <a:latin typeface="Arial Narrow" panose="020B0606020202030204" pitchFamily="34" charset="0"/>
                          <a:ea typeface="Calibri" panose="020F0502020204030204" pitchFamily="34" charset="0"/>
                          <a:cs typeface="Times New Roman" panose="02020603050405020304" pitchFamily="18" charset="0"/>
                        </a:rPr>
                        <a:t>11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s-MX" sz="1400">
                          <a:effectLst/>
                          <a:latin typeface="Arial Narrow" panose="020B0606020202030204" pitchFamily="34" charset="0"/>
                          <a:ea typeface="Calibri" panose="020F0502020204030204" pitchFamily="34" charset="0"/>
                          <a:cs typeface="Times New Roman" panose="02020603050405020304" pitchFamily="18" charset="0"/>
                        </a:rPr>
                        <a:t>5 M (45.45%)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s-MX" sz="1400">
                          <a:effectLst/>
                          <a:latin typeface="Arial Narrow" panose="020B0606020202030204" pitchFamily="34" charset="0"/>
                          <a:ea typeface="Calibri" panose="020F0502020204030204" pitchFamily="34" charset="0"/>
                          <a:cs typeface="Times New Roman" panose="02020603050405020304" pitchFamily="18" charset="0"/>
                        </a:rPr>
                        <a:t>6 H (54.55%)</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MX" sz="2000" b="1"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37</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a:lnSpc>
                          <a:spcPct val="100000"/>
                        </a:lnSpc>
                        <a:spcAft>
                          <a:spcPts val="0"/>
                        </a:spcAft>
                      </a:pPr>
                      <a:r>
                        <a:rPr lang="es-MX" sz="1400">
                          <a:effectLst/>
                          <a:latin typeface="Arial Narrow" panose="020B0606020202030204" pitchFamily="34" charset="0"/>
                          <a:ea typeface="Calibri" panose="020F0502020204030204" pitchFamily="34" charset="0"/>
                          <a:cs typeface="Times New Roman" panose="02020603050405020304" pitchFamily="18" charset="0"/>
                        </a:rPr>
                        <a:t>4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s-MX" sz="1400">
                          <a:effectLst/>
                          <a:latin typeface="Arial Narrow" panose="020B0606020202030204" pitchFamily="34" charset="0"/>
                          <a:ea typeface="Calibri" panose="020F0502020204030204" pitchFamily="34" charset="0"/>
                          <a:cs typeface="Times New Roman" panose="02020603050405020304" pitchFamily="18" charset="0"/>
                        </a:rPr>
                        <a:t>3 M (</a:t>
                      </a:r>
                      <a:r>
                        <a:rPr lang="es-MX" sz="1400" b="1">
                          <a:effectLst/>
                          <a:latin typeface="Arial Narrow" panose="020B0606020202030204" pitchFamily="34" charset="0"/>
                          <a:ea typeface="Calibri" panose="020F0502020204030204" pitchFamily="34" charset="0"/>
                          <a:cs typeface="Times New Roman" panose="02020603050405020304" pitchFamily="18" charset="0"/>
                        </a:rPr>
                        <a:t>75%</a:t>
                      </a:r>
                      <a:r>
                        <a:rPr lang="es-MX" sz="1400">
                          <a:effectLst/>
                          <a:latin typeface="Arial Narrow" panose="020B0606020202030204" pitchFamily="34" charset="0"/>
                          <a:ea typeface="Calibri" panose="020F0502020204030204" pitchFamily="34" charset="0"/>
                          <a:cs typeface="Times New Roman" panose="02020603050405020304" pitchFamily="18" charset="0"/>
                        </a:rPr>
                        <a:t>)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s-MX" sz="1400">
                          <a:effectLst/>
                          <a:latin typeface="Arial Narrow" panose="020B0606020202030204" pitchFamily="34" charset="0"/>
                          <a:ea typeface="Calibri" panose="020F0502020204030204" pitchFamily="34" charset="0"/>
                          <a:cs typeface="Times New Roman" panose="02020603050405020304" pitchFamily="18" charset="0"/>
                        </a:rPr>
                        <a:t>1 H (25%)</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MX" sz="1400">
                          <a:effectLst/>
                          <a:latin typeface="Arial Narrow" panose="020B0606020202030204" pitchFamily="34" charset="0"/>
                          <a:ea typeface="Calibri" panose="020F0502020204030204" pitchFamily="34" charset="0"/>
                          <a:cs typeface="Times New Roman" panose="02020603050405020304" pitchFamily="18" charset="0"/>
                        </a:rPr>
                        <a:t>2</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s-MX" sz="1400">
                          <a:effectLst/>
                          <a:latin typeface="Arial Narrow" panose="020B0606020202030204" pitchFamily="34" charset="0"/>
                          <a:ea typeface="Calibri" panose="020F0502020204030204" pitchFamily="34" charset="0"/>
                          <a:cs typeface="Times New Roman" panose="02020603050405020304" pitchFamily="18" charset="0"/>
                        </a:rPr>
                        <a:t>1 M (50%)</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s-MX" sz="1400">
                          <a:effectLst/>
                          <a:latin typeface="Arial Narrow" panose="020B0606020202030204" pitchFamily="34" charset="0"/>
                          <a:ea typeface="Calibri" panose="020F0502020204030204" pitchFamily="34" charset="0"/>
                          <a:cs typeface="Times New Roman" panose="02020603050405020304" pitchFamily="18" charset="0"/>
                        </a:rPr>
                        <a:t>1 H (50%)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MX" sz="2000" b="1"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6</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890209764"/>
                  </a:ext>
                </a:extLst>
              </a:tr>
              <a:tr h="1342762">
                <a:tc>
                  <a:txBody>
                    <a:bodyPr/>
                    <a:lstStyle/>
                    <a:p>
                      <a:pPr algn="ctr">
                        <a:lnSpc>
                          <a:spcPct val="100000"/>
                        </a:lnSpc>
                        <a:spcAft>
                          <a:spcPts val="0"/>
                        </a:spcAft>
                      </a:pPr>
                      <a:r>
                        <a:rPr lang="es-MX" sz="14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Diversidad Sexual</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0000"/>
                        </a:lnSpc>
                        <a:spcAft>
                          <a:spcPts val="0"/>
                        </a:spcAft>
                      </a:pPr>
                      <a:r>
                        <a:rPr lang="es-MX" sz="1400">
                          <a:effectLst/>
                          <a:latin typeface="Arial Narrow" panose="020B0606020202030204" pitchFamily="34" charset="0"/>
                          <a:ea typeface="Calibri" panose="020F0502020204030204" pitchFamily="34" charset="0"/>
                          <a:cs typeface="Times New Roman" panose="02020603050405020304" pitchFamily="18" charset="0"/>
                        </a:rPr>
                        <a:t>2</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MX" sz="1400">
                          <a:effectLst/>
                          <a:latin typeface="Arial Narrow" panose="020B0606020202030204" pitchFamily="34" charset="0"/>
                          <a:ea typeface="Calibri" panose="020F0502020204030204" pitchFamily="34" charset="0"/>
                          <a:cs typeface="Times New Roman" panose="02020603050405020304" pitchFamily="18" charset="0"/>
                        </a:rPr>
                        <a:t>1</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MX" sz="2000" b="1"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3</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a:lnSpc>
                          <a:spcPct val="100000"/>
                        </a:lnSpc>
                        <a:spcAft>
                          <a:spcPts val="0"/>
                        </a:spcAft>
                      </a:pPr>
                      <a:r>
                        <a:rPr lang="es-MX" sz="1400">
                          <a:effectLst/>
                          <a:latin typeface="Arial Narrow" panose="020B0606020202030204" pitchFamily="34" charset="0"/>
                          <a:ea typeface="Calibri" panose="020F0502020204030204" pitchFamily="34" charset="0"/>
                          <a:cs typeface="Times New Roman" panose="02020603050405020304" pitchFamily="18" charset="0"/>
                        </a:rPr>
                        <a:t>28</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s-MX" sz="1400">
                          <a:effectLst/>
                          <a:latin typeface="Arial Narrow" panose="020B0606020202030204" pitchFamily="34" charset="0"/>
                          <a:ea typeface="Calibri" panose="020F0502020204030204" pitchFamily="34" charset="0"/>
                          <a:cs typeface="Times New Roman" panose="02020603050405020304" pitchFamily="18" charset="0"/>
                        </a:rPr>
                        <a:t>19 M (</a:t>
                      </a:r>
                      <a:r>
                        <a:rPr lang="es-MX" sz="1400" b="1">
                          <a:effectLst/>
                          <a:latin typeface="Arial Narrow" panose="020B0606020202030204" pitchFamily="34" charset="0"/>
                          <a:ea typeface="Calibri" panose="020F0502020204030204" pitchFamily="34" charset="0"/>
                          <a:cs typeface="Times New Roman" panose="02020603050405020304" pitchFamily="18" charset="0"/>
                        </a:rPr>
                        <a:t>67.86%</a:t>
                      </a:r>
                      <a:r>
                        <a:rPr lang="es-MX" sz="1400">
                          <a:effectLst/>
                          <a:latin typeface="Arial Narrow" panose="020B0606020202030204" pitchFamily="34" charset="0"/>
                          <a:ea typeface="Calibri" panose="020F0502020204030204" pitchFamily="34" charset="0"/>
                          <a:cs typeface="Times New Roman" panose="02020603050405020304" pitchFamily="18" charset="0"/>
                        </a:rPr>
                        <a:t>)</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s-MX" sz="1400">
                          <a:effectLst/>
                          <a:latin typeface="Arial Narrow" panose="020B0606020202030204" pitchFamily="34" charset="0"/>
                          <a:ea typeface="Calibri" panose="020F0502020204030204" pitchFamily="34" charset="0"/>
                          <a:cs typeface="Times New Roman" panose="02020603050405020304" pitchFamily="18" charset="0"/>
                        </a:rPr>
                        <a:t>8 H (28.57%)</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s-MX" sz="1400">
                          <a:effectLst/>
                          <a:latin typeface="Arial Narrow" panose="020B0606020202030204" pitchFamily="34" charset="0"/>
                          <a:ea typeface="Calibri" panose="020F0502020204030204" pitchFamily="34" charset="0"/>
                          <a:cs typeface="Times New Roman" panose="02020603050405020304" pitchFamily="18" charset="0"/>
                        </a:rPr>
                        <a:t>1 No Binario (3.57%)</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MX" sz="1400">
                          <a:effectLst/>
                          <a:latin typeface="Arial Narrow" panose="020B0606020202030204" pitchFamily="34" charset="0"/>
                          <a:ea typeface="Calibri" panose="020F0502020204030204" pitchFamily="34" charset="0"/>
                          <a:cs typeface="Times New Roman" panose="02020603050405020304" pitchFamily="18" charset="0"/>
                        </a:rPr>
                        <a:t>16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s-MX" sz="1400">
                          <a:effectLst/>
                          <a:latin typeface="Arial Narrow" panose="020B0606020202030204" pitchFamily="34" charset="0"/>
                          <a:ea typeface="Calibri" panose="020F0502020204030204" pitchFamily="34" charset="0"/>
                          <a:cs typeface="Times New Roman" panose="02020603050405020304" pitchFamily="18" charset="0"/>
                        </a:rPr>
                        <a:t>9 M (</a:t>
                      </a:r>
                      <a:r>
                        <a:rPr lang="es-MX" sz="1400" b="1">
                          <a:effectLst/>
                          <a:latin typeface="Arial Narrow" panose="020B0606020202030204" pitchFamily="34" charset="0"/>
                          <a:ea typeface="Calibri" panose="020F0502020204030204" pitchFamily="34" charset="0"/>
                          <a:cs typeface="Times New Roman" panose="02020603050405020304" pitchFamily="18" charset="0"/>
                        </a:rPr>
                        <a:t>56.25%</a:t>
                      </a:r>
                      <a:r>
                        <a:rPr lang="es-MX" sz="1400">
                          <a:effectLst/>
                          <a:latin typeface="Arial Narrow" panose="020B0606020202030204" pitchFamily="34" charset="0"/>
                          <a:ea typeface="Calibri" panose="020F0502020204030204" pitchFamily="34" charset="0"/>
                          <a:cs typeface="Times New Roman" panose="02020603050405020304" pitchFamily="18" charset="0"/>
                        </a:rPr>
                        <a:t>)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s-MX" sz="1400">
                          <a:effectLst/>
                          <a:latin typeface="Arial Narrow" panose="020B0606020202030204" pitchFamily="34" charset="0"/>
                          <a:ea typeface="Calibri" panose="020F0502020204030204" pitchFamily="34" charset="0"/>
                          <a:cs typeface="Times New Roman" panose="02020603050405020304" pitchFamily="18" charset="0"/>
                        </a:rPr>
                        <a:t>7 H (43.75%)</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MX" sz="2000" b="1"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44</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a:lnSpc>
                          <a:spcPct val="100000"/>
                        </a:lnSpc>
                        <a:spcAft>
                          <a:spcPts val="0"/>
                        </a:spcAft>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1</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M (</a:t>
                      </a:r>
                      <a:r>
                        <a:rPr lang="es-MX" sz="1400" b="1" dirty="0">
                          <a:effectLst/>
                          <a:latin typeface="Arial Narrow" panose="020B0606020202030204" pitchFamily="34" charset="0"/>
                          <a:ea typeface="Calibri" panose="020F0502020204030204" pitchFamily="34" charset="0"/>
                          <a:cs typeface="Times New Roman" panose="02020603050405020304" pitchFamily="18" charset="0"/>
                        </a:rPr>
                        <a:t>100%</a:t>
                      </a:r>
                      <a:r>
                        <a:rPr lang="es-MX" sz="1400" dirty="0">
                          <a:effectLst/>
                          <a:latin typeface="Arial Narrow" panose="020B0606020202030204" pitchFamily="34" charset="0"/>
                          <a:ea typeface="Calibri" panose="020F0502020204030204" pitchFamily="34" charset="0"/>
                          <a:cs typeface="Times New Roman" panose="02020603050405020304" pitchFamily="18" charset="0"/>
                        </a:rPr>
                        <a:t>)</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s-MX" sz="1050" dirty="0">
                          <a:effectLst/>
                          <a:latin typeface="Arial Narrow" panose="020B0606020202030204" pitchFamily="34" charset="0"/>
                          <a:ea typeface="Calibri" panose="020F0502020204030204" pitchFamily="34" charset="0"/>
                          <a:cs typeface="Times New Roman" panose="02020603050405020304" pitchFamily="18" charset="0"/>
                        </a:rPr>
                        <a:t>Coalición Juntos Hacemos Historia </a:t>
                      </a:r>
                      <a:r>
                        <a:rPr lang="es-MX" sz="1000" dirty="0">
                          <a:effectLst/>
                          <a:latin typeface="Arial Narrow" panose="020B0606020202030204" pitchFamily="34" charset="0"/>
                          <a:ea typeface="Calibri" panose="020F0502020204030204" pitchFamily="34" charset="0"/>
                          <a:cs typeface="Times New Roman" panose="02020603050405020304" pitchFamily="18" charset="0"/>
                        </a:rPr>
                        <a:t>(PT-PVEM-Morena</a:t>
                      </a:r>
                      <a:r>
                        <a:rPr lang="es-MX" sz="1100" dirty="0">
                          <a:effectLst/>
                          <a:latin typeface="Arial Narrow" panose="020B0606020202030204" pitchFamily="34" charset="0"/>
                          <a:ea typeface="Calibri" panose="020F0502020204030204" pitchFamily="34" charset="0"/>
                          <a:cs typeface="Times New Roman" panose="02020603050405020304" pitchFamily="18" charset="0"/>
                        </a:rPr>
                        <a:t>) </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MX" sz="1400">
                          <a:effectLst/>
                          <a:latin typeface="Arial Narrow" panose="020B0606020202030204" pitchFamily="34" charset="0"/>
                          <a:ea typeface="Calibri" panose="020F0502020204030204" pitchFamily="34" charset="0"/>
                          <a:cs typeface="Times New Roman" panose="02020603050405020304" pitchFamily="18" charset="0"/>
                        </a:rPr>
                        <a:t>3</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s-MX" sz="1400">
                          <a:effectLst/>
                          <a:latin typeface="Arial Narrow" panose="020B0606020202030204" pitchFamily="34" charset="0"/>
                          <a:ea typeface="Calibri" panose="020F0502020204030204" pitchFamily="34" charset="0"/>
                          <a:cs typeface="Times New Roman" panose="02020603050405020304" pitchFamily="18" charset="0"/>
                        </a:rPr>
                        <a:t>3 M (</a:t>
                      </a:r>
                      <a:r>
                        <a:rPr lang="es-MX" sz="1400" b="1">
                          <a:effectLst/>
                          <a:latin typeface="Arial Narrow" panose="020B0606020202030204" pitchFamily="34" charset="0"/>
                          <a:ea typeface="Calibri" panose="020F0502020204030204" pitchFamily="34" charset="0"/>
                          <a:cs typeface="Times New Roman" panose="02020603050405020304" pitchFamily="18" charset="0"/>
                        </a:rPr>
                        <a:t>100%</a:t>
                      </a:r>
                      <a:r>
                        <a:rPr lang="es-MX" sz="1400">
                          <a:effectLst/>
                          <a:latin typeface="Arial Narrow" panose="020B0606020202030204" pitchFamily="34" charset="0"/>
                          <a:ea typeface="Calibri" panose="020F0502020204030204" pitchFamily="34" charset="0"/>
                          <a:cs typeface="Times New Roman" panose="02020603050405020304" pitchFamily="18" charset="0"/>
                        </a:rPr>
                        <a:t>)</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MX" sz="2000" b="1"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4</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1276505272"/>
                  </a:ext>
                </a:extLst>
              </a:tr>
              <a:tr h="648851">
                <a:tc>
                  <a:txBody>
                    <a:bodyPr/>
                    <a:lstStyle/>
                    <a:p>
                      <a:pPr algn="ctr">
                        <a:lnSpc>
                          <a:spcPct val="100000"/>
                        </a:lnSpc>
                        <a:spcAft>
                          <a:spcPts val="0"/>
                        </a:spcAft>
                      </a:pPr>
                      <a:r>
                        <a:rPr lang="es-MX" sz="140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Migrantes</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lnSpc>
                          <a:spcPct val="100000"/>
                        </a:lnSpc>
                        <a:spcAft>
                          <a:spcPts val="0"/>
                        </a:spcAft>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0</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MX" sz="1400">
                          <a:effectLst/>
                          <a:latin typeface="Arial Narrow" panose="020B0606020202030204" pitchFamily="34" charset="0"/>
                          <a:ea typeface="Calibri" panose="020F0502020204030204" pitchFamily="34" charset="0"/>
                          <a:cs typeface="Times New Roman" panose="02020603050405020304" pitchFamily="18" charset="0"/>
                        </a:rPr>
                        <a:t>5</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s-MX" sz="1400">
                          <a:effectLst/>
                          <a:latin typeface="Arial Narrow" panose="020B0606020202030204" pitchFamily="34" charset="0"/>
                          <a:ea typeface="Calibri" panose="020F0502020204030204" pitchFamily="34" charset="0"/>
                          <a:cs typeface="Times New Roman" panose="02020603050405020304" pitchFamily="18" charset="0"/>
                        </a:rPr>
                        <a:t>1 en C/CP</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MX" sz="2000" b="1"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5</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a:lnSpc>
                          <a:spcPct val="100000"/>
                        </a:lnSpc>
                        <a:spcAft>
                          <a:spcPts val="0"/>
                        </a:spcAft>
                      </a:pPr>
                      <a:r>
                        <a:rPr lang="es-MX" sz="1400">
                          <a:effectLst/>
                          <a:latin typeface="Arial Narrow" panose="020B0606020202030204" pitchFamily="34" charset="0"/>
                          <a:ea typeface="Calibri" panose="020F0502020204030204" pitchFamily="34" charset="0"/>
                          <a:cs typeface="Times New Roman" panose="02020603050405020304" pitchFamily="18" charset="0"/>
                        </a:rPr>
                        <a:t>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MX" sz="1400">
                          <a:effectLst/>
                          <a:latin typeface="Arial Narrow" panose="020B0606020202030204" pitchFamily="34" charset="0"/>
                          <a:ea typeface="Calibri" panose="020F0502020204030204" pitchFamily="34" charset="0"/>
                          <a:cs typeface="Times New Roman" panose="02020603050405020304" pitchFamily="18" charset="0"/>
                        </a:rPr>
                        <a:t>52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s-MX" sz="1400">
                          <a:effectLst/>
                          <a:latin typeface="Arial Narrow" panose="020B0606020202030204" pitchFamily="34" charset="0"/>
                          <a:ea typeface="Calibri" panose="020F0502020204030204" pitchFamily="34" charset="0"/>
                          <a:cs typeface="Times New Roman" panose="02020603050405020304" pitchFamily="18" charset="0"/>
                        </a:rPr>
                        <a:t>27 M (</a:t>
                      </a:r>
                      <a:r>
                        <a:rPr lang="es-MX" sz="1400" b="1">
                          <a:effectLst/>
                          <a:latin typeface="Arial Narrow" panose="020B0606020202030204" pitchFamily="34" charset="0"/>
                          <a:ea typeface="Calibri" panose="020F0502020204030204" pitchFamily="34" charset="0"/>
                          <a:cs typeface="Times New Roman" panose="02020603050405020304" pitchFamily="18" charset="0"/>
                        </a:rPr>
                        <a:t>51.92%</a:t>
                      </a:r>
                      <a:r>
                        <a:rPr lang="es-MX" sz="1400">
                          <a:effectLst/>
                          <a:latin typeface="Arial Narrow" panose="020B0606020202030204" pitchFamily="34" charset="0"/>
                          <a:ea typeface="Calibri" panose="020F0502020204030204" pitchFamily="34" charset="0"/>
                          <a:cs typeface="Times New Roman" panose="02020603050405020304" pitchFamily="18" charset="0"/>
                        </a:rPr>
                        <a:t>)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s-MX" sz="1400">
                          <a:effectLst/>
                          <a:latin typeface="Arial Narrow" panose="020B0606020202030204" pitchFamily="34" charset="0"/>
                          <a:ea typeface="Calibri" panose="020F0502020204030204" pitchFamily="34" charset="0"/>
                          <a:cs typeface="Times New Roman" panose="02020603050405020304" pitchFamily="18" charset="0"/>
                        </a:rPr>
                        <a:t>25 H (48.08%)</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MX" sz="2000" b="1"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52</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a:lnSpc>
                          <a:spcPct val="100000"/>
                        </a:lnSpc>
                        <a:spcAft>
                          <a:spcPts val="0"/>
                        </a:spcAft>
                      </a:pPr>
                      <a:r>
                        <a:rPr lang="es-MX" sz="1400">
                          <a:effectLst/>
                          <a:latin typeface="Arial Narrow" panose="020B0606020202030204" pitchFamily="34" charset="0"/>
                          <a:ea typeface="Calibri" panose="020F0502020204030204" pitchFamily="34" charset="0"/>
                          <a:cs typeface="Times New Roman" panose="02020603050405020304" pitchFamily="18" charset="0"/>
                        </a:rPr>
                        <a:t>0</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11</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s-MX" sz="1200" dirty="0">
                          <a:effectLst/>
                          <a:latin typeface="Arial Narrow" panose="020B0606020202030204" pitchFamily="34" charset="0"/>
                          <a:ea typeface="Calibri" panose="020F0502020204030204" pitchFamily="34" charset="0"/>
                          <a:cs typeface="Times New Roman" panose="02020603050405020304" pitchFamily="18" charset="0"/>
                        </a:rPr>
                        <a:t>6 M (</a:t>
                      </a:r>
                      <a:r>
                        <a:rPr lang="es-MX" sz="1200" b="1" dirty="0">
                          <a:effectLst/>
                          <a:latin typeface="Arial Narrow" panose="020B0606020202030204" pitchFamily="34" charset="0"/>
                          <a:ea typeface="Calibri" panose="020F0502020204030204" pitchFamily="34" charset="0"/>
                          <a:cs typeface="Times New Roman" panose="02020603050405020304" pitchFamily="18" charset="0"/>
                        </a:rPr>
                        <a:t>54.55%</a:t>
                      </a:r>
                      <a:r>
                        <a:rPr lang="es-MX" sz="1200" dirty="0">
                          <a:effectLst/>
                          <a:latin typeface="Arial Narrow" panose="020B0606020202030204" pitchFamily="34" charset="0"/>
                          <a:ea typeface="Calibri" panose="020F0502020204030204" pitchFamily="34" charset="0"/>
                          <a:cs typeface="Times New Roman" panose="02020603050405020304" pitchFamily="18" charset="0"/>
                        </a:rPr>
                        <a:t>)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s-MX" sz="1200" dirty="0">
                          <a:effectLst/>
                          <a:latin typeface="Arial Narrow" panose="020B0606020202030204" pitchFamily="34" charset="0"/>
                          <a:ea typeface="Calibri" panose="020F0502020204030204" pitchFamily="34" charset="0"/>
                          <a:cs typeface="Times New Roman" panose="02020603050405020304" pitchFamily="18" charset="0"/>
                        </a:rPr>
                        <a:t>5 H (45.45%)</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MX" sz="2000" b="1"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11</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2246212973"/>
                  </a:ext>
                </a:extLst>
              </a:tr>
              <a:tr h="1045372">
                <a:tc>
                  <a:txBody>
                    <a:bodyPr/>
                    <a:lstStyle/>
                    <a:p>
                      <a:pPr algn="ctr">
                        <a:lnSpc>
                          <a:spcPct val="100000"/>
                        </a:lnSpc>
                        <a:spcAft>
                          <a:spcPts val="0"/>
                        </a:spcAft>
                      </a:pPr>
                      <a:r>
                        <a:rPr lang="es-MX" sz="1400" b="1"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TOTALES</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0000"/>
                        </a:lnSpc>
                        <a:spcAft>
                          <a:spcPts val="0"/>
                        </a:spcAft>
                      </a:pPr>
                      <a:r>
                        <a:rPr lang="es-MX" sz="2000" b="1"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32</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0000"/>
                        </a:lnSpc>
                        <a:spcAft>
                          <a:spcPts val="0"/>
                        </a:spcAft>
                      </a:pPr>
                      <a:r>
                        <a:rPr lang="es-MX" sz="2000" b="1"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18</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0000"/>
                        </a:lnSpc>
                        <a:spcAft>
                          <a:spcPts val="0"/>
                        </a:spcAft>
                      </a:pPr>
                      <a:r>
                        <a:rPr lang="es-MX" sz="2000" b="1"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50</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0000"/>
                        </a:lnSpc>
                        <a:spcAft>
                          <a:spcPts val="0"/>
                        </a:spcAft>
                      </a:pPr>
                      <a:r>
                        <a:rPr lang="es-MX" sz="2000" b="1"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315</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s-MX" sz="11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182 M (</a:t>
                      </a:r>
                      <a:r>
                        <a:rPr lang="es-MX" sz="1100" b="1"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57.78%</a:t>
                      </a:r>
                      <a:r>
                        <a:rPr lang="es-MX" sz="11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s-MX" sz="11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132 H (41.90%)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s-MX" sz="11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1 No Binario (0.32%)</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0000"/>
                        </a:lnSpc>
                        <a:spcAft>
                          <a:spcPts val="0"/>
                        </a:spcAft>
                      </a:pPr>
                      <a:r>
                        <a:rPr lang="es-MX" sz="2000" b="1"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205</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s-MX" sz="105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116 M (</a:t>
                      </a:r>
                      <a:r>
                        <a:rPr lang="es-MX" sz="1050" b="1"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56.59%</a:t>
                      </a:r>
                      <a:r>
                        <a:rPr lang="es-MX" sz="105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s-MX" sz="105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89 H (43.41%</a:t>
                      </a:r>
                      <a:r>
                        <a:rPr lang="es-MX" sz="14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 </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0000"/>
                        </a:lnSpc>
                        <a:spcAft>
                          <a:spcPts val="0"/>
                        </a:spcAft>
                      </a:pPr>
                      <a:r>
                        <a:rPr lang="es-MX" sz="2000" b="1"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520</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s-MX" sz="105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298 M (</a:t>
                      </a:r>
                      <a:r>
                        <a:rPr lang="es-MX" sz="1050" b="1"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57.31%</a:t>
                      </a:r>
                      <a:r>
                        <a:rPr lang="es-MX" sz="105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s-MX" sz="105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221 H (42.5%)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s-MX" sz="105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1 No Binario (0.19%)</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0000"/>
                        </a:lnSpc>
                        <a:spcAft>
                          <a:spcPts val="0"/>
                        </a:spcAft>
                      </a:pPr>
                      <a:r>
                        <a:rPr lang="es-MX" sz="2000" b="1"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30</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s-MX" sz="105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18 M (</a:t>
                      </a:r>
                      <a:r>
                        <a:rPr lang="es-MX" sz="1050" b="1"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60%</a:t>
                      </a:r>
                      <a:r>
                        <a:rPr lang="es-MX" sz="105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s-MX" sz="105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12 H (40%)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0000"/>
                        </a:lnSpc>
                        <a:spcAft>
                          <a:spcPts val="0"/>
                        </a:spcAft>
                      </a:pPr>
                      <a:r>
                        <a:rPr lang="es-MX" sz="2000" b="1"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35</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s-MX" sz="105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23 M (</a:t>
                      </a:r>
                      <a:r>
                        <a:rPr lang="es-MX" sz="1050" b="1"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65.71%</a:t>
                      </a:r>
                      <a:r>
                        <a:rPr lang="es-MX" sz="105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s-MX" sz="105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12 H (34.29%)</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 </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0000"/>
                        </a:lnSpc>
                        <a:spcAft>
                          <a:spcPts val="0"/>
                        </a:spcAft>
                      </a:pPr>
                      <a:r>
                        <a:rPr lang="es-MX" sz="2000" b="1"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65</a:t>
                      </a:r>
                    </a:p>
                    <a:p>
                      <a:pPr algn="ctr">
                        <a:lnSpc>
                          <a:spcPct val="100000"/>
                        </a:lnSpc>
                        <a:spcAft>
                          <a:spcPts val="0"/>
                        </a:spcAft>
                      </a:pPr>
                      <a:r>
                        <a:rPr lang="es-MX" sz="2000" b="1"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13%</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s-MX" sz="105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41 M (</a:t>
                      </a:r>
                      <a:r>
                        <a:rPr lang="es-MX" sz="1050" b="1"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63.08%</a:t>
                      </a:r>
                      <a:r>
                        <a:rPr lang="es-MX" sz="105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s-MX" sz="105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24 H (36.92%)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s-MX" sz="1400" dirty="0">
                          <a:effectLst/>
                          <a:latin typeface="Arial Narrow" panose="020B0606020202030204" pitchFamily="34" charset="0"/>
                          <a:ea typeface="Calibri" panose="020F0502020204030204" pitchFamily="34" charset="0"/>
                          <a:cs typeface="Times New Roman" panose="02020603050405020304" pitchFamily="18" charset="0"/>
                        </a:rPr>
                        <a:t> </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893" marR="518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21160653"/>
                  </a:ext>
                </a:extLst>
              </a:tr>
            </a:tbl>
          </a:graphicData>
        </a:graphic>
      </p:graphicFrame>
    </p:spTree>
    <p:extLst>
      <p:ext uri="{BB962C8B-B14F-4D97-AF65-F5344CB8AC3E}">
        <p14:creationId xmlns:p14="http://schemas.microsoft.com/office/powerpoint/2010/main" val="37258601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B92B55DD-63E7-4701-AF2E-FF28E7CE427C}"/>
              </a:ext>
            </a:extLst>
          </p:cNvPr>
          <p:cNvSpPr>
            <a:spLocks noGrp="1"/>
          </p:cNvSpPr>
          <p:nvPr>
            <p:ph idx="1"/>
          </p:nvPr>
        </p:nvSpPr>
        <p:spPr>
          <a:xfrm>
            <a:off x="544285" y="1383393"/>
            <a:ext cx="11103429" cy="4787900"/>
          </a:xfrm>
        </p:spPr>
        <p:txBody>
          <a:bodyPr/>
          <a:lstStyle/>
          <a:p>
            <a:pPr marL="0" indent="0">
              <a:buNone/>
            </a:pPr>
            <a:r>
              <a:rPr lang="es-ES_tradnl" sz="2000" b="1" dirty="0"/>
              <a:t>PROCESOS ELECTORALES LOCALES Y ACCIONES AFIRMATIVAS 2021</a:t>
            </a:r>
            <a:endParaRPr lang="es-MX" sz="2000" dirty="0"/>
          </a:p>
          <a:p>
            <a:pPr marL="0" indent="0">
              <a:buNone/>
            </a:pPr>
            <a:endParaRPr lang="es-MX" sz="1600" dirty="0"/>
          </a:p>
          <a:p>
            <a:pPr lvl="0"/>
            <a:r>
              <a:rPr lang="es-ES_tradnl" sz="2000" b="1" dirty="0"/>
              <a:t>28 </a:t>
            </a:r>
            <a:r>
              <a:rPr lang="es-ES_tradnl" sz="2000" dirty="0"/>
              <a:t>entidades federativas se emitieron acciones afirmativas en favor de las personas indígenas, algunas fueron impugnadas y modificadas (caso Oaxaca).</a:t>
            </a:r>
            <a:endParaRPr lang="es-MX" sz="2000" dirty="0"/>
          </a:p>
          <a:p>
            <a:pPr lvl="0"/>
            <a:r>
              <a:rPr lang="es-ES_tradnl" sz="2000" b="1" dirty="0"/>
              <a:t>7 </a:t>
            </a:r>
            <a:r>
              <a:rPr lang="es-ES_tradnl" sz="2000" dirty="0"/>
              <a:t>entidades federativas se emitieron acciones afirmativas en favor de las personas Afromexicanas</a:t>
            </a:r>
            <a:endParaRPr lang="es-MX" sz="2000" dirty="0"/>
          </a:p>
          <a:p>
            <a:pPr lvl="0"/>
            <a:r>
              <a:rPr lang="es-ES_tradnl" sz="2000" b="1" dirty="0"/>
              <a:t>16 </a:t>
            </a:r>
            <a:r>
              <a:rPr lang="es-ES_tradnl" sz="2000" dirty="0"/>
              <a:t>entidades federativas se emitieron acciones afirmativas en favor de las Personas con Discapacidad</a:t>
            </a:r>
            <a:endParaRPr lang="es-MX" sz="2000" dirty="0"/>
          </a:p>
          <a:p>
            <a:pPr lvl="0"/>
            <a:r>
              <a:rPr lang="es-ES_tradnl" sz="2000" b="1" dirty="0"/>
              <a:t>21</a:t>
            </a:r>
            <a:r>
              <a:rPr lang="es-ES_tradnl" sz="2000" dirty="0"/>
              <a:t>entidades federativas emitieron acciones afirmativas en favor de las personas </a:t>
            </a:r>
            <a:r>
              <a:rPr lang="es-MX" sz="2000" dirty="0"/>
              <a:t>de la Diversidad Sexual</a:t>
            </a:r>
          </a:p>
          <a:p>
            <a:pPr lvl="0"/>
            <a:r>
              <a:rPr lang="es-MX" sz="2000" b="1" dirty="0"/>
              <a:t>5 </a:t>
            </a:r>
            <a:r>
              <a:rPr lang="es-MX" sz="2000" dirty="0"/>
              <a:t>entidades emitieron acciones afirmativas en favor de personas Migrantes</a:t>
            </a:r>
          </a:p>
          <a:p>
            <a:pPr lvl="0"/>
            <a:r>
              <a:rPr lang="es-ES_tradnl" sz="2000" b="1" dirty="0"/>
              <a:t>22 </a:t>
            </a:r>
            <a:r>
              <a:rPr lang="es-ES_tradnl" sz="2000" dirty="0"/>
              <a:t>entidades federativas se emitieron acciones afirmativas en favor de Jóvenes</a:t>
            </a:r>
            <a:endParaRPr lang="es-MX" sz="2000" dirty="0"/>
          </a:p>
          <a:p>
            <a:r>
              <a:rPr lang="es-MX" sz="2000" b="1" dirty="0"/>
              <a:t>3 </a:t>
            </a:r>
            <a:r>
              <a:rPr lang="es-MX" sz="2000" dirty="0"/>
              <a:t>entidades emitieron acciones afirmativas en favor de personas Adultas Mayores</a:t>
            </a:r>
            <a:endParaRPr lang="es-MX" sz="1400" dirty="0"/>
          </a:p>
        </p:txBody>
      </p:sp>
      <p:sp>
        <p:nvSpPr>
          <p:cNvPr id="4" name="Título 3">
            <a:extLst>
              <a:ext uri="{FF2B5EF4-FFF2-40B4-BE49-F238E27FC236}">
                <a16:creationId xmlns:a16="http://schemas.microsoft.com/office/drawing/2014/main" id="{7F835965-3CCB-4CBE-B22A-F57B34E78EE6}"/>
              </a:ext>
            </a:extLst>
          </p:cNvPr>
          <p:cNvSpPr>
            <a:spLocks noGrp="1"/>
          </p:cNvSpPr>
          <p:nvPr>
            <p:ph type="title"/>
          </p:nvPr>
        </p:nvSpPr>
        <p:spPr>
          <a:xfrm>
            <a:off x="5566003" y="340445"/>
            <a:ext cx="4962039" cy="551950"/>
          </a:xfrm>
        </p:spPr>
        <p:txBody>
          <a:bodyPr>
            <a:normAutofit fontScale="90000"/>
          </a:bodyPr>
          <a:lstStyle/>
          <a:p>
            <a:r>
              <a:rPr lang="es-ES_tradnl" b="1" dirty="0"/>
              <a:t>ACCIONES AFIRMATIVAS LOCALES</a:t>
            </a:r>
            <a:endParaRPr lang="es-MX" dirty="0"/>
          </a:p>
        </p:txBody>
      </p:sp>
    </p:spTree>
    <p:extLst>
      <p:ext uri="{BB962C8B-B14F-4D97-AF65-F5344CB8AC3E}">
        <p14:creationId xmlns:p14="http://schemas.microsoft.com/office/powerpoint/2010/main" val="35036753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a:extLst>
              <a:ext uri="{FF2B5EF4-FFF2-40B4-BE49-F238E27FC236}">
                <a16:creationId xmlns:a16="http://schemas.microsoft.com/office/drawing/2014/main" id="{4FA88F93-0C4C-4BE3-8B1C-D7C088D05FD0}"/>
              </a:ext>
            </a:extLst>
          </p:cNvPr>
          <p:cNvGraphicFramePr>
            <a:graphicFrameLocks noGrp="1"/>
          </p:cNvGraphicFramePr>
          <p:nvPr>
            <p:extLst>
              <p:ext uri="{D42A27DB-BD31-4B8C-83A1-F6EECF244321}">
                <p14:modId xmlns:p14="http://schemas.microsoft.com/office/powerpoint/2010/main" val="1004737793"/>
              </p:ext>
            </p:extLst>
          </p:nvPr>
        </p:nvGraphicFramePr>
        <p:xfrm>
          <a:off x="221943" y="55500"/>
          <a:ext cx="11351751" cy="6747000"/>
        </p:xfrm>
        <a:graphic>
          <a:graphicData uri="http://schemas.openxmlformats.org/drawingml/2006/table">
            <a:tbl>
              <a:tblPr/>
              <a:tblGrid>
                <a:gridCol w="2086453">
                  <a:extLst>
                    <a:ext uri="{9D8B030D-6E8A-4147-A177-3AD203B41FA5}">
                      <a16:colId xmlns:a16="http://schemas.microsoft.com/office/drawing/2014/main" val="8524050"/>
                    </a:ext>
                  </a:extLst>
                </a:gridCol>
                <a:gridCol w="1323614">
                  <a:extLst>
                    <a:ext uri="{9D8B030D-6E8A-4147-A177-3AD203B41FA5}">
                      <a16:colId xmlns:a16="http://schemas.microsoft.com/office/drawing/2014/main" val="3183580199"/>
                    </a:ext>
                  </a:extLst>
                </a:gridCol>
                <a:gridCol w="1323614">
                  <a:extLst>
                    <a:ext uri="{9D8B030D-6E8A-4147-A177-3AD203B41FA5}">
                      <a16:colId xmlns:a16="http://schemas.microsoft.com/office/drawing/2014/main" val="4291475117"/>
                    </a:ext>
                  </a:extLst>
                </a:gridCol>
                <a:gridCol w="1323614">
                  <a:extLst>
                    <a:ext uri="{9D8B030D-6E8A-4147-A177-3AD203B41FA5}">
                      <a16:colId xmlns:a16="http://schemas.microsoft.com/office/drawing/2014/main" val="3354179832"/>
                    </a:ext>
                  </a:extLst>
                </a:gridCol>
                <a:gridCol w="1323614">
                  <a:extLst>
                    <a:ext uri="{9D8B030D-6E8A-4147-A177-3AD203B41FA5}">
                      <a16:colId xmlns:a16="http://schemas.microsoft.com/office/drawing/2014/main" val="976491192"/>
                    </a:ext>
                  </a:extLst>
                </a:gridCol>
                <a:gridCol w="1323614">
                  <a:extLst>
                    <a:ext uri="{9D8B030D-6E8A-4147-A177-3AD203B41FA5}">
                      <a16:colId xmlns:a16="http://schemas.microsoft.com/office/drawing/2014/main" val="2354506432"/>
                    </a:ext>
                  </a:extLst>
                </a:gridCol>
                <a:gridCol w="1323614">
                  <a:extLst>
                    <a:ext uri="{9D8B030D-6E8A-4147-A177-3AD203B41FA5}">
                      <a16:colId xmlns:a16="http://schemas.microsoft.com/office/drawing/2014/main" val="3942640431"/>
                    </a:ext>
                  </a:extLst>
                </a:gridCol>
                <a:gridCol w="1323614">
                  <a:extLst>
                    <a:ext uri="{9D8B030D-6E8A-4147-A177-3AD203B41FA5}">
                      <a16:colId xmlns:a16="http://schemas.microsoft.com/office/drawing/2014/main" val="3114069710"/>
                    </a:ext>
                  </a:extLst>
                </a:gridCol>
              </a:tblGrid>
              <a:tr h="152939">
                <a:tc gridSpan="8">
                  <a:txBody>
                    <a:bodyPr/>
                    <a:lstStyle/>
                    <a:p>
                      <a:pPr algn="ctr"/>
                      <a:r>
                        <a:rPr lang="es-ES_tradnl" sz="1050" b="1" kern="1200" cap="small"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Acciones Afirmativas implementadas por OPLES en los Procesos Electorales Locales 2021</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544601236"/>
                  </a:ext>
                </a:extLst>
              </a:tr>
              <a:tr h="306727">
                <a:tc>
                  <a:txBody>
                    <a:bodyPr/>
                    <a:lstStyle/>
                    <a:p>
                      <a:r>
                        <a:rPr lang="es-MX" sz="1050" b="1"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Entidad</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A2C5"/>
                    </a:solidFill>
                  </a:tcPr>
                </a:tc>
                <a:tc>
                  <a:txBody>
                    <a:bodyPr/>
                    <a:lstStyle/>
                    <a:p>
                      <a:pPr algn="ctr"/>
                      <a:r>
                        <a:rPr lang="es-MX" sz="1050" b="1"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Indígenas</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A2C5"/>
                    </a:solidFill>
                  </a:tcPr>
                </a:tc>
                <a:tc>
                  <a:txBody>
                    <a:bodyPr/>
                    <a:lstStyle/>
                    <a:p>
                      <a:pPr algn="ctr"/>
                      <a:r>
                        <a:rPr lang="es-MX" sz="1050" b="1">
                          <a:solidFill>
                            <a:srgbClr val="000000"/>
                          </a:solidFill>
                          <a:effectLst/>
                          <a:latin typeface="Arial Narrow" panose="020B0606020202030204" pitchFamily="34" charset="0"/>
                          <a:ea typeface="Calibri" panose="020F0502020204030204" pitchFamily="34" charset="0"/>
                          <a:cs typeface="Arial" panose="020B0604020202020204" pitchFamily="34" charset="0"/>
                        </a:rPr>
                        <a:t>Afromexicanas</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A2C5"/>
                    </a:solidFill>
                  </a:tcPr>
                </a:tc>
                <a:tc>
                  <a:txBody>
                    <a:bodyPr/>
                    <a:lstStyle/>
                    <a:p>
                      <a:pPr algn="ctr"/>
                      <a:r>
                        <a:rPr lang="es-MX" sz="1050" b="1">
                          <a:solidFill>
                            <a:srgbClr val="000000"/>
                          </a:solidFill>
                          <a:effectLst/>
                          <a:latin typeface="Arial Narrow" panose="020B0606020202030204" pitchFamily="34" charset="0"/>
                          <a:ea typeface="Calibri" panose="020F0502020204030204" pitchFamily="34" charset="0"/>
                          <a:cs typeface="Arial" panose="020B0604020202020204" pitchFamily="34" charset="0"/>
                        </a:rPr>
                        <a:t>Personas con Discapacidad</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A2C5"/>
                    </a:solidFill>
                  </a:tcPr>
                </a:tc>
                <a:tc>
                  <a:txBody>
                    <a:bodyPr/>
                    <a:lstStyle/>
                    <a:p>
                      <a:pPr algn="ctr"/>
                      <a:r>
                        <a:rPr lang="es-MX" sz="1050" b="1">
                          <a:solidFill>
                            <a:srgbClr val="000000"/>
                          </a:solidFill>
                          <a:effectLst/>
                          <a:latin typeface="Arial Narrow" panose="020B0606020202030204" pitchFamily="34" charset="0"/>
                          <a:ea typeface="Calibri" panose="020F0502020204030204" pitchFamily="34" charset="0"/>
                          <a:cs typeface="Arial" panose="020B0604020202020204" pitchFamily="34" charset="0"/>
                        </a:rPr>
                        <a:t>Diversidad Sexual</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A2C5"/>
                    </a:solidFill>
                  </a:tcPr>
                </a:tc>
                <a:tc>
                  <a:txBody>
                    <a:bodyPr/>
                    <a:lstStyle/>
                    <a:p>
                      <a:pPr algn="ctr"/>
                      <a:r>
                        <a:rPr lang="es-MX" sz="1050" b="1">
                          <a:solidFill>
                            <a:srgbClr val="000000"/>
                          </a:solidFill>
                          <a:effectLst/>
                          <a:latin typeface="Arial Narrow" panose="020B0606020202030204" pitchFamily="34" charset="0"/>
                          <a:ea typeface="Calibri" panose="020F0502020204030204" pitchFamily="34" charset="0"/>
                          <a:cs typeface="Arial" panose="020B0604020202020204" pitchFamily="34" charset="0"/>
                        </a:rPr>
                        <a:t>Migrantes</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A2C5"/>
                    </a:solidFill>
                  </a:tcPr>
                </a:tc>
                <a:tc>
                  <a:txBody>
                    <a:bodyPr/>
                    <a:lstStyle/>
                    <a:p>
                      <a:pPr algn="ctr"/>
                      <a:r>
                        <a:rPr lang="es-MX" sz="1050" b="1">
                          <a:solidFill>
                            <a:srgbClr val="000000"/>
                          </a:solidFill>
                          <a:effectLst/>
                          <a:latin typeface="Arial Narrow" panose="020B0606020202030204" pitchFamily="34" charset="0"/>
                          <a:ea typeface="Calibri" panose="020F0502020204030204" pitchFamily="34" charset="0"/>
                          <a:cs typeface="Arial" panose="020B0604020202020204" pitchFamily="34" charset="0"/>
                        </a:rPr>
                        <a:t>Jóvenes</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A2C5"/>
                    </a:solidFill>
                  </a:tcPr>
                </a:tc>
                <a:tc>
                  <a:txBody>
                    <a:bodyPr/>
                    <a:lstStyle/>
                    <a:p>
                      <a:pPr algn="ctr"/>
                      <a:r>
                        <a:rPr lang="es-MX" sz="1050" b="1">
                          <a:solidFill>
                            <a:srgbClr val="000000"/>
                          </a:solidFill>
                          <a:effectLst/>
                          <a:latin typeface="Arial Narrow" panose="020B0606020202030204" pitchFamily="34" charset="0"/>
                          <a:ea typeface="Calibri" panose="020F0502020204030204" pitchFamily="34" charset="0"/>
                          <a:cs typeface="Arial" panose="020B0604020202020204" pitchFamily="34" charset="0"/>
                        </a:rPr>
                        <a:t>Adultos Mayores</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A2C5"/>
                    </a:solidFill>
                  </a:tcPr>
                </a:tc>
                <a:extLst>
                  <a:ext uri="{0D108BD9-81ED-4DB2-BD59-A6C34878D82A}">
                    <a16:rowId xmlns:a16="http://schemas.microsoft.com/office/drawing/2014/main" val="3667664174"/>
                  </a:ext>
                </a:extLst>
              </a:tr>
              <a:tr h="197502">
                <a:tc>
                  <a:txBody>
                    <a:bodyPr/>
                    <a:lstStyle/>
                    <a:p>
                      <a:r>
                        <a:rPr lang="es-MX" sz="1050" b="1">
                          <a:solidFill>
                            <a:srgbClr val="000000"/>
                          </a:solidFill>
                          <a:effectLst/>
                          <a:latin typeface="Arial Narrow" panose="020B0606020202030204" pitchFamily="34" charset="0"/>
                          <a:ea typeface="Calibri" panose="020F0502020204030204" pitchFamily="34" charset="0"/>
                          <a:cs typeface="Arial" panose="020B0604020202020204" pitchFamily="34" charset="0"/>
                        </a:rPr>
                        <a:t>Aguascalientes</a:t>
                      </a:r>
                      <a:r>
                        <a:rPr lang="es-MX" sz="1050" b="1" baseline="30000">
                          <a:solidFill>
                            <a:srgbClr val="000000"/>
                          </a:solidFill>
                          <a:effectLst/>
                          <a:latin typeface="Arial Narrow" panose="020B0606020202030204" pitchFamily="34" charset="0"/>
                          <a:ea typeface="Calibri" panose="020F0502020204030204" pitchFamily="34" charset="0"/>
                          <a:cs typeface="Arial" panose="020B0604020202020204" pitchFamily="34" charset="0"/>
                        </a:rPr>
                        <a:t>1</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13333" marR="1778" marT="17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A2C5"/>
                    </a:solidFill>
                  </a:tcPr>
                </a:tc>
                <a:tc>
                  <a:txBody>
                    <a:bodyPr/>
                    <a:lstStyle/>
                    <a:p>
                      <a:endParaRPr lang="es-MX" sz="1050" dirty="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a:effectLst/>
                          <a:latin typeface="Arial Narrow" panose="020B0606020202030204" pitchFamily="34" charset="0"/>
                          <a:ea typeface="Calibri" panose="020F0502020204030204" pitchFamily="34" charset="0"/>
                          <a:cs typeface="Arial" panose="020B0604020202020204" pitchFamily="34" charset="0"/>
                        </a:rPr>
                        <a:t>X</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1185" marR="1185" marT="11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1185" marR="1185" marT="11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a:effectLst/>
                        <a:latin typeface="Calibri" panose="020F0502020204030204" pitchFamily="34" charset="0"/>
                        <a:cs typeface="Times New Roman" panose="02020603050405020304" pitchFamily="18" charset="0"/>
                      </a:endParaRPr>
                    </a:p>
                  </a:txBody>
                  <a:tcPr marL="1185" marR="1185" marT="11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8500668"/>
                  </a:ext>
                </a:extLst>
              </a:tr>
              <a:tr h="154638">
                <a:tc>
                  <a:txBody>
                    <a:bodyPr/>
                    <a:lstStyle/>
                    <a:p>
                      <a:r>
                        <a:rPr lang="es-MX" sz="1050" b="1"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Baja California</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13333" marR="1778" marT="17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A2C5"/>
                    </a:solidFill>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a:effectLst/>
                          <a:latin typeface="Arial Narrow" panose="020B0606020202030204" pitchFamily="34" charset="0"/>
                          <a:ea typeface="Calibri" panose="020F0502020204030204" pitchFamily="34" charset="0"/>
                          <a:cs typeface="Arial" panose="020B0604020202020204" pitchFamily="34" charset="0"/>
                        </a:rPr>
                        <a:t>X</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9684152"/>
                  </a:ext>
                </a:extLst>
              </a:tr>
              <a:tr h="154638">
                <a:tc>
                  <a:txBody>
                    <a:bodyPr/>
                    <a:lstStyle/>
                    <a:p>
                      <a:r>
                        <a:rPr lang="es-MX" sz="1050" b="1">
                          <a:solidFill>
                            <a:srgbClr val="000000"/>
                          </a:solidFill>
                          <a:effectLst/>
                          <a:latin typeface="Arial Narrow" panose="020B0606020202030204" pitchFamily="34" charset="0"/>
                          <a:ea typeface="Calibri" panose="020F0502020204030204" pitchFamily="34" charset="0"/>
                          <a:cs typeface="Arial" panose="020B0604020202020204" pitchFamily="34" charset="0"/>
                        </a:rPr>
                        <a:t>Baja California Sur</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13333" marR="1778" marT="17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A2C5"/>
                    </a:solidFill>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a:effectLst/>
                          <a:latin typeface="Arial Narrow" panose="020B0606020202030204" pitchFamily="34" charset="0"/>
                          <a:ea typeface="Calibri" panose="020F0502020204030204" pitchFamily="34" charset="0"/>
                          <a:cs typeface="Arial" panose="020B0604020202020204" pitchFamily="34" charset="0"/>
                        </a:rPr>
                        <a:t>X</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Calibri" panose="020F0502020204030204" pitchFamily="34" charset="0"/>
                          <a:cs typeface="Times New Roman" panose="02020603050405020304" pitchFamily="18" charset="0"/>
                        </a:rPr>
                        <a:t>X</a:t>
                      </a: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8892995"/>
                  </a:ext>
                </a:extLst>
              </a:tr>
              <a:tr h="154638">
                <a:tc>
                  <a:txBody>
                    <a:bodyPr/>
                    <a:lstStyle/>
                    <a:p>
                      <a:r>
                        <a:rPr lang="es-MX" sz="1050" b="1">
                          <a:solidFill>
                            <a:srgbClr val="000000"/>
                          </a:solidFill>
                          <a:effectLst/>
                          <a:latin typeface="Arial Narrow" panose="020B0606020202030204" pitchFamily="34" charset="0"/>
                          <a:ea typeface="Calibri" panose="020F0502020204030204" pitchFamily="34" charset="0"/>
                          <a:cs typeface="Arial" panose="020B0604020202020204" pitchFamily="34" charset="0"/>
                        </a:rPr>
                        <a:t>Campeche</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13333" marR="1778" marT="17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A2C5"/>
                    </a:solidFill>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a:effectLst/>
                          <a:latin typeface="Arial Narrow" panose="020B0606020202030204" pitchFamily="34" charset="0"/>
                          <a:ea typeface="Calibri" panose="020F0502020204030204" pitchFamily="34" charset="0"/>
                          <a:cs typeface="Arial" panose="020B0604020202020204" pitchFamily="34" charset="0"/>
                        </a:rPr>
                        <a:t>X</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1659328"/>
                  </a:ext>
                </a:extLst>
              </a:tr>
              <a:tr h="154638">
                <a:tc>
                  <a:txBody>
                    <a:bodyPr/>
                    <a:lstStyle/>
                    <a:p>
                      <a:r>
                        <a:rPr lang="es-MX" sz="1050" b="1">
                          <a:solidFill>
                            <a:srgbClr val="000000"/>
                          </a:solidFill>
                          <a:effectLst/>
                          <a:latin typeface="Arial Narrow" panose="020B0606020202030204" pitchFamily="34" charset="0"/>
                          <a:ea typeface="Calibri" panose="020F0502020204030204" pitchFamily="34" charset="0"/>
                          <a:cs typeface="Arial" panose="020B0604020202020204" pitchFamily="34" charset="0"/>
                        </a:rPr>
                        <a:t>Coahuila</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13333" marR="1778" marT="17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A2C5"/>
                    </a:solidFill>
                  </a:tcPr>
                </a:tc>
                <a:tc>
                  <a:txBody>
                    <a:bodyPr/>
                    <a:lstStyle/>
                    <a:p>
                      <a:pPr algn="ctr"/>
                      <a:r>
                        <a:rPr lang="es-MX" sz="1050" dirty="0">
                          <a:effectLst/>
                          <a:latin typeface="Calibri" panose="020F0502020204030204" pitchFamily="34" charset="0"/>
                          <a:cs typeface="Times New Roman" panose="02020603050405020304" pitchFamily="18" charset="0"/>
                        </a:rPr>
                        <a:t>X</a:t>
                      </a: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dirty="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3342901"/>
                  </a:ext>
                </a:extLst>
              </a:tr>
              <a:tr h="154638">
                <a:tc>
                  <a:txBody>
                    <a:bodyPr/>
                    <a:lstStyle/>
                    <a:p>
                      <a:r>
                        <a:rPr lang="es-MX" sz="1050" b="1"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Colima</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13333" marR="1778" marT="17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A2C5"/>
                    </a:solidFill>
                  </a:tcPr>
                </a:tc>
                <a:tc>
                  <a:txBody>
                    <a:bodyPr/>
                    <a:lstStyle/>
                    <a:p>
                      <a:pPr algn="ct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dirty="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dirty="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937810"/>
                  </a:ext>
                </a:extLst>
              </a:tr>
              <a:tr h="154638">
                <a:tc>
                  <a:txBody>
                    <a:bodyPr/>
                    <a:lstStyle/>
                    <a:p>
                      <a:r>
                        <a:rPr lang="es-MX" sz="1050" b="1">
                          <a:solidFill>
                            <a:srgbClr val="000000"/>
                          </a:solidFill>
                          <a:effectLst/>
                          <a:latin typeface="Arial Narrow" panose="020B0606020202030204" pitchFamily="34" charset="0"/>
                          <a:ea typeface="Calibri" panose="020F0502020204030204" pitchFamily="34" charset="0"/>
                          <a:cs typeface="Arial" panose="020B0604020202020204" pitchFamily="34" charset="0"/>
                        </a:rPr>
                        <a:t>Chiapas</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13333" marR="1778" marT="17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A2C5"/>
                    </a:solidFill>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dirty="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6862916"/>
                  </a:ext>
                </a:extLst>
              </a:tr>
              <a:tr h="154638">
                <a:tc>
                  <a:txBody>
                    <a:bodyPr/>
                    <a:lstStyle/>
                    <a:p>
                      <a:r>
                        <a:rPr lang="es-MX" sz="1050" b="1">
                          <a:solidFill>
                            <a:srgbClr val="000000"/>
                          </a:solidFill>
                          <a:effectLst/>
                          <a:latin typeface="Arial Narrow" panose="020B0606020202030204" pitchFamily="34" charset="0"/>
                          <a:ea typeface="Calibri" panose="020F0502020204030204" pitchFamily="34" charset="0"/>
                          <a:cs typeface="Arial" panose="020B0604020202020204" pitchFamily="34" charset="0"/>
                        </a:rPr>
                        <a:t>Chihuahua</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13333" marR="1778" marT="17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A2C5"/>
                    </a:solidFill>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dirty="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4666448"/>
                  </a:ext>
                </a:extLst>
              </a:tr>
              <a:tr h="154638">
                <a:tc>
                  <a:txBody>
                    <a:bodyPr/>
                    <a:lstStyle/>
                    <a:p>
                      <a:r>
                        <a:rPr lang="es-MX" sz="1050" b="1">
                          <a:solidFill>
                            <a:srgbClr val="000000"/>
                          </a:solidFill>
                          <a:effectLst/>
                          <a:latin typeface="Arial Narrow" panose="020B0606020202030204" pitchFamily="34" charset="0"/>
                          <a:ea typeface="Calibri" panose="020F0502020204030204" pitchFamily="34" charset="0"/>
                          <a:cs typeface="Arial" panose="020B0604020202020204" pitchFamily="34" charset="0"/>
                        </a:rPr>
                        <a:t>CDMX</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13333" marR="1778" marT="17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A2C5"/>
                    </a:solidFill>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a:effectLst/>
                          <a:latin typeface="Arial Narrow" panose="020B0606020202030204" pitchFamily="34" charset="0"/>
                          <a:ea typeface="Calibri" panose="020F0502020204030204" pitchFamily="34" charset="0"/>
                          <a:cs typeface="Arial" panose="020B0604020202020204" pitchFamily="34" charset="0"/>
                        </a:rPr>
                        <a:t>X</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a:effectLst/>
                          <a:latin typeface="Arial Narrow" panose="020B0606020202030204" pitchFamily="34" charset="0"/>
                          <a:ea typeface="Calibri" panose="020F0502020204030204" pitchFamily="34" charset="0"/>
                          <a:cs typeface="Arial" panose="020B0604020202020204" pitchFamily="34" charset="0"/>
                        </a:rPr>
                        <a:t>X</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2971330"/>
                  </a:ext>
                </a:extLst>
              </a:tr>
              <a:tr h="154638">
                <a:tc>
                  <a:txBody>
                    <a:bodyPr/>
                    <a:lstStyle/>
                    <a:p>
                      <a:r>
                        <a:rPr lang="es-MX" sz="1050" b="1">
                          <a:solidFill>
                            <a:srgbClr val="000000"/>
                          </a:solidFill>
                          <a:effectLst/>
                          <a:latin typeface="Arial Narrow" panose="020B0606020202030204" pitchFamily="34" charset="0"/>
                          <a:ea typeface="Calibri" panose="020F0502020204030204" pitchFamily="34" charset="0"/>
                          <a:cs typeface="Arial" panose="020B0604020202020204" pitchFamily="34" charset="0"/>
                        </a:rPr>
                        <a:t>Durango</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13333" marR="1778" marT="17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A2C5"/>
                    </a:solidFill>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dirty="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1041978"/>
                  </a:ext>
                </a:extLst>
              </a:tr>
              <a:tr h="154638">
                <a:tc>
                  <a:txBody>
                    <a:bodyPr/>
                    <a:lstStyle/>
                    <a:p>
                      <a:r>
                        <a:rPr lang="es-MX" sz="1050" b="1"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Guanajuato</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13333" marR="1778" marT="17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A2C5"/>
                    </a:solidFill>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dirty="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4992479"/>
                  </a:ext>
                </a:extLst>
              </a:tr>
              <a:tr h="154638">
                <a:tc>
                  <a:txBody>
                    <a:bodyPr/>
                    <a:lstStyle/>
                    <a:p>
                      <a:r>
                        <a:rPr lang="es-MX" sz="1050" b="1"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Guerrero</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13333" marR="1778" marT="17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A2C5"/>
                    </a:solidFill>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dirty="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Calibri" panose="020F0502020204030204" pitchFamily="34" charset="0"/>
                          <a:cs typeface="Times New Roman" panose="02020603050405020304" pitchFamily="18" charset="0"/>
                        </a:rPr>
                        <a:t>X</a:t>
                      </a: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Calibri" panose="020F0502020204030204" pitchFamily="34" charset="0"/>
                          <a:cs typeface="Times New Roman" panose="02020603050405020304" pitchFamily="18" charset="0"/>
                        </a:rPr>
                        <a:t>X</a:t>
                      </a: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4598186"/>
                  </a:ext>
                </a:extLst>
              </a:tr>
              <a:tr h="154638">
                <a:tc>
                  <a:txBody>
                    <a:bodyPr/>
                    <a:lstStyle/>
                    <a:p>
                      <a:r>
                        <a:rPr lang="es-MX" sz="1050" b="1">
                          <a:solidFill>
                            <a:srgbClr val="000000"/>
                          </a:solidFill>
                          <a:effectLst/>
                          <a:latin typeface="Arial Narrow" panose="020B0606020202030204" pitchFamily="34" charset="0"/>
                          <a:ea typeface="Calibri" panose="020F0502020204030204" pitchFamily="34" charset="0"/>
                          <a:cs typeface="Arial" panose="020B0604020202020204" pitchFamily="34" charset="0"/>
                        </a:rPr>
                        <a:t>Hidalgo</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13333" marR="1778" marT="17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A2C5"/>
                    </a:solidFill>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dirty="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a:effectLst/>
                          <a:latin typeface="Arial Narrow" panose="020B0606020202030204" pitchFamily="34" charset="0"/>
                          <a:ea typeface="Calibri" panose="020F0502020204030204" pitchFamily="34" charset="0"/>
                          <a:cs typeface="Arial" panose="020B0604020202020204" pitchFamily="34" charset="0"/>
                        </a:rPr>
                        <a:t>X</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Calibri" panose="020F0502020204030204" pitchFamily="34" charset="0"/>
                          <a:cs typeface="Times New Roman" panose="02020603050405020304" pitchFamily="18" charset="0"/>
                        </a:rPr>
                        <a:t>X</a:t>
                      </a: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dirty="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814170"/>
                  </a:ext>
                </a:extLst>
              </a:tr>
              <a:tr h="154638">
                <a:tc>
                  <a:txBody>
                    <a:bodyPr/>
                    <a:lstStyle/>
                    <a:p>
                      <a:r>
                        <a:rPr lang="es-MX" sz="1050" b="1"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Jalisco</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13333" marR="1778" marT="17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A2C5"/>
                    </a:solidFill>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dirty="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dirty="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dirty="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928663"/>
                  </a:ext>
                </a:extLst>
              </a:tr>
              <a:tr h="154638">
                <a:tc>
                  <a:txBody>
                    <a:bodyPr/>
                    <a:lstStyle/>
                    <a:p>
                      <a:r>
                        <a:rPr lang="es-MX" sz="1050" b="1"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México</a:t>
                      </a:r>
                      <a:r>
                        <a:rPr lang="es-MX" sz="1050" b="1" baseline="300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2</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13333" marR="1778" marT="17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A2C5"/>
                    </a:solidFill>
                  </a:tcPr>
                </a:tc>
                <a:tc>
                  <a:txBody>
                    <a:bodyPr/>
                    <a:lstStyle/>
                    <a:p>
                      <a:pPr algn="ct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dirty="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dirty="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dirty="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560069"/>
                  </a:ext>
                </a:extLst>
              </a:tr>
              <a:tr h="154638">
                <a:tc>
                  <a:txBody>
                    <a:bodyPr/>
                    <a:lstStyle/>
                    <a:p>
                      <a:r>
                        <a:rPr lang="es-MX" sz="1050" b="1"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Michoacán</a:t>
                      </a:r>
                      <a:r>
                        <a:rPr lang="es-MX" sz="1050" b="1" baseline="300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3</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13333" marR="1778" marT="17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A2C5"/>
                    </a:solidFill>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dirty="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dirty="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7055029"/>
                  </a:ext>
                </a:extLst>
              </a:tr>
              <a:tr h="154638">
                <a:tc>
                  <a:txBody>
                    <a:bodyPr/>
                    <a:lstStyle/>
                    <a:p>
                      <a:r>
                        <a:rPr lang="es-MX" sz="1050" b="1">
                          <a:solidFill>
                            <a:srgbClr val="000000"/>
                          </a:solidFill>
                          <a:effectLst/>
                          <a:latin typeface="Arial Narrow" panose="020B0606020202030204" pitchFamily="34" charset="0"/>
                          <a:ea typeface="Calibri" panose="020F0502020204030204" pitchFamily="34" charset="0"/>
                          <a:cs typeface="Arial" panose="020B0604020202020204" pitchFamily="34" charset="0"/>
                        </a:rPr>
                        <a:t>Morelos</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13333" marR="1778" marT="17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A2C5"/>
                    </a:solidFill>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a:effectLst/>
                          <a:latin typeface="Arial Narrow" panose="020B0606020202030204" pitchFamily="34" charset="0"/>
                          <a:ea typeface="Calibri" panose="020F0502020204030204" pitchFamily="34" charset="0"/>
                          <a:cs typeface="Arial" panose="020B0604020202020204" pitchFamily="34" charset="0"/>
                        </a:rPr>
                        <a:t>X</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dirty="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a:effectLst/>
                          <a:latin typeface="Arial Narrow" panose="020B0606020202030204" pitchFamily="34" charset="0"/>
                          <a:ea typeface="Calibri" panose="020F0502020204030204" pitchFamily="34" charset="0"/>
                          <a:cs typeface="Arial" panose="020B0604020202020204" pitchFamily="34" charset="0"/>
                        </a:rPr>
                        <a:t>X</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0830439"/>
                  </a:ext>
                </a:extLst>
              </a:tr>
              <a:tr h="154638">
                <a:tc>
                  <a:txBody>
                    <a:bodyPr/>
                    <a:lstStyle/>
                    <a:p>
                      <a:r>
                        <a:rPr lang="es-MX" sz="1050" b="1">
                          <a:solidFill>
                            <a:srgbClr val="000000"/>
                          </a:solidFill>
                          <a:effectLst/>
                          <a:latin typeface="Arial Narrow" panose="020B0606020202030204" pitchFamily="34" charset="0"/>
                          <a:ea typeface="Calibri" panose="020F0502020204030204" pitchFamily="34" charset="0"/>
                          <a:cs typeface="Arial" panose="020B0604020202020204" pitchFamily="34" charset="0"/>
                        </a:rPr>
                        <a:t>Nayarit</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13333" marR="1778" marT="17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A2C5"/>
                    </a:solidFill>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dirty="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dirty="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dirty="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Calibri" panose="020F0502020204030204" pitchFamily="34" charset="0"/>
                          <a:cs typeface="Times New Roman" panose="02020603050405020304" pitchFamily="18" charset="0"/>
                        </a:rPr>
                        <a:t>X</a:t>
                      </a: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4540929"/>
                  </a:ext>
                </a:extLst>
              </a:tr>
              <a:tr h="154638">
                <a:tc>
                  <a:txBody>
                    <a:bodyPr/>
                    <a:lstStyle/>
                    <a:p>
                      <a:r>
                        <a:rPr lang="es-MX" sz="1050" b="1"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Nuevo León</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13333" marR="1778" marT="17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A2C5"/>
                    </a:solidFill>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dirty="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Calibri" panose="020F0502020204030204" pitchFamily="34" charset="0"/>
                          <a:cs typeface="Times New Roman" panose="02020603050405020304" pitchFamily="18" charset="0"/>
                        </a:rPr>
                        <a:t>X</a:t>
                      </a: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dirty="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6675598"/>
                  </a:ext>
                </a:extLst>
              </a:tr>
              <a:tr h="154638">
                <a:tc>
                  <a:txBody>
                    <a:bodyPr/>
                    <a:lstStyle/>
                    <a:p>
                      <a:r>
                        <a:rPr lang="es-MX" sz="1050" b="1">
                          <a:solidFill>
                            <a:srgbClr val="000000"/>
                          </a:solidFill>
                          <a:effectLst/>
                          <a:latin typeface="Arial Narrow" panose="020B0606020202030204" pitchFamily="34" charset="0"/>
                          <a:ea typeface="Calibri" panose="020F0502020204030204" pitchFamily="34" charset="0"/>
                          <a:cs typeface="Arial" panose="020B0604020202020204" pitchFamily="34" charset="0"/>
                        </a:rPr>
                        <a:t>Oaxaca **</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13333" marR="1778" marT="17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A2C5"/>
                    </a:solidFill>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dirty="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a:effectLst/>
                          <a:latin typeface="Arial Narrow" panose="020B0606020202030204" pitchFamily="34" charset="0"/>
                          <a:ea typeface="Calibri" panose="020F0502020204030204" pitchFamily="34" charset="0"/>
                          <a:cs typeface="Arial" panose="020B0604020202020204" pitchFamily="34" charset="0"/>
                        </a:rPr>
                        <a:t>X</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2459026"/>
                  </a:ext>
                </a:extLst>
              </a:tr>
              <a:tr h="154638">
                <a:tc>
                  <a:txBody>
                    <a:bodyPr/>
                    <a:lstStyle/>
                    <a:p>
                      <a:r>
                        <a:rPr lang="es-MX" sz="1050" b="1"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Puebla</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13333" marR="1778" marT="17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A2C5"/>
                    </a:solidFill>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dirty="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dirty="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969439"/>
                  </a:ext>
                </a:extLst>
              </a:tr>
              <a:tr h="154638">
                <a:tc>
                  <a:txBody>
                    <a:bodyPr/>
                    <a:lstStyle/>
                    <a:p>
                      <a:r>
                        <a:rPr lang="es-MX" sz="1050" b="1">
                          <a:solidFill>
                            <a:srgbClr val="000000"/>
                          </a:solidFill>
                          <a:effectLst/>
                          <a:latin typeface="Arial Narrow" panose="020B0606020202030204" pitchFamily="34" charset="0"/>
                          <a:ea typeface="Calibri" panose="020F0502020204030204" pitchFamily="34" charset="0"/>
                          <a:cs typeface="Arial" panose="020B0604020202020204" pitchFamily="34" charset="0"/>
                        </a:rPr>
                        <a:t>Querétaro</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13333" marR="1778" marT="17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A2C5"/>
                    </a:solidFill>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dirty="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dirty="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dirty="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4035732"/>
                  </a:ext>
                </a:extLst>
              </a:tr>
              <a:tr h="154638">
                <a:tc>
                  <a:txBody>
                    <a:bodyPr/>
                    <a:lstStyle/>
                    <a:p>
                      <a:r>
                        <a:rPr lang="es-MX" sz="1050" b="1"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Quintana Roo</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13333" marR="1778" marT="17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A2C5"/>
                    </a:solidFill>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dirty="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dirty="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dirty="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2839064"/>
                  </a:ext>
                </a:extLst>
              </a:tr>
              <a:tr h="154638">
                <a:tc>
                  <a:txBody>
                    <a:bodyPr/>
                    <a:lstStyle/>
                    <a:p>
                      <a:r>
                        <a:rPr lang="es-MX" sz="1050" b="1">
                          <a:solidFill>
                            <a:srgbClr val="000000"/>
                          </a:solidFill>
                          <a:effectLst/>
                          <a:latin typeface="Arial Narrow" panose="020B0606020202030204" pitchFamily="34" charset="0"/>
                          <a:ea typeface="Calibri" panose="020F0502020204030204" pitchFamily="34" charset="0"/>
                          <a:cs typeface="Arial" panose="020B0604020202020204" pitchFamily="34" charset="0"/>
                        </a:rPr>
                        <a:t>San Luis Potosí</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13333" marR="1778" marT="17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A2C5"/>
                    </a:solidFill>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dirty="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dirty="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7655264"/>
                  </a:ext>
                </a:extLst>
              </a:tr>
              <a:tr h="154638">
                <a:tc>
                  <a:txBody>
                    <a:bodyPr/>
                    <a:lstStyle/>
                    <a:p>
                      <a:r>
                        <a:rPr lang="es-MX" sz="1050" b="1"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Sinaloa</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13333" marR="1778" marT="17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A2C5"/>
                    </a:solidFill>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dirty="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Calibri" panose="020F0502020204030204" pitchFamily="34" charset="0"/>
                          <a:cs typeface="Times New Roman" panose="02020603050405020304" pitchFamily="18" charset="0"/>
                        </a:rPr>
                        <a:t>X</a:t>
                      </a: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3889587"/>
                  </a:ext>
                </a:extLst>
              </a:tr>
              <a:tr h="154638">
                <a:tc>
                  <a:txBody>
                    <a:bodyPr/>
                    <a:lstStyle/>
                    <a:p>
                      <a:r>
                        <a:rPr lang="es-MX" sz="1050" b="1"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Sonora</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13333" marR="1778" marT="17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a:r>
                        <a:rPr lang="es-MX" sz="1050" dirty="0">
                          <a:effectLst/>
                          <a:latin typeface="Calibri" panose="020F0502020204030204" pitchFamily="34" charset="0"/>
                          <a:cs typeface="Times New Roman" panose="02020603050405020304" pitchFamily="18" charset="0"/>
                        </a:rPr>
                        <a:t>X</a:t>
                      </a: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s-MX" sz="1050" dirty="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s-MX" sz="1050" dirty="0">
                          <a:effectLst/>
                          <a:latin typeface="Calibri" panose="020F0502020204030204" pitchFamily="34" charset="0"/>
                          <a:cs typeface="Times New Roman" panose="02020603050405020304" pitchFamily="18" charset="0"/>
                        </a:rPr>
                        <a:t>X</a:t>
                      </a: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s-MX" sz="1050" dirty="0">
                          <a:effectLst/>
                          <a:latin typeface="Calibri" panose="020F0502020204030204" pitchFamily="34" charset="0"/>
                          <a:cs typeface="Times New Roman" panose="02020603050405020304" pitchFamily="18" charset="0"/>
                        </a:rPr>
                        <a:t>X</a:t>
                      </a: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s-MX" sz="105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s-MX" sz="1050" dirty="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14502459"/>
                  </a:ext>
                </a:extLst>
              </a:tr>
              <a:tr h="154638">
                <a:tc>
                  <a:txBody>
                    <a:bodyPr/>
                    <a:lstStyle/>
                    <a:p>
                      <a:r>
                        <a:rPr lang="es-MX" sz="1050" b="1"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Tabasco</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13333" marR="1778" marT="17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A2C5"/>
                    </a:solidFill>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dirty="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dirty="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s-MX" sz="1050" dirty="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dirty="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2463969"/>
                  </a:ext>
                </a:extLst>
              </a:tr>
              <a:tr h="154638">
                <a:tc>
                  <a:txBody>
                    <a:bodyPr/>
                    <a:lstStyle/>
                    <a:p>
                      <a:r>
                        <a:rPr lang="es-MX" sz="1050" b="1"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Tamaulipas</a:t>
                      </a:r>
                      <a:r>
                        <a:rPr lang="es-MX" sz="1050" b="1" baseline="300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4</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13333" marR="1778" marT="17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endParaRPr lang="es-MX" sz="1050" dirty="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endParaRPr lang="es-MX" sz="1050" dirty="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endParaRPr lang="es-MX" sz="1050" dirty="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endParaRPr lang="es-MX" sz="1050" dirty="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endParaRPr lang="es-MX" sz="105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endParaRPr lang="es-MX" sz="105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905136898"/>
                  </a:ext>
                </a:extLst>
              </a:tr>
              <a:tr h="154638">
                <a:tc>
                  <a:txBody>
                    <a:bodyPr/>
                    <a:lstStyle/>
                    <a:p>
                      <a:r>
                        <a:rPr lang="es-MX" sz="1050" b="1"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Tlaxcala</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13333" marR="1778" marT="17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dirty="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dirty="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Calibri" panose="020F0502020204030204" pitchFamily="34" charset="0"/>
                          <a:cs typeface="Times New Roman" panose="02020603050405020304" pitchFamily="18" charset="0"/>
                        </a:rPr>
                        <a:t>X</a:t>
                      </a:r>
                      <a:r>
                        <a:rPr lang="es-MX" sz="1050" baseline="30000" dirty="0">
                          <a:effectLst/>
                          <a:latin typeface="Calibri" panose="020F0502020204030204" pitchFamily="34" charset="0"/>
                          <a:cs typeface="Times New Roman" panose="02020603050405020304" pitchFamily="18" charset="0"/>
                        </a:rPr>
                        <a:t>5</a:t>
                      </a: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dirty="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3942632"/>
                  </a:ext>
                </a:extLst>
              </a:tr>
              <a:tr h="154638">
                <a:tc>
                  <a:txBody>
                    <a:bodyPr/>
                    <a:lstStyle/>
                    <a:p>
                      <a:r>
                        <a:rPr lang="es-MX" sz="1050" b="1"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Veracruz</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13333" marR="1778" marT="17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a:effectLst/>
                          <a:latin typeface="Arial Narrow" panose="020B0606020202030204" pitchFamily="34" charset="0"/>
                          <a:ea typeface="Calibri" panose="020F0502020204030204" pitchFamily="34" charset="0"/>
                          <a:cs typeface="Arial" panose="020B0604020202020204" pitchFamily="34" charset="0"/>
                        </a:rPr>
                        <a:t>X</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Calibri" panose="020F0502020204030204" pitchFamily="34" charset="0"/>
                          <a:cs typeface="Times New Roman" panose="02020603050405020304" pitchFamily="18" charset="0"/>
                        </a:rPr>
                        <a:t>X</a:t>
                      </a: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Calibri" panose="020F0502020204030204" pitchFamily="34" charset="0"/>
                          <a:cs typeface="Times New Roman" panose="02020603050405020304" pitchFamily="18" charset="0"/>
                        </a:rPr>
                        <a:t>X</a:t>
                      </a: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dirty="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a:effectLst/>
                          <a:latin typeface="Arial Narrow" panose="020B0606020202030204" pitchFamily="34" charset="0"/>
                          <a:ea typeface="Calibri" panose="020F0502020204030204" pitchFamily="34" charset="0"/>
                          <a:cs typeface="Arial" panose="020B0604020202020204" pitchFamily="34" charset="0"/>
                        </a:rPr>
                        <a:t>X</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7858934"/>
                  </a:ext>
                </a:extLst>
              </a:tr>
              <a:tr h="154638">
                <a:tc>
                  <a:txBody>
                    <a:bodyPr/>
                    <a:lstStyle/>
                    <a:p>
                      <a:r>
                        <a:rPr lang="es-MX" sz="1050" b="1"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Yucatán</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13333" marR="1778" marT="17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dirty="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a:effectLst/>
                          <a:latin typeface="Arial Narrow" panose="020B0606020202030204" pitchFamily="34" charset="0"/>
                          <a:ea typeface="Calibri" panose="020F0502020204030204" pitchFamily="34" charset="0"/>
                          <a:cs typeface="Arial" panose="020B0604020202020204" pitchFamily="34" charset="0"/>
                        </a:rPr>
                        <a:t>X</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dirty="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a:effectLst/>
                          <a:latin typeface="Arial Narrow" panose="020B0606020202030204" pitchFamily="34" charset="0"/>
                          <a:ea typeface="Calibri" panose="020F0502020204030204" pitchFamily="34" charset="0"/>
                          <a:cs typeface="Arial" panose="020B0604020202020204" pitchFamily="34" charset="0"/>
                        </a:rPr>
                        <a:t>X</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619036"/>
                  </a:ext>
                </a:extLst>
              </a:tr>
              <a:tr h="154638">
                <a:tc>
                  <a:txBody>
                    <a:bodyPr/>
                    <a:lstStyle/>
                    <a:p>
                      <a:r>
                        <a:rPr lang="es-MX" sz="1050" b="1"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Zacatecas</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13333" marR="1778" marT="17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a:effectLst/>
                          <a:latin typeface="Arial Narrow" panose="020B0606020202030204" pitchFamily="34" charset="0"/>
                          <a:ea typeface="Calibri" panose="020F0502020204030204" pitchFamily="34" charset="0"/>
                          <a:cs typeface="Arial" panose="020B0604020202020204" pitchFamily="34" charset="0"/>
                        </a:rPr>
                        <a:t>X</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a:effectLst/>
                          <a:latin typeface="Arial Narrow" panose="020B0606020202030204" pitchFamily="34" charset="0"/>
                          <a:ea typeface="Calibri" panose="020F0502020204030204" pitchFamily="34" charset="0"/>
                          <a:cs typeface="Arial" panose="020B0604020202020204" pitchFamily="34" charset="0"/>
                        </a:rPr>
                        <a:t>X</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dirty="0">
                          <a:effectLst/>
                          <a:latin typeface="Arial Narrow" panose="020B0606020202030204" pitchFamily="34" charset="0"/>
                          <a:ea typeface="Calibri" panose="020F0502020204030204" pitchFamily="34" charset="0"/>
                          <a:cs typeface="Arial" panose="020B0604020202020204" pitchFamily="34" charset="0"/>
                        </a:rPr>
                        <a:t>X</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050" dirty="0">
                        <a:effectLst/>
                        <a:latin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5880332"/>
                  </a:ext>
                </a:extLst>
              </a:tr>
              <a:tr h="154638">
                <a:tc>
                  <a:txBody>
                    <a:bodyPr/>
                    <a:lstStyle/>
                    <a:p>
                      <a:pPr algn="ctr"/>
                      <a:r>
                        <a:rPr lang="es-MX" sz="1050" b="1"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Totales</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13333" marR="1778" marT="17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a:r>
                        <a:rPr lang="es-MX" sz="1050" b="1" dirty="0">
                          <a:effectLst/>
                          <a:latin typeface="Calibri" panose="020F0502020204030204" pitchFamily="34" charset="0"/>
                          <a:ea typeface="Calibri" panose="020F0502020204030204" pitchFamily="34" charset="0"/>
                          <a:cs typeface="Times New Roman" panose="02020603050405020304" pitchFamily="18" charset="0"/>
                        </a:rPr>
                        <a:t>28</a:t>
                      </a: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b="1" dirty="0">
                          <a:effectLst/>
                          <a:latin typeface="Arial Narrow" panose="020B0606020202030204" pitchFamily="34" charset="0"/>
                          <a:ea typeface="Calibri" panose="020F0502020204030204" pitchFamily="34" charset="0"/>
                          <a:cs typeface="Arial" panose="020B0604020202020204" pitchFamily="34" charset="0"/>
                        </a:rPr>
                        <a:t>7</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b="1" dirty="0">
                          <a:effectLst/>
                          <a:latin typeface="Arial Narrow" panose="020B0606020202030204" pitchFamily="34" charset="0"/>
                          <a:ea typeface="Calibri" panose="020F0502020204030204" pitchFamily="34" charset="0"/>
                          <a:cs typeface="Arial" panose="020B0604020202020204" pitchFamily="34" charset="0"/>
                        </a:rPr>
                        <a:t>16</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b="1" dirty="0">
                          <a:effectLst/>
                          <a:latin typeface="Arial Narrow" panose="020B0606020202030204" pitchFamily="34" charset="0"/>
                          <a:ea typeface="Calibri" panose="020F0502020204030204" pitchFamily="34" charset="0"/>
                          <a:cs typeface="Arial" panose="020B0604020202020204" pitchFamily="34" charset="0"/>
                        </a:rPr>
                        <a:t>21</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b="1" dirty="0">
                          <a:effectLst/>
                          <a:latin typeface="Arial Narrow" panose="020B0606020202030204" pitchFamily="34" charset="0"/>
                          <a:ea typeface="Calibri" panose="020F0502020204030204" pitchFamily="34" charset="0"/>
                          <a:cs typeface="Arial" panose="020B0604020202020204" pitchFamily="34" charset="0"/>
                        </a:rPr>
                        <a:t>5</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b="1">
                          <a:effectLst/>
                          <a:latin typeface="Arial Narrow" panose="020B0606020202030204" pitchFamily="34" charset="0"/>
                          <a:ea typeface="Calibri" panose="020F0502020204030204" pitchFamily="34" charset="0"/>
                          <a:cs typeface="Arial" panose="020B0604020202020204" pitchFamily="34" charset="0"/>
                        </a:rPr>
                        <a:t>22</a:t>
                      </a:r>
                      <a:endParaRPr lang="es-MX" sz="105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050" b="1" dirty="0">
                          <a:effectLst/>
                          <a:latin typeface="Arial Narrow" panose="020B0606020202030204" pitchFamily="34" charset="0"/>
                          <a:ea typeface="Calibri" panose="020F0502020204030204" pitchFamily="34" charset="0"/>
                          <a:cs typeface="Arial" panose="020B0604020202020204" pitchFamily="34" charset="0"/>
                        </a:rPr>
                        <a:t>3</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889" marR="889" marT="8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533526"/>
                  </a:ext>
                </a:extLst>
              </a:tr>
              <a:tr h="891013">
                <a:tc gridSpan="8">
                  <a:txBody>
                    <a:bodyPr/>
                    <a:lstStyle/>
                    <a:p>
                      <a:pPr algn="just"/>
                      <a:r>
                        <a:rPr lang="es-ES_tradnl" sz="7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1</a:t>
                      </a:r>
                      <a:r>
                        <a:rPr lang="es-ES_tradnl" sz="8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Tribunal Electoral Aguascalientes ordenó al OPLE emitir acciones afirmativas pertinentes y viables, considerando las etapas del Proceso Electoral Local 2021 (TEEA-JDC-007/2021, 11 febrero 2020). 27 febrero 2021, OPLE aprueba Linimientos en favor de personas de la Diversidad Sexual y Personas con Discapacidad.</a:t>
                      </a:r>
                      <a:endParaRPr lang="es-MX" sz="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S_tradnl" sz="8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2</a:t>
                      </a:r>
                      <a:r>
                        <a:rPr lang="es-ES_tradnl" sz="8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OPLE Estado de México emitió Reglamento para el registro de candidaturas y, en artículo 5, señala que los partidos políticos procurarán promover la participación de los pueblos y comunidades indígenas (IEEM/CG/27/2021, 22 enero 2021).</a:t>
                      </a:r>
                      <a:endParaRPr lang="es-MX" sz="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S_tradnl" sz="8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3</a:t>
                      </a:r>
                      <a:r>
                        <a:rPr lang="es-ES_tradnl" sz="8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OPLE Michoacán emitió Acuerdos por los que realiza recomendaciones a los partidos políticos para que fomenten y den impulso a candidaturas indígenas en diputaciones y ayuntamientos (IEM-CG-58/2020, 13 noviembre 2020), así como migrantes y jóvenes (IEM-CG-79/2020, 23 diciembre 2020).</a:t>
                      </a:r>
                      <a:endParaRPr lang="es-MX" sz="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S_tradnl" sz="8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4</a:t>
                      </a:r>
                      <a:r>
                        <a:rPr lang="es-ES_tradnl" sz="8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OPLE Tamaulipas emitió Reglamento para la postulación e integración del Congreso Local y Ayuntamientos, y señala en artículo 23 que los partidos políticos deberán procurar postular a personas que pertenezca a grupos vulnerables (IETAM-A/CG-35/2020, 30 septiembre 2020).</a:t>
                      </a:r>
                    </a:p>
                    <a:p>
                      <a:pPr algn="just"/>
                      <a:r>
                        <a:rPr lang="es-ES_tradnl" sz="8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5 </a:t>
                      </a:r>
                      <a:r>
                        <a:rPr lang="es-ES_tradnl" sz="8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Sala Superior  dejo sin efectos la acción afirmativa de la Diversidad sexual respecto a diputaciones locales y sólo se conserva para ayuntamientos (SUP-AG-95/2021 27 abril 2021).</a:t>
                      </a:r>
                      <a:endParaRPr lang="es-MX" sz="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S_tradnl" sz="800" b="1"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a:t>
                      </a:r>
                      <a:r>
                        <a:rPr lang="es-ES_tradnl" sz="8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Sala Superior revocó las sentencias del Tribunal Electoral de Oaxaca y Sala Xalapa, y, en plenitud de jurisdicción, confirmó el acuerdo del OPLE Oaxaca (IEEPCO-CG-04/2021) por el que estableció las medidas afirmativas (SUP-REC-187/2021, 24 marzo 2021</a:t>
                      </a:r>
                      <a:r>
                        <a:rPr lang="es-ES_tradnl" sz="700" kern="12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a:t>
                      </a:r>
                      <a:endParaRPr lang="es-MX" sz="7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3229554057"/>
                  </a:ext>
                </a:extLst>
              </a:tr>
            </a:tbl>
          </a:graphicData>
        </a:graphic>
      </p:graphicFrame>
    </p:spTree>
    <p:extLst>
      <p:ext uri="{BB962C8B-B14F-4D97-AF65-F5344CB8AC3E}">
        <p14:creationId xmlns:p14="http://schemas.microsoft.com/office/powerpoint/2010/main" val="2482267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4680CBD-5D46-4BBD-9B4D-F993F85F5DCF}"/>
              </a:ext>
            </a:extLst>
          </p:cNvPr>
          <p:cNvPicPr>
            <a:picLocks noChangeAspect="1"/>
          </p:cNvPicPr>
          <p:nvPr/>
        </p:nvPicPr>
        <p:blipFill>
          <a:blip r:embed="rId2"/>
          <a:stretch>
            <a:fillRect/>
          </a:stretch>
        </p:blipFill>
        <p:spPr>
          <a:xfrm>
            <a:off x="2277687" y="0"/>
            <a:ext cx="9914313" cy="6858000"/>
          </a:xfrm>
          <a:prstGeom prst="rect">
            <a:avLst/>
          </a:prstGeom>
        </p:spPr>
      </p:pic>
    </p:spTree>
    <p:extLst>
      <p:ext uri="{BB962C8B-B14F-4D97-AF65-F5344CB8AC3E}">
        <p14:creationId xmlns:p14="http://schemas.microsoft.com/office/powerpoint/2010/main" val="30885266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p:cNvSpPr>
            <a:spLocks noGrp="1"/>
          </p:cNvSpPr>
          <p:nvPr>
            <p:ph type="body" sz="quarter" idx="13"/>
          </p:nvPr>
        </p:nvSpPr>
        <p:spPr>
          <a:xfrm>
            <a:off x="1524000" y="2088789"/>
            <a:ext cx="9144000" cy="1634788"/>
          </a:xfrm>
        </p:spPr>
        <p:txBody>
          <a:bodyPr anchor="ctr"/>
          <a:lstStyle/>
          <a:p>
            <a:pPr>
              <a:spcBef>
                <a:spcPts val="0"/>
              </a:spcBef>
            </a:pPr>
            <a:r>
              <a:rPr lang="es-MX" dirty="0">
                <a:latin typeface="Arial" panose="020B0604020202020204" pitchFamily="34" charset="0"/>
                <a:cs typeface="Arial" panose="020B0604020202020204" pitchFamily="34" charset="0"/>
              </a:rPr>
              <a:t>VIOLENCIA POLÍTICA CONTRA MUJERES POR RAZÓN DE GÉNERO</a:t>
            </a:r>
          </a:p>
        </p:txBody>
      </p:sp>
      <p:sp>
        <p:nvSpPr>
          <p:cNvPr id="6" name="Rectangle 2"/>
          <p:cNvSpPr>
            <a:spLocks noChangeArrowheads="1"/>
          </p:cNvSpPr>
          <p:nvPr/>
        </p:nvSpPr>
        <p:spPr bwMode="auto">
          <a:xfrm>
            <a:off x="1524001" y="439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dirty="0"/>
          </a:p>
        </p:txBody>
      </p:sp>
    </p:spTree>
    <p:extLst>
      <p:ext uri="{BB962C8B-B14F-4D97-AF65-F5344CB8AC3E}">
        <p14:creationId xmlns:p14="http://schemas.microsoft.com/office/powerpoint/2010/main" val="25750700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251927" y="1014835"/>
            <a:ext cx="11532636" cy="5457791"/>
          </a:xfrm>
        </p:spPr>
        <p:txBody>
          <a:bodyPr/>
          <a:lstStyle/>
          <a:p>
            <a:pPr marL="0" indent="0" algn="just">
              <a:buNone/>
            </a:pPr>
            <a:r>
              <a:rPr lang="es-MX" sz="1600" dirty="0">
                <a:latin typeface="Arial" panose="020B0604020202020204" pitchFamily="34" charset="0"/>
                <a:cs typeface="Arial" panose="020B0604020202020204" pitchFamily="34" charset="0"/>
              </a:rPr>
              <a:t>PUBLICADA EL 13 ABRIL 2020 EN EL DOF. ES UNA REFORMA DE AVANZADA:</a:t>
            </a:r>
          </a:p>
          <a:p>
            <a:pPr algn="just"/>
            <a:r>
              <a:rPr lang="es-MX" sz="1600" dirty="0">
                <a:latin typeface="Arial" panose="020B0604020202020204" pitchFamily="34" charset="0"/>
                <a:cs typeface="Arial" panose="020B0604020202020204" pitchFamily="34" charset="0"/>
              </a:rPr>
              <a:t>Definición, conductas que implican violencia política contra las Mujeres (acciones u omisiones). </a:t>
            </a:r>
          </a:p>
          <a:p>
            <a:pPr algn="just"/>
            <a:r>
              <a:rPr lang="es-MX" sz="1600" u="sng" dirty="0">
                <a:latin typeface="Arial" panose="020B0604020202020204" pitchFamily="34" charset="0"/>
                <a:cs typeface="Arial" panose="020B0604020202020204" pitchFamily="34" charset="0"/>
              </a:rPr>
              <a:t>Se garantiza protección desde las precandidaturas, candidaturas, contender en condiciones de igualdad con los hombres (apoyo para campañas electorales, acceso a tiempos de radio y tv de los partidos, monitoreo de spots), posesión del cargo y el ejercicio del mismo.</a:t>
            </a:r>
          </a:p>
          <a:p>
            <a:pPr algn="just"/>
            <a:r>
              <a:rPr lang="es-MX" sz="1600" dirty="0">
                <a:latin typeface="Arial" panose="020B0604020202020204" pitchFamily="34" charset="0"/>
                <a:cs typeface="Arial" panose="020B0604020202020204" pitchFamily="34" charset="0"/>
              </a:rPr>
              <a:t>VPCM puede ser perpetrada indistintamente por agentes estatales, por superiores jerárquicos, colegas de trabajo, personas dirigentes de partidos políticos, militantes, simpatizantes, precandidatas, precandidatos, candidatas o candidatos postulados por los partidos políticos o representantes de los mismos; medios de comunicación y sus integrantes, por un particular o por un grupo de personas particulares.</a:t>
            </a:r>
          </a:p>
          <a:p>
            <a:pPr algn="just"/>
            <a:r>
              <a:rPr lang="es-MX" sz="1600" dirty="0">
                <a:latin typeface="Arial" panose="020B0604020202020204" pitchFamily="34" charset="0"/>
                <a:cs typeface="Arial" panose="020B0604020202020204" pitchFamily="34" charset="0"/>
              </a:rPr>
              <a:t>Faculta al INE, Organismos Públicos Locales Electorales OPLES, TEPJF y Tribunales Electorales Locales para conocer casos de violencia política contra las mujeres e imponer sanciones; también para solicitar a las autoridades competentes el otorgamiento de las medidas de protección (precautorias y cautelares).</a:t>
            </a:r>
          </a:p>
          <a:p>
            <a:pPr algn="just"/>
            <a:r>
              <a:rPr lang="es-MX" sz="1600" dirty="0">
                <a:latin typeface="Arial" panose="020B0604020202020204" pitchFamily="34" charset="0"/>
                <a:cs typeface="Arial" panose="020B0604020202020204" pitchFamily="34" charset="0"/>
              </a:rPr>
              <a:t>Faculta a autoridades electorales para PROMOVER LA CULTURA DE LA NO VIOLENCIA; incorporar la perspectiva de género al MONITOREO de transmisiones sobre precampañas y campañas electorales en programas de radio y televisión.</a:t>
            </a:r>
          </a:p>
          <a:p>
            <a:pPr algn="just"/>
            <a:r>
              <a:rPr lang="es-MX" sz="1600" dirty="0">
                <a:latin typeface="Arial" panose="020B0604020202020204" pitchFamily="34" charset="0"/>
                <a:cs typeface="Arial" panose="020B0604020202020204" pitchFamily="34" charset="0"/>
              </a:rPr>
              <a:t>Contempla delito de violencia política contra las mujeres que se castiga con sanciones pecuniarias y privación de la libertad.</a:t>
            </a:r>
          </a:p>
          <a:p>
            <a:pPr algn="just"/>
            <a:r>
              <a:rPr lang="es-MX" sz="1600" dirty="0">
                <a:latin typeface="Arial" panose="020B0604020202020204" pitchFamily="34" charset="0"/>
                <a:cs typeface="Arial" panose="020B0604020202020204" pitchFamily="34" charset="0"/>
              </a:rPr>
              <a:t>Partidos políticos deben prevenir, atender y erradicar la violencia política contra las mujeres.</a:t>
            </a:r>
          </a:p>
        </p:txBody>
      </p:sp>
      <p:sp>
        <p:nvSpPr>
          <p:cNvPr id="4" name="Título 3"/>
          <p:cNvSpPr>
            <a:spLocks noGrp="1"/>
          </p:cNvSpPr>
          <p:nvPr>
            <p:ph type="title"/>
          </p:nvPr>
        </p:nvSpPr>
        <p:spPr>
          <a:xfrm>
            <a:off x="5566006" y="340446"/>
            <a:ext cx="5015735" cy="551951"/>
          </a:xfrm>
        </p:spPr>
        <p:txBody>
          <a:bodyPr>
            <a:noAutofit/>
          </a:bodyPr>
          <a:lstStyle/>
          <a:p>
            <a:r>
              <a:rPr lang="es-MX" sz="2000" dirty="0"/>
              <a:t>Reforma sobre Violencia Política contra las Mujeres</a:t>
            </a:r>
          </a:p>
        </p:txBody>
      </p:sp>
    </p:spTree>
    <p:extLst>
      <p:ext uri="{BB962C8B-B14F-4D97-AF65-F5344CB8AC3E}">
        <p14:creationId xmlns:p14="http://schemas.microsoft.com/office/powerpoint/2010/main" val="22064936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BC7EB6E0-BA82-4B3F-A06B-A155BB259753}"/>
              </a:ext>
            </a:extLst>
          </p:cNvPr>
          <p:cNvSpPr>
            <a:spLocks noGrp="1"/>
          </p:cNvSpPr>
          <p:nvPr>
            <p:ph type="title"/>
          </p:nvPr>
        </p:nvSpPr>
        <p:spPr>
          <a:xfrm>
            <a:off x="5566002" y="340446"/>
            <a:ext cx="5101999" cy="551951"/>
          </a:xfrm>
        </p:spPr>
        <p:txBody>
          <a:bodyPr>
            <a:noAutofit/>
          </a:bodyPr>
          <a:lstStyle/>
          <a:p>
            <a:r>
              <a:rPr lang="es-MX" sz="1800" dirty="0"/>
              <a:t>Procedimientos Especial Sancionador </a:t>
            </a:r>
            <a:br>
              <a:rPr lang="es-MX" sz="1800" dirty="0"/>
            </a:br>
            <a:r>
              <a:rPr lang="es-MX" sz="1800" dirty="0"/>
              <a:t>PES</a:t>
            </a:r>
          </a:p>
        </p:txBody>
      </p:sp>
      <p:sp>
        <p:nvSpPr>
          <p:cNvPr id="5" name="Marcador de contenido 4">
            <a:extLst>
              <a:ext uri="{FF2B5EF4-FFF2-40B4-BE49-F238E27FC236}">
                <a16:creationId xmlns:a16="http://schemas.microsoft.com/office/drawing/2014/main" id="{A7CFDB86-6F18-4B2F-835D-EE435E5A1618}"/>
              </a:ext>
            </a:extLst>
          </p:cNvPr>
          <p:cNvSpPr>
            <a:spLocks noGrp="1"/>
          </p:cNvSpPr>
          <p:nvPr>
            <p:ph idx="1"/>
          </p:nvPr>
        </p:nvSpPr>
        <p:spPr>
          <a:xfrm>
            <a:off x="371475" y="892397"/>
            <a:ext cx="10865644" cy="5785301"/>
          </a:xfrm>
        </p:spPr>
        <p:txBody>
          <a:bodyPr/>
          <a:lstStyle/>
          <a:p>
            <a:pPr algn="just"/>
            <a:r>
              <a:rPr lang="es-MX" sz="1400" dirty="0">
                <a:latin typeface="Arial" panose="020B0604020202020204" pitchFamily="34" charset="0"/>
                <a:cs typeface="Arial" panose="020B0604020202020204" pitchFamily="34" charset="0"/>
              </a:rPr>
              <a:t>Reforma faculta para:</a:t>
            </a:r>
          </a:p>
          <a:p>
            <a:pPr marL="0" indent="0" algn="just">
              <a:buNone/>
            </a:pPr>
            <a:r>
              <a:rPr lang="es-MX" sz="1400" b="1" dirty="0">
                <a:latin typeface="Arial" panose="020B0604020202020204" pitchFamily="34" charset="0"/>
                <a:cs typeface="Arial" panose="020B0604020202020204" pitchFamily="34" charset="0"/>
              </a:rPr>
              <a:t>1. Conceder MEDIDAS CAUTELARES. (</a:t>
            </a:r>
            <a:r>
              <a:rPr lang="es-ES" sz="1400" b="1" dirty="0">
                <a:latin typeface="Arial" panose="020B0604020202020204" pitchFamily="34" charset="0"/>
                <a:cs typeface="Arial" panose="020B0604020202020204" pitchFamily="34" charset="0"/>
              </a:rPr>
              <a:t>Artículo 463 Bis LGIPE)</a:t>
            </a:r>
            <a:endParaRPr lang="es-MX" sz="1400" b="1" dirty="0">
              <a:latin typeface="Arial" panose="020B0604020202020204" pitchFamily="34" charset="0"/>
              <a:cs typeface="Arial" panose="020B0604020202020204" pitchFamily="34" charset="0"/>
            </a:endParaRPr>
          </a:p>
          <a:p>
            <a:pPr algn="just">
              <a:buFont typeface="Wingdings" panose="05000000000000000000" pitchFamily="2" charset="2"/>
              <a:buChar char="Ø"/>
            </a:pPr>
            <a:r>
              <a:rPr lang="es-ES" sz="1400" dirty="0">
                <a:latin typeface="Arial" panose="020B0604020202020204" pitchFamily="34" charset="0"/>
                <a:cs typeface="Arial" panose="020B0604020202020204" pitchFamily="34" charset="0"/>
              </a:rPr>
              <a:t>Realizar análisis de riesgos y un plan de seguridad;</a:t>
            </a:r>
            <a:endParaRPr lang="es-MX" sz="1400" dirty="0">
              <a:latin typeface="Arial" panose="020B0604020202020204" pitchFamily="34" charset="0"/>
              <a:cs typeface="Arial" panose="020B0604020202020204" pitchFamily="34" charset="0"/>
            </a:endParaRPr>
          </a:p>
          <a:p>
            <a:pPr algn="just">
              <a:buFont typeface="Wingdings" panose="05000000000000000000" pitchFamily="2" charset="2"/>
              <a:buChar char="Ø"/>
            </a:pPr>
            <a:r>
              <a:rPr lang="es-ES" sz="1400" dirty="0">
                <a:latin typeface="Arial" panose="020B0604020202020204" pitchFamily="34" charset="0"/>
                <a:cs typeface="Arial" panose="020B0604020202020204" pitchFamily="34" charset="0"/>
              </a:rPr>
              <a:t>Retirar la campaña violenta contra la víctima, haciendo públicas las razones (suspensión inmediata de spots de partidos políticos en radio y TV, mensajes en redes sociales y cualquier otro tipo de propaganda);</a:t>
            </a:r>
          </a:p>
          <a:p>
            <a:pPr algn="just">
              <a:buFont typeface="Wingdings" panose="05000000000000000000" pitchFamily="2" charset="2"/>
              <a:buChar char="Ø"/>
            </a:pPr>
            <a:r>
              <a:rPr lang="es-ES" sz="1400" dirty="0">
                <a:latin typeface="Arial" panose="020B0604020202020204" pitchFamily="34" charset="0"/>
                <a:cs typeface="Arial" panose="020B0604020202020204" pitchFamily="34" charset="0"/>
              </a:rPr>
              <a:t>Cuando la conducta sea reiterada por lo menos en una ocasión, suspender el uso de las prerrogativas asignadas a la persona agresora;</a:t>
            </a:r>
          </a:p>
          <a:p>
            <a:pPr algn="just">
              <a:buFont typeface="Wingdings" panose="05000000000000000000" pitchFamily="2" charset="2"/>
              <a:buChar char="Ø"/>
            </a:pPr>
            <a:r>
              <a:rPr lang="es-ES" sz="1400" dirty="0">
                <a:latin typeface="Arial" panose="020B0604020202020204" pitchFamily="34" charset="0"/>
                <a:cs typeface="Arial" panose="020B0604020202020204" pitchFamily="34" charset="0"/>
              </a:rPr>
              <a:t>Ordenar la suspensión del cargo partidista, de la persona agresora, y</a:t>
            </a:r>
            <a:endParaRPr lang="es-MX" sz="1400" dirty="0">
              <a:latin typeface="Arial" panose="020B0604020202020204" pitchFamily="34" charset="0"/>
              <a:cs typeface="Arial" panose="020B0604020202020204" pitchFamily="34" charset="0"/>
            </a:endParaRPr>
          </a:p>
          <a:p>
            <a:pPr algn="just">
              <a:buFont typeface="Wingdings" panose="05000000000000000000" pitchFamily="2" charset="2"/>
              <a:buChar char="Ø"/>
            </a:pPr>
            <a:r>
              <a:rPr lang="es-ES" sz="1400" dirty="0">
                <a:latin typeface="Arial" panose="020B0604020202020204" pitchFamily="34" charset="0"/>
                <a:cs typeface="Arial" panose="020B0604020202020204" pitchFamily="34" charset="0"/>
              </a:rPr>
              <a:t>Cualquier otra requerida para la protección de la mujer víctima, o quien ella solicite.</a:t>
            </a:r>
          </a:p>
          <a:p>
            <a:pPr marL="0" indent="0" algn="just">
              <a:buNone/>
            </a:pPr>
            <a:r>
              <a:rPr lang="es-ES" sz="1400" dirty="0">
                <a:latin typeface="Arial" panose="020B0604020202020204" pitchFamily="34" charset="0"/>
                <a:cs typeface="Arial" panose="020B0604020202020204" pitchFamily="34" charset="0"/>
              </a:rPr>
              <a:t>(FALTA INCLUIR SUSPENDER A LA PERSONA AGRESORA EN LA CANDIDATURA O DEL CARGO PÚBLICO QUE DESEMPEÑA)</a:t>
            </a:r>
            <a:endParaRPr lang="es-MX" sz="1400" dirty="0">
              <a:latin typeface="Arial" panose="020B0604020202020204" pitchFamily="34" charset="0"/>
              <a:cs typeface="Arial" panose="020B0604020202020204" pitchFamily="34" charset="0"/>
            </a:endParaRPr>
          </a:p>
          <a:p>
            <a:pPr marL="0" indent="0" algn="just">
              <a:buNone/>
            </a:pPr>
            <a:endParaRPr lang="es-MX" sz="1400" b="1" dirty="0">
              <a:latin typeface="Arial" panose="020B0604020202020204" pitchFamily="34" charset="0"/>
              <a:cs typeface="Arial" panose="020B0604020202020204" pitchFamily="34" charset="0"/>
            </a:endParaRPr>
          </a:p>
          <a:p>
            <a:pPr marL="0" indent="0" algn="just">
              <a:buNone/>
            </a:pPr>
            <a:r>
              <a:rPr lang="es-MX" sz="1400" b="1" dirty="0">
                <a:latin typeface="Arial" panose="020B0604020202020204" pitchFamily="34" charset="0"/>
                <a:cs typeface="Arial" panose="020B0604020202020204" pitchFamily="34" charset="0"/>
              </a:rPr>
              <a:t>2. Solicitar a las autoridades competentes el otorgamiento de MEDIDAS DE PROTECCIÓN (precautorias y cautelares).</a:t>
            </a:r>
          </a:p>
          <a:p>
            <a:pPr marL="0" indent="0" algn="just">
              <a:buNone/>
            </a:pPr>
            <a:endParaRPr lang="es-MX" sz="1400" b="1" dirty="0">
              <a:latin typeface="Arial" panose="020B0604020202020204" pitchFamily="34" charset="0"/>
              <a:cs typeface="Arial" panose="020B0604020202020204" pitchFamily="34" charset="0"/>
            </a:endParaRPr>
          </a:p>
          <a:p>
            <a:pPr marL="0" indent="0" algn="just">
              <a:buNone/>
            </a:pPr>
            <a:r>
              <a:rPr lang="es-MX" sz="1400" b="1" dirty="0">
                <a:latin typeface="Arial" panose="020B0604020202020204" pitchFamily="34" charset="0"/>
                <a:cs typeface="Arial" panose="020B0604020202020204" pitchFamily="34" charset="0"/>
              </a:rPr>
              <a:t>3. Imponer SANCIONES</a:t>
            </a:r>
            <a:r>
              <a:rPr lang="es-MX" sz="1400" dirty="0">
                <a:latin typeface="Arial" panose="020B0604020202020204" pitchFamily="34" charset="0"/>
                <a:cs typeface="Arial" panose="020B0604020202020204" pitchFamily="34" charset="0"/>
              </a:rPr>
              <a:t>. (amonestación, multa, reducción de ministraciones, negativa de registro de candidatura o cancelación de la misma, suspensión o cancelación del registro como partido político) (Artículo 456 LGIPE)</a:t>
            </a:r>
          </a:p>
          <a:p>
            <a:pPr marL="0" indent="0" algn="just">
              <a:buNone/>
            </a:pPr>
            <a:endParaRPr lang="es-MX" sz="1400" b="1" dirty="0">
              <a:latin typeface="Arial" panose="020B0604020202020204" pitchFamily="34" charset="0"/>
              <a:cs typeface="Arial" panose="020B0604020202020204" pitchFamily="34" charset="0"/>
            </a:endParaRPr>
          </a:p>
          <a:p>
            <a:pPr marL="0" indent="0" algn="just">
              <a:buNone/>
            </a:pPr>
            <a:r>
              <a:rPr lang="es-MX" sz="1400" b="1" dirty="0">
                <a:latin typeface="Arial" panose="020B0604020202020204" pitchFamily="34" charset="0"/>
                <a:cs typeface="Arial" panose="020B0604020202020204" pitchFamily="34" charset="0"/>
              </a:rPr>
              <a:t>4. Determinar MEDIDAS DE REPARACIÓN. (</a:t>
            </a:r>
            <a:r>
              <a:rPr lang="es-ES" sz="1400" b="1" dirty="0">
                <a:latin typeface="Arial" panose="020B0604020202020204" pitchFamily="34" charset="0"/>
                <a:cs typeface="Arial" panose="020B0604020202020204" pitchFamily="34" charset="0"/>
              </a:rPr>
              <a:t>Artículo 463 Ter LGIPE)</a:t>
            </a:r>
            <a:endParaRPr lang="es-MX" sz="1400" b="1" dirty="0">
              <a:latin typeface="Arial" panose="020B0604020202020204" pitchFamily="34" charset="0"/>
              <a:cs typeface="Arial" panose="020B0604020202020204" pitchFamily="34" charset="0"/>
            </a:endParaRPr>
          </a:p>
          <a:p>
            <a:pPr algn="just">
              <a:buFont typeface="Wingdings" panose="05000000000000000000" pitchFamily="2" charset="2"/>
              <a:buChar char="Ø"/>
            </a:pPr>
            <a:r>
              <a:rPr lang="es-ES" sz="1400" dirty="0">
                <a:latin typeface="Arial" panose="020B0604020202020204" pitchFamily="34" charset="0"/>
                <a:cs typeface="Arial" panose="020B0604020202020204" pitchFamily="34" charset="0"/>
              </a:rPr>
              <a:t>Indemnización de la víctima;</a:t>
            </a:r>
            <a:endParaRPr lang="es-MX" sz="1400" dirty="0">
              <a:latin typeface="Arial" panose="020B0604020202020204" pitchFamily="34" charset="0"/>
              <a:cs typeface="Arial" panose="020B0604020202020204" pitchFamily="34" charset="0"/>
            </a:endParaRPr>
          </a:p>
          <a:p>
            <a:pPr algn="just">
              <a:buFont typeface="Wingdings" panose="05000000000000000000" pitchFamily="2" charset="2"/>
              <a:buChar char="Ø"/>
            </a:pPr>
            <a:r>
              <a:rPr lang="es-ES" sz="1400" dirty="0">
                <a:latin typeface="Arial" panose="020B0604020202020204" pitchFamily="34" charset="0"/>
                <a:cs typeface="Arial" panose="020B0604020202020204" pitchFamily="34" charset="0"/>
              </a:rPr>
              <a:t>Restitución inmediata en el cargo al que fue obligada a renunciar por motivos de violencia;</a:t>
            </a:r>
            <a:endParaRPr lang="es-MX" sz="1400" dirty="0">
              <a:latin typeface="Arial" panose="020B0604020202020204" pitchFamily="34" charset="0"/>
              <a:cs typeface="Arial" panose="020B0604020202020204" pitchFamily="34" charset="0"/>
            </a:endParaRPr>
          </a:p>
          <a:p>
            <a:pPr algn="just">
              <a:buFont typeface="Wingdings" panose="05000000000000000000" pitchFamily="2" charset="2"/>
              <a:buChar char="Ø"/>
            </a:pPr>
            <a:r>
              <a:rPr lang="es-ES" sz="1400" dirty="0">
                <a:latin typeface="Arial" panose="020B0604020202020204" pitchFamily="34" charset="0"/>
                <a:cs typeface="Arial" panose="020B0604020202020204" pitchFamily="34" charset="0"/>
              </a:rPr>
              <a:t>Disculpa pública </a:t>
            </a:r>
            <a:r>
              <a:rPr lang="es-MX" sz="1400" dirty="0">
                <a:latin typeface="Arial" panose="020B0604020202020204" pitchFamily="34" charset="0"/>
                <a:cs typeface="Arial" panose="020B0604020202020204" pitchFamily="34" charset="0"/>
              </a:rPr>
              <a:t>(entre otros, en los tiempos de radio y Tv que corresponden al partido del sujeto infractor)</a:t>
            </a:r>
            <a:r>
              <a:rPr lang="es-ES" sz="1400" dirty="0">
                <a:latin typeface="Arial" panose="020B0604020202020204" pitchFamily="34" charset="0"/>
                <a:cs typeface="Arial" panose="020B0604020202020204" pitchFamily="34" charset="0"/>
              </a:rPr>
              <a:t>, y</a:t>
            </a:r>
            <a:endParaRPr lang="es-MX" sz="1400" dirty="0">
              <a:latin typeface="Arial" panose="020B0604020202020204" pitchFamily="34" charset="0"/>
              <a:cs typeface="Arial" panose="020B0604020202020204" pitchFamily="34" charset="0"/>
            </a:endParaRPr>
          </a:p>
          <a:p>
            <a:pPr algn="just">
              <a:buFont typeface="Wingdings" panose="05000000000000000000" pitchFamily="2" charset="2"/>
              <a:buChar char="Ø"/>
            </a:pPr>
            <a:r>
              <a:rPr lang="es-ES" sz="1400" dirty="0">
                <a:latin typeface="Arial" panose="020B0604020202020204" pitchFamily="34" charset="0"/>
                <a:cs typeface="Arial" panose="020B0604020202020204" pitchFamily="34" charset="0"/>
              </a:rPr>
              <a:t>Medidas de no repetición.</a:t>
            </a:r>
            <a:endParaRPr lang="es-MX"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83353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F7F12B7D-F6CE-4114-BFFB-4CB27A194FA3}"/>
              </a:ext>
            </a:extLst>
          </p:cNvPr>
          <p:cNvSpPr>
            <a:spLocks noGrp="1"/>
          </p:cNvSpPr>
          <p:nvPr>
            <p:ph type="title"/>
          </p:nvPr>
        </p:nvSpPr>
        <p:spPr>
          <a:xfrm>
            <a:off x="5461501" y="420255"/>
            <a:ext cx="4987699" cy="413963"/>
          </a:xfrm>
        </p:spPr>
        <p:txBody>
          <a:bodyPr>
            <a:normAutofit fontScale="90000"/>
          </a:bodyPr>
          <a:lstStyle/>
          <a:p>
            <a:r>
              <a:rPr lang="es-MX" dirty="0"/>
              <a:t>Reglamento de </a:t>
            </a:r>
            <a:r>
              <a:rPr lang="es-MX" dirty="0" err="1"/>
              <a:t>QyD</a:t>
            </a:r>
            <a:r>
              <a:rPr lang="es-MX" dirty="0"/>
              <a:t> de </a:t>
            </a:r>
            <a:r>
              <a:rPr lang="es-MX" dirty="0" err="1"/>
              <a:t>VPcMRG</a:t>
            </a:r>
            <a:br>
              <a:rPr lang="es-MX" dirty="0"/>
            </a:br>
            <a:r>
              <a:rPr lang="es-MX" dirty="0"/>
              <a:t>INE</a:t>
            </a:r>
          </a:p>
        </p:txBody>
      </p:sp>
      <p:sp>
        <p:nvSpPr>
          <p:cNvPr id="3" name="Rectángulo 2">
            <a:extLst>
              <a:ext uri="{FF2B5EF4-FFF2-40B4-BE49-F238E27FC236}">
                <a16:creationId xmlns:a16="http://schemas.microsoft.com/office/drawing/2014/main" id="{8B2C40FF-78E6-4F4C-8EC8-B0332E221C76}"/>
              </a:ext>
            </a:extLst>
          </p:cNvPr>
          <p:cNvSpPr/>
          <p:nvPr/>
        </p:nvSpPr>
        <p:spPr>
          <a:xfrm>
            <a:off x="452487" y="1213036"/>
            <a:ext cx="5750669" cy="4524315"/>
          </a:xfrm>
          <a:prstGeom prst="rect">
            <a:avLst/>
          </a:prstGeom>
        </p:spPr>
        <p:txBody>
          <a:bodyPr wrap="square">
            <a:spAutoFit/>
          </a:bodyPr>
          <a:lstStyle/>
          <a:p>
            <a:pPr algn="ctr">
              <a:defRPr/>
            </a:pPr>
            <a:r>
              <a:rPr lang="es-MX" sz="1600" b="1" dirty="0">
                <a:solidFill>
                  <a:srgbClr val="000000"/>
                </a:solidFill>
                <a:latin typeface="Arial Narrow" panose="020B0606020202030204" pitchFamily="34" charset="0"/>
              </a:rPr>
              <a:t>CAPÍTULO VII. </a:t>
            </a:r>
            <a:endParaRPr lang="es-MX" sz="1600" dirty="0">
              <a:solidFill>
                <a:srgbClr val="000000"/>
              </a:solidFill>
              <a:latin typeface="Arial Narrow" panose="020B0606020202030204" pitchFamily="34" charset="0"/>
            </a:endParaRPr>
          </a:p>
          <a:p>
            <a:pPr algn="ctr">
              <a:defRPr/>
            </a:pPr>
            <a:r>
              <a:rPr lang="es-MX" sz="1600" b="1" dirty="0">
                <a:solidFill>
                  <a:srgbClr val="000000"/>
                </a:solidFill>
                <a:latin typeface="Arial Narrow" panose="020B0606020202030204" pitchFamily="34" charset="0"/>
              </a:rPr>
              <a:t>MEDIDAS CAUTELARES </a:t>
            </a:r>
            <a:endParaRPr lang="es-MX" sz="1600" dirty="0">
              <a:solidFill>
                <a:srgbClr val="000000"/>
              </a:solidFill>
              <a:latin typeface="Arial Narrow" panose="020B0606020202030204" pitchFamily="34" charset="0"/>
            </a:endParaRPr>
          </a:p>
          <a:p>
            <a:pPr algn="just">
              <a:defRPr/>
            </a:pPr>
            <a:r>
              <a:rPr lang="es-MX" sz="1600" b="1" dirty="0">
                <a:solidFill>
                  <a:srgbClr val="000000"/>
                </a:solidFill>
                <a:latin typeface="Arial Narrow" panose="020B0606020202030204" pitchFamily="34" charset="0"/>
              </a:rPr>
              <a:t>Artículo 37. </a:t>
            </a:r>
            <a:endParaRPr lang="es-MX" sz="1600" dirty="0">
              <a:solidFill>
                <a:srgbClr val="000000"/>
              </a:solidFill>
              <a:latin typeface="Arial Narrow" panose="020B0606020202030204" pitchFamily="34" charset="0"/>
            </a:endParaRPr>
          </a:p>
          <a:p>
            <a:pPr algn="just">
              <a:defRPr/>
            </a:pPr>
            <a:r>
              <a:rPr lang="es-MX" sz="1600" b="1" dirty="0">
                <a:solidFill>
                  <a:srgbClr val="000000"/>
                </a:solidFill>
                <a:latin typeface="Arial Narrow" panose="020B0606020202030204" pitchFamily="34" charset="0"/>
              </a:rPr>
              <a:t>Tipos de medidas cautelares </a:t>
            </a:r>
            <a:endParaRPr lang="es-MX" sz="1600" dirty="0">
              <a:solidFill>
                <a:srgbClr val="000000"/>
              </a:solidFill>
              <a:latin typeface="Arial Narrow" panose="020B0606020202030204" pitchFamily="34" charset="0"/>
            </a:endParaRPr>
          </a:p>
          <a:p>
            <a:pPr algn="just">
              <a:defRPr/>
            </a:pPr>
            <a:r>
              <a:rPr lang="es-MX" sz="1600" b="1" dirty="0">
                <a:solidFill>
                  <a:srgbClr val="000000"/>
                </a:solidFill>
                <a:latin typeface="Arial Narrow" panose="020B0606020202030204" pitchFamily="34" charset="0"/>
              </a:rPr>
              <a:t>1. </a:t>
            </a:r>
            <a:r>
              <a:rPr lang="es-MX" sz="1600" dirty="0">
                <a:solidFill>
                  <a:srgbClr val="000000"/>
                </a:solidFill>
                <a:latin typeface="Arial Narrow" panose="020B0606020202030204" pitchFamily="34" charset="0"/>
              </a:rPr>
              <a:t>Las medidas cautelares que podrán ser ordenadas son las siguientes: </a:t>
            </a:r>
          </a:p>
          <a:p>
            <a:pPr algn="just">
              <a:defRPr/>
            </a:pPr>
            <a:r>
              <a:rPr lang="es-MX" sz="1600" b="1" dirty="0">
                <a:solidFill>
                  <a:srgbClr val="000000"/>
                </a:solidFill>
                <a:latin typeface="Arial Narrow" panose="020B0606020202030204" pitchFamily="34" charset="0"/>
              </a:rPr>
              <a:t>a) </a:t>
            </a:r>
            <a:r>
              <a:rPr lang="es-MX" sz="1600" dirty="0">
                <a:solidFill>
                  <a:srgbClr val="000000"/>
                </a:solidFill>
                <a:latin typeface="Arial Narrow" panose="020B0606020202030204" pitchFamily="34" charset="0"/>
              </a:rPr>
              <a:t>Realizar análisis de riesgos y un plan de seguridad; </a:t>
            </a:r>
          </a:p>
          <a:p>
            <a:pPr algn="just">
              <a:defRPr/>
            </a:pPr>
            <a:r>
              <a:rPr lang="es-MX" sz="1600" b="1" dirty="0">
                <a:solidFill>
                  <a:srgbClr val="000000"/>
                </a:solidFill>
                <a:latin typeface="Arial Narrow" panose="020B0606020202030204" pitchFamily="34" charset="0"/>
              </a:rPr>
              <a:t>b) </a:t>
            </a:r>
            <a:r>
              <a:rPr lang="es-MX" sz="1600" dirty="0">
                <a:solidFill>
                  <a:srgbClr val="000000"/>
                </a:solidFill>
                <a:latin typeface="Arial Narrow" panose="020B0606020202030204" pitchFamily="34" charset="0"/>
              </a:rPr>
              <a:t>Retirar la campaña violenta contra la víctima, haciendo públicas las razones, a través de los medios que mejor se consideren para tal efecto, por parte de la Comisión, como podrán ser, entre otros, la publicación de un extracto de tal determinación a través de la página oficial del Instituto o de las autoridades electorales del ámbito territorial donde se haya cometido la posible infracción, o bien, por los mismos medios en que se cometió; </a:t>
            </a:r>
          </a:p>
          <a:p>
            <a:pPr algn="just">
              <a:defRPr/>
            </a:pPr>
            <a:r>
              <a:rPr lang="es-MX" sz="1600" b="1" dirty="0">
                <a:solidFill>
                  <a:srgbClr val="000000"/>
                </a:solidFill>
                <a:latin typeface="Arial Narrow" panose="020B0606020202030204" pitchFamily="34" charset="0"/>
              </a:rPr>
              <a:t>c) </a:t>
            </a:r>
            <a:r>
              <a:rPr lang="es-MX" sz="1600" dirty="0">
                <a:solidFill>
                  <a:srgbClr val="000000"/>
                </a:solidFill>
                <a:latin typeface="Arial Narrow" panose="020B0606020202030204" pitchFamily="34" charset="0"/>
              </a:rPr>
              <a:t>Cuando la conducta sea reiterada, suspender el uso de las prerrogativas asignadas a la persona presuntamente agresora; </a:t>
            </a:r>
          </a:p>
          <a:p>
            <a:pPr algn="just">
              <a:defRPr/>
            </a:pPr>
            <a:r>
              <a:rPr lang="es-MX" sz="1600" b="1" dirty="0">
                <a:solidFill>
                  <a:srgbClr val="000000"/>
                </a:solidFill>
                <a:latin typeface="Arial Narrow" panose="020B0606020202030204" pitchFamily="34" charset="0"/>
              </a:rPr>
              <a:t>d) </a:t>
            </a:r>
            <a:r>
              <a:rPr lang="es-MX" sz="1600" dirty="0">
                <a:solidFill>
                  <a:srgbClr val="000000"/>
                </a:solidFill>
                <a:latin typeface="Arial Narrow" panose="020B0606020202030204" pitchFamily="34" charset="0"/>
              </a:rPr>
              <a:t>Ordenar la suspensión del cargo partidista, de la persona presuntamente agresora, y </a:t>
            </a:r>
          </a:p>
          <a:p>
            <a:pPr algn="just">
              <a:defRPr/>
            </a:pPr>
            <a:r>
              <a:rPr lang="es-MX" sz="1600" b="1" dirty="0">
                <a:solidFill>
                  <a:srgbClr val="000000"/>
                </a:solidFill>
                <a:latin typeface="Arial Narrow" panose="020B0606020202030204" pitchFamily="34" charset="0"/>
              </a:rPr>
              <a:t>e) </a:t>
            </a:r>
            <a:r>
              <a:rPr lang="es-MX" sz="1600" dirty="0">
                <a:solidFill>
                  <a:srgbClr val="000000"/>
                </a:solidFill>
                <a:latin typeface="Arial Narrow" panose="020B0606020202030204" pitchFamily="34" charset="0"/>
              </a:rPr>
              <a:t>Cualquier otra requerida para la protección de la víctima, o quien ella solicite. </a:t>
            </a:r>
            <a:endParaRPr lang="es-MX" sz="2800" dirty="0">
              <a:solidFill>
                <a:srgbClr val="000000"/>
              </a:solidFill>
              <a:latin typeface="Arial Narrow" panose="020B0606020202030204" pitchFamily="34" charset="0"/>
            </a:endParaRPr>
          </a:p>
        </p:txBody>
      </p:sp>
      <p:sp>
        <p:nvSpPr>
          <p:cNvPr id="7" name="Rectángulo 6">
            <a:extLst>
              <a:ext uri="{FF2B5EF4-FFF2-40B4-BE49-F238E27FC236}">
                <a16:creationId xmlns:a16="http://schemas.microsoft.com/office/drawing/2014/main" id="{0819C139-2B0E-49B2-8D4B-76FD0F3E1B24}"/>
              </a:ext>
            </a:extLst>
          </p:cNvPr>
          <p:cNvSpPr/>
          <p:nvPr/>
        </p:nvSpPr>
        <p:spPr>
          <a:xfrm>
            <a:off x="6561376" y="1108200"/>
            <a:ext cx="5420091" cy="5509200"/>
          </a:xfrm>
          <a:prstGeom prst="rect">
            <a:avLst/>
          </a:prstGeom>
        </p:spPr>
        <p:txBody>
          <a:bodyPr wrap="square">
            <a:spAutoFit/>
          </a:bodyPr>
          <a:lstStyle/>
          <a:p>
            <a:pPr algn="ctr">
              <a:defRPr/>
            </a:pPr>
            <a:r>
              <a:rPr lang="es-MX" sz="1600" b="1" dirty="0">
                <a:solidFill>
                  <a:srgbClr val="000000"/>
                </a:solidFill>
                <a:latin typeface="Arial Narrow" panose="020B0606020202030204" pitchFamily="34" charset="0"/>
              </a:rPr>
              <a:t>CAPÍTULO VIII. </a:t>
            </a:r>
            <a:endParaRPr lang="es-MX" sz="1600" dirty="0">
              <a:solidFill>
                <a:srgbClr val="000000"/>
              </a:solidFill>
              <a:latin typeface="Arial Narrow" panose="020B0606020202030204" pitchFamily="34" charset="0"/>
            </a:endParaRPr>
          </a:p>
          <a:p>
            <a:pPr algn="ctr">
              <a:defRPr/>
            </a:pPr>
            <a:r>
              <a:rPr lang="es-MX" sz="1600" b="1" dirty="0">
                <a:solidFill>
                  <a:srgbClr val="000000"/>
                </a:solidFill>
                <a:latin typeface="Arial Narrow" panose="020B0606020202030204" pitchFamily="34" charset="0"/>
              </a:rPr>
              <a:t>MEDIDAS DE PROTECCIÓN </a:t>
            </a:r>
            <a:endParaRPr lang="es-MX" sz="1600" dirty="0">
              <a:solidFill>
                <a:srgbClr val="000000"/>
              </a:solidFill>
              <a:latin typeface="Arial Narrow" panose="020B0606020202030204" pitchFamily="34" charset="0"/>
            </a:endParaRPr>
          </a:p>
          <a:p>
            <a:pPr algn="just">
              <a:defRPr/>
            </a:pPr>
            <a:r>
              <a:rPr lang="es-MX" sz="1600" b="1" dirty="0">
                <a:solidFill>
                  <a:srgbClr val="000000"/>
                </a:solidFill>
                <a:latin typeface="Arial Narrow" panose="020B0606020202030204" pitchFamily="34" charset="0"/>
              </a:rPr>
              <a:t>Artículo 42. </a:t>
            </a:r>
            <a:endParaRPr lang="es-MX" sz="1600" dirty="0">
              <a:solidFill>
                <a:srgbClr val="000000"/>
              </a:solidFill>
              <a:latin typeface="Arial Narrow" panose="020B0606020202030204" pitchFamily="34" charset="0"/>
            </a:endParaRPr>
          </a:p>
          <a:p>
            <a:pPr algn="just">
              <a:defRPr/>
            </a:pPr>
            <a:r>
              <a:rPr lang="es-MX" sz="1600" b="1" dirty="0">
                <a:solidFill>
                  <a:srgbClr val="000000"/>
                </a:solidFill>
                <a:latin typeface="Arial Narrow" panose="020B0606020202030204" pitchFamily="34" charset="0"/>
              </a:rPr>
              <a:t>Tipos de medidas de protección </a:t>
            </a:r>
            <a:endParaRPr lang="es-MX" sz="1600" dirty="0">
              <a:solidFill>
                <a:srgbClr val="000000"/>
              </a:solidFill>
              <a:latin typeface="Arial Narrow" panose="020B0606020202030204" pitchFamily="34" charset="0"/>
            </a:endParaRPr>
          </a:p>
          <a:p>
            <a:pPr algn="just">
              <a:defRPr/>
            </a:pPr>
            <a:r>
              <a:rPr lang="es-MX" sz="1600" b="1" dirty="0">
                <a:solidFill>
                  <a:srgbClr val="000000"/>
                </a:solidFill>
                <a:latin typeface="Arial Narrow" panose="020B0606020202030204" pitchFamily="34" charset="0"/>
              </a:rPr>
              <a:t>1. </a:t>
            </a:r>
            <a:r>
              <a:rPr lang="es-MX" sz="1600" dirty="0">
                <a:solidFill>
                  <a:srgbClr val="000000"/>
                </a:solidFill>
                <a:latin typeface="Arial Narrow" panose="020B0606020202030204" pitchFamily="34" charset="0"/>
              </a:rPr>
              <a:t>Las medidas de protección podrán ser aquellas establecidas en la Ley de Acceso, entre otras: </a:t>
            </a:r>
          </a:p>
          <a:p>
            <a:pPr algn="just">
              <a:defRPr/>
            </a:pPr>
            <a:r>
              <a:rPr lang="es-MX" sz="1600" b="1" dirty="0">
                <a:solidFill>
                  <a:srgbClr val="000000"/>
                </a:solidFill>
                <a:latin typeface="Arial Narrow" panose="020B0606020202030204" pitchFamily="34" charset="0"/>
              </a:rPr>
              <a:t>I. </a:t>
            </a:r>
            <a:r>
              <a:rPr lang="es-MX" sz="1600" dirty="0">
                <a:solidFill>
                  <a:srgbClr val="000000"/>
                </a:solidFill>
                <a:latin typeface="Arial Narrow" panose="020B0606020202030204" pitchFamily="34" charset="0"/>
              </a:rPr>
              <a:t>De emergencia; </a:t>
            </a:r>
          </a:p>
          <a:p>
            <a:pPr algn="just">
              <a:defRPr/>
            </a:pPr>
            <a:r>
              <a:rPr lang="es-MX" sz="1600" b="1" dirty="0">
                <a:solidFill>
                  <a:srgbClr val="000000"/>
                </a:solidFill>
                <a:latin typeface="Arial Narrow" panose="020B0606020202030204" pitchFamily="34" charset="0"/>
              </a:rPr>
              <a:t>a) </a:t>
            </a:r>
            <a:r>
              <a:rPr lang="es-MX" sz="1600" dirty="0">
                <a:solidFill>
                  <a:srgbClr val="000000"/>
                </a:solidFill>
                <a:latin typeface="Arial Narrow" panose="020B0606020202030204" pitchFamily="34" charset="0"/>
              </a:rPr>
              <a:t>Prohibición de acercarse o comunicarse con la víctima; </a:t>
            </a:r>
          </a:p>
          <a:p>
            <a:pPr algn="just">
              <a:defRPr/>
            </a:pPr>
            <a:r>
              <a:rPr lang="es-MX" sz="1600" b="1" dirty="0">
                <a:solidFill>
                  <a:srgbClr val="000000"/>
                </a:solidFill>
                <a:latin typeface="Arial Narrow" panose="020B0606020202030204" pitchFamily="34" charset="0"/>
              </a:rPr>
              <a:t>b) </a:t>
            </a:r>
            <a:r>
              <a:rPr lang="es-MX" sz="1600" dirty="0">
                <a:solidFill>
                  <a:srgbClr val="000000"/>
                </a:solidFill>
                <a:latin typeface="Arial Narrow" panose="020B0606020202030204" pitchFamily="34" charset="0"/>
              </a:rPr>
              <a:t>Limitación para asistir o acercarse al domicilio de la víctima o al lugar donde se encuentre; </a:t>
            </a:r>
          </a:p>
          <a:p>
            <a:pPr algn="just">
              <a:defRPr/>
            </a:pPr>
            <a:r>
              <a:rPr lang="es-MX" sz="1600" b="1" dirty="0">
                <a:solidFill>
                  <a:srgbClr val="000000"/>
                </a:solidFill>
                <a:latin typeface="Arial Narrow" panose="020B0606020202030204" pitchFamily="34" charset="0"/>
              </a:rPr>
              <a:t>c) </a:t>
            </a:r>
            <a:r>
              <a:rPr lang="es-MX" sz="1600" dirty="0">
                <a:solidFill>
                  <a:srgbClr val="000000"/>
                </a:solidFill>
                <a:latin typeface="Arial Narrow" panose="020B0606020202030204" pitchFamily="34" charset="0"/>
              </a:rPr>
              <a:t>La prohibición de realizar conductas de intimidación o molestia a la víctima o a personas relacionados con ella;</a:t>
            </a:r>
            <a:endParaRPr lang="es-MX" sz="1600" b="1" dirty="0">
              <a:solidFill>
                <a:srgbClr val="000000"/>
              </a:solidFill>
              <a:latin typeface="Arial Narrow" panose="020B0606020202030204" pitchFamily="34" charset="0"/>
            </a:endParaRPr>
          </a:p>
          <a:p>
            <a:pPr algn="just">
              <a:defRPr/>
            </a:pPr>
            <a:r>
              <a:rPr lang="es-MX" sz="1600" b="1" dirty="0">
                <a:solidFill>
                  <a:srgbClr val="000000"/>
                </a:solidFill>
                <a:latin typeface="Arial Narrow" panose="020B0606020202030204" pitchFamily="34" charset="0"/>
              </a:rPr>
              <a:t>II. </a:t>
            </a:r>
            <a:r>
              <a:rPr lang="es-MX" sz="1600" dirty="0">
                <a:solidFill>
                  <a:srgbClr val="000000"/>
                </a:solidFill>
                <a:latin typeface="Arial Narrow" panose="020B0606020202030204" pitchFamily="34" charset="0"/>
              </a:rPr>
              <a:t>Preventivas; </a:t>
            </a:r>
          </a:p>
          <a:p>
            <a:pPr algn="just">
              <a:defRPr/>
            </a:pPr>
            <a:r>
              <a:rPr lang="es-MX" sz="1600" b="1" dirty="0">
                <a:solidFill>
                  <a:srgbClr val="000000"/>
                </a:solidFill>
                <a:latin typeface="Arial Narrow" panose="020B0606020202030204" pitchFamily="34" charset="0"/>
              </a:rPr>
              <a:t>a) </a:t>
            </a:r>
            <a:r>
              <a:rPr lang="es-MX" sz="1600" dirty="0">
                <a:solidFill>
                  <a:srgbClr val="000000"/>
                </a:solidFill>
                <a:latin typeface="Arial Narrow" panose="020B0606020202030204" pitchFamily="34" charset="0"/>
              </a:rPr>
              <a:t>Protección policial de la víctima, </a:t>
            </a:r>
          </a:p>
          <a:p>
            <a:pPr algn="just">
              <a:defRPr/>
            </a:pPr>
            <a:r>
              <a:rPr lang="es-MX" sz="1600" b="1" dirty="0">
                <a:solidFill>
                  <a:srgbClr val="000000"/>
                </a:solidFill>
                <a:latin typeface="Arial Narrow" panose="020B0606020202030204" pitchFamily="34" charset="0"/>
              </a:rPr>
              <a:t>b) </a:t>
            </a:r>
            <a:r>
              <a:rPr lang="es-MX" sz="1600" dirty="0">
                <a:solidFill>
                  <a:srgbClr val="000000"/>
                </a:solidFill>
                <a:latin typeface="Arial Narrow" panose="020B0606020202030204" pitchFamily="34" charset="0"/>
              </a:rPr>
              <a:t>Vigilancia policial en el domicilio de la víctima; </a:t>
            </a:r>
          </a:p>
          <a:p>
            <a:pPr algn="just">
              <a:defRPr/>
            </a:pPr>
            <a:r>
              <a:rPr lang="es-MX" sz="1600" b="1" dirty="0">
                <a:solidFill>
                  <a:srgbClr val="000000"/>
                </a:solidFill>
                <a:latin typeface="Arial Narrow" panose="020B0606020202030204" pitchFamily="34" charset="0"/>
              </a:rPr>
              <a:t>III. </a:t>
            </a:r>
            <a:r>
              <a:rPr lang="es-MX" sz="1600" dirty="0">
                <a:solidFill>
                  <a:srgbClr val="000000"/>
                </a:solidFill>
                <a:latin typeface="Arial Narrow" panose="020B0606020202030204" pitchFamily="34" charset="0"/>
              </a:rPr>
              <a:t>De naturaleza Civil; </a:t>
            </a:r>
          </a:p>
          <a:p>
            <a:pPr algn="just">
              <a:defRPr/>
            </a:pPr>
            <a:r>
              <a:rPr lang="es-MX" sz="1600" b="1" dirty="0">
                <a:solidFill>
                  <a:srgbClr val="000000"/>
                </a:solidFill>
                <a:latin typeface="Arial Narrow" panose="020B0606020202030204" pitchFamily="34" charset="0"/>
              </a:rPr>
              <a:t>IV. </a:t>
            </a:r>
            <a:r>
              <a:rPr lang="es-MX" sz="1600" dirty="0">
                <a:solidFill>
                  <a:srgbClr val="000000"/>
                </a:solidFill>
                <a:latin typeface="Arial Narrow" panose="020B0606020202030204" pitchFamily="34" charset="0"/>
              </a:rPr>
              <a:t>Además de las anteriores, aquellas y cuantas sean necesarias para salvaguardar la integridad, la seguridad y la vida de la persona en situación de violencia. </a:t>
            </a:r>
          </a:p>
          <a:p>
            <a:pPr algn="just">
              <a:defRPr/>
            </a:pPr>
            <a:r>
              <a:rPr lang="es-MX" sz="1600" b="1" dirty="0">
                <a:solidFill>
                  <a:srgbClr val="000000"/>
                </a:solidFill>
                <a:latin typeface="Arial Narrow" panose="020B0606020202030204" pitchFamily="34" charset="0"/>
              </a:rPr>
              <a:t>2. </a:t>
            </a:r>
            <a:r>
              <a:rPr lang="es-MX" sz="1600" dirty="0">
                <a:solidFill>
                  <a:srgbClr val="000000"/>
                </a:solidFill>
                <a:latin typeface="Arial Narrow" panose="020B0606020202030204" pitchFamily="34" charset="0"/>
              </a:rPr>
              <a:t>Las medidas previstas en este artículo son enunciativas, pero no limitativas y atenderán a la naturaleza y necesidades de cada caso concreto. </a:t>
            </a:r>
          </a:p>
        </p:txBody>
      </p:sp>
    </p:spTree>
    <p:extLst>
      <p:ext uri="{BB962C8B-B14F-4D97-AF65-F5344CB8AC3E}">
        <p14:creationId xmlns:p14="http://schemas.microsoft.com/office/powerpoint/2010/main" val="9705548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871ED7D5-2F5C-433B-93A0-3218B0513194}"/>
              </a:ext>
            </a:extLst>
          </p:cNvPr>
          <p:cNvSpPr>
            <a:spLocks noGrp="1"/>
          </p:cNvSpPr>
          <p:nvPr>
            <p:ph idx="1"/>
          </p:nvPr>
        </p:nvSpPr>
        <p:spPr>
          <a:xfrm>
            <a:off x="382555" y="1045029"/>
            <a:ext cx="11485984" cy="5234473"/>
          </a:xfrm>
        </p:spPr>
        <p:txBody>
          <a:bodyPr/>
          <a:lstStyle/>
          <a:p>
            <a:pPr marL="0" indent="0" algn="just">
              <a:buNone/>
            </a:pPr>
            <a:r>
              <a:rPr lang="es-MX" sz="1600" b="1" dirty="0"/>
              <a:t>LEY GENERAL DE ACCESO DE LAS MUJERES A UNA VIDA LIBRE DE VIOLENCIA</a:t>
            </a:r>
          </a:p>
          <a:p>
            <a:pPr marL="0" indent="0" algn="just">
              <a:buNone/>
            </a:pPr>
            <a:r>
              <a:rPr lang="es-MX" sz="1600" b="1" dirty="0">
                <a:solidFill>
                  <a:schemeClr val="bg2">
                    <a:lumMod val="75000"/>
                  </a:schemeClr>
                </a:solidFill>
              </a:rPr>
              <a:t>ARTÍCULO 20 Bis.- La violencia política contra las mujeres en razón de género</a:t>
            </a:r>
            <a:r>
              <a:rPr lang="es-MX" sz="1600" dirty="0"/>
              <a:t>: es toda acción u omisión, incluida la tolerancia, basada en elementos de género y ejercida dentro de la esfera pública o privada, que tenga por objeto o resultado limitar, anular o menoscabar el ejercicio efectivo de los derechos políticos y electorales de una o varias mujeres, el acceso al pleno ejercicio de las atribuciones inherentes a su cargo, labor o actividad, el libre desarrollo de la función pública, la toma de decisiones, la libertad de organización, así como el acceso y ejercicio a las prerrogativas, tratándose de precandidaturas, candidaturas, funciones o cargos públicos del mismo tipo. </a:t>
            </a:r>
          </a:p>
          <a:p>
            <a:pPr marL="0" indent="0" algn="just">
              <a:buNone/>
            </a:pPr>
            <a:endParaRPr lang="es-MX" sz="1600" dirty="0"/>
          </a:p>
          <a:p>
            <a:pPr marL="0" indent="0" algn="just">
              <a:buNone/>
            </a:pPr>
            <a:r>
              <a:rPr lang="es-MX" sz="1600" b="1" dirty="0"/>
              <a:t>Se entenderá que las acciones u omisiones se basan en elementos de género, cuando se dirijan a una mujer por su condición de mujer; le afecten desproporcionadamente o tengan un impacto diferenciado en ella.</a:t>
            </a:r>
          </a:p>
          <a:p>
            <a:pPr marL="0" indent="0" algn="just">
              <a:buNone/>
            </a:pPr>
            <a:endParaRPr lang="es-MX" sz="1600" dirty="0"/>
          </a:p>
          <a:p>
            <a:pPr marL="0" indent="0" algn="just">
              <a:buNone/>
            </a:pPr>
            <a:r>
              <a:rPr lang="es-MX" sz="1600" dirty="0"/>
              <a:t>Puede manifestarse en cualquiera de los tipos de violencia reconocidos en la propia Ley y puede ser perpetrada indistintamente por agentes estatales, por superiores jerárquicos, colegas de trabajo, personas dirigentes de partidos políticos, militantes, simpatizantes, precandidatas, precandidatos, candidatas o candidatos postulados por los partidos políticos o representantes de los mismos; medios de comunicación y sus integrantes, por un particular o por un grupo de personas particulares.</a:t>
            </a:r>
          </a:p>
          <a:p>
            <a:pPr marL="0" indent="0" algn="just">
              <a:buNone/>
            </a:pPr>
            <a:endParaRPr lang="es-MX" sz="1600" dirty="0"/>
          </a:p>
          <a:p>
            <a:pPr marL="0" indent="0" algn="just">
              <a:buNone/>
            </a:pPr>
            <a:r>
              <a:rPr lang="es-MX" sz="1600" b="1" dirty="0">
                <a:solidFill>
                  <a:schemeClr val="bg2">
                    <a:lumMod val="75000"/>
                  </a:schemeClr>
                </a:solidFill>
              </a:rPr>
              <a:t>En la LGIPE la definición de VPCMRG se encuentra en el artículo 3, numeral 1, inciso k)</a:t>
            </a:r>
          </a:p>
        </p:txBody>
      </p:sp>
      <p:sp>
        <p:nvSpPr>
          <p:cNvPr id="4" name="Título 3">
            <a:extLst>
              <a:ext uri="{FF2B5EF4-FFF2-40B4-BE49-F238E27FC236}">
                <a16:creationId xmlns:a16="http://schemas.microsoft.com/office/drawing/2014/main" id="{6380361B-3F33-4CBA-BEB3-48BD3AA3E3DE}"/>
              </a:ext>
            </a:extLst>
          </p:cNvPr>
          <p:cNvSpPr>
            <a:spLocks noGrp="1"/>
          </p:cNvSpPr>
          <p:nvPr>
            <p:ph type="title"/>
          </p:nvPr>
        </p:nvSpPr>
        <p:spPr>
          <a:xfrm>
            <a:off x="5566003" y="340446"/>
            <a:ext cx="5036684" cy="551951"/>
          </a:xfrm>
        </p:spPr>
        <p:txBody>
          <a:bodyPr>
            <a:noAutofit/>
          </a:bodyPr>
          <a:lstStyle/>
          <a:p>
            <a:r>
              <a:rPr lang="es-MX" sz="2000" dirty="0"/>
              <a:t>Definición de Violencia Política contra las Mujeres por Razón de Género</a:t>
            </a:r>
          </a:p>
        </p:txBody>
      </p:sp>
    </p:spTree>
    <p:extLst>
      <p:ext uri="{BB962C8B-B14F-4D97-AF65-F5344CB8AC3E}">
        <p14:creationId xmlns:p14="http://schemas.microsoft.com/office/powerpoint/2010/main" val="29438820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714D960-9DC3-4279-A378-7EEE5DDE4FA3}"/>
              </a:ext>
            </a:extLst>
          </p:cNvPr>
          <p:cNvSpPr>
            <a:spLocks noGrp="1"/>
          </p:cNvSpPr>
          <p:nvPr>
            <p:ph idx="1"/>
          </p:nvPr>
        </p:nvSpPr>
        <p:spPr>
          <a:xfrm>
            <a:off x="149290" y="892397"/>
            <a:ext cx="12042710" cy="5965604"/>
          </a:xfrm>
        </p:spPr>
        <p:txBody>
          <a:bodyPr/>
          <a:lstStyle/>
          <a:p>
            <a:pPr algn="just"/>
            <a:r>
              <a:rPr lang="es-MX" sz="1400" b="1" dirty="0">
                <a:latin typeface="Arial Narrow" panose="020B0606020202030204" pitchFamily="34" charset="0"/>
              </a:rPr>
              <a:t>VIOLENCIA FAMILIAR</a:t>
            </a:r>
            <a:r>
              <a:rPr lang="es-MX" sz="1400" dirty="0">
                <a:latin typeface="Arial Narrow" panose="020B0606020202030204" pitchFamily="34" charset="0"/>
              </a:rPr>
              <a:t>: Es el acto abusivo de poder u omisión intencional, dirigido a dominar, someter, controlar, o agredir de manera física, verbal, psicológica, patrimonial, económica y sexual a las mujeres, dentro o fuera del domicilio familiar, cuyo Agresor tenga o haya tenido relación de parentesco por consanguinidad o afinidad, de matrimonio, concubinato o mantengan o hayan mantenido una relación de hecho (Art. 7, </a:t>
            </a:r>
            <a:r>
              <a:rPr lang="es-MX" sz="1400" dirty="0">
                <a:solidFill>
                  <a:srgbClr val="000000"/>
                </a:solidFill>
                <a:latin typeface="Arial Narrow" panose="020B0606020202030204" pitchFamily="34" charset="0"/>
              </a:rPr>
              <a:t>LGAMVLV).</a:t>
            </a:r>
            <a:r>
              <a:rPr lang="es-MX" sz="1400" dirty="0">
                <a:latin typeface="Arial Narrow" panose="020B0606020202030204" pitchFamily="34" charset="0"/>
              </a:rPr>
              <a:t> </a:t>
            </a:r>
          </a:p>
          <a:p>
            <a:pPr algn="just"/>
            <a:r>
              <a:rPr lang="es-MX" sz="1400" b="1" dirty="0">
                <a:latin typeface="Arial Narrow" panose="020B0606020202030204" pitchFamily="34" charset="0"/>
              </a:rPr>
              <a:t>VIOLENCIA LABORAL Y DOCENTE</a:t>
            </a:r>
            <a:r>
              <a:rPr lang="es-MX" sz="1400" dirty="0">
                <a:latin typeface="Arial Narrow" panose="020B0606020202030204" pitchFamily="34" charset="0"/>
              </a:rPr>
              <a:t>: Se ejerce por las personas que tienen un vínculo laboral, docente o análogo con la víctima, independientemente de la relación jerárquica, consistente en un acto o una omisión en abuso de poder que daña la autoestima, salud, integridad, libertad y seguridad de la víctima, e impide su desarrollo y atenta contra la igualdad(Art. 10, </a:t>
            </a:r>
            <a:r>
              <a:rPr lang="es-MX" sz="1400" dirty="0">
                <a:solidFill>
                  <a:srgbClr val="000000"/>
                </a:solidFill>
                <a:latin typeface="Arial Narrow" panose="020B0606020202030204" pitchFamily="34" charset="0"/>
              </a:rPr>
              <a:t>LGAMVLV).</a:t>
            </a:r>
            <a:r>
              <a:rPr lang="es-MX" sz="1400" dirty="0">
                <a:latin typeface="Arial Narrow" panose="020B0606020202030204" pitchFamily="34" charset="0"/>
              </a:rPr>
              <a:t> </a:t>
            </a:r>
          </a:p>
          <a:p>
            <a:pPr lvl="1" algn="just"/>
            <a:r>
              <a:rPr lang="es-MX" sz="1200" b="1" dirty="0">
                <a:latin typeface="Arial Narrow" panose="020B0606020202030204" pitchFamily="34" charset="0"/>
              </a:rPr>
              <a:t>Violencia Laboral: </a:t>
            </a:r>
            <a:r>
              <a:rPr lang="es-MX" sz="1200" dirty="0">
                <a:latin typeface="Arial Narrow" panose="020B0606020202030204" pitchFamily="34" charset="0"/>
              </a:rPr>
              <a:t>la negativa ilegal a contratar a la Víctima o a respetar su permanencia o condiciones generales de trabajo; la descalificación del trabajo realizado, las amenazas, la intimidación, las humillaciones, las conductas referidas en la Ley Federal del Trabajo, la explotación, el impedimento a las mujeres de llevar a cabo el período de lactancia previsto en la ley y todo tipo de discriminación por condición de género. </a:t>
            </a:r>
          </a:p>
          <a:p>
            <a:pPr lvl="1" algn="just"/>
            <a:r>
              <a:rPr lang="es-MX" sz="1200" b="1" dirty="0">
                <a:latin typeface="Arial Narrow" panose="020B0606020202030204" pitchFamily="34" charset="0"/>
              </a:rPr>
              <a:t>Violencia Docente</a:t>
            </a:r>
            <a:r>
              <a:rPr lang="es-MX" sz="1200" dirty="0">
                <a:latin typeface="Arial Narrow" panose="020B0606020202030204" pitchFamily="34" charset="0"/>
              </a:rPr>
              <a:t>: aquellas conductas que dañen la autoestima de las alumnas con actos de discriminación por su sexo, edad, condición social, académica, limitaciones y/o características físicas, que les infligen maestras o maestros.</a:t>
            </a:r>
          </a:p>
          <a:p>
            <a:pPr algn="just"/>
            <a:r>
              <a:rPr lang="es-MX" sz="1400" b="1" dirty="0">
                <a:latin typeface="Arial Narrow" panose="020B0606020202030204" pitchFamily="34" charset="0"/>
              </a:rPr>
              <a:t>VIOLENCIA EN LA COMUNIDAD</a:t>
            </a:r>
            <a:r>
              <a:rPr lang="es-MX" sz="1400" dirty="0">
                <a:latin typeface="Arial Narrow" panose="020B0606020202030204" pitchFamily="34" charset="0"/>
              </a:rPr>
              <a:t>: Son los actos individuales o colectivos que transgreden derechos fundamentales de las mujeres y propician su denigración, discriminación, marginación o exclusión en el ámbito público (Art. 16, </a:t>
            </a:r>
            <a:r>
              <a:rPr lang="es-MX" sz="1400" dirty="0">
                <a:solidFill>
                  <a:srgbClr val="000000"/>
                </a:solidFill>
                <a:latin typeface="Arial Narrow" panose="020B0606020202030204" pitchFamily="34" charset="0"/>
              </a:rPr>
              <a:t>LGAMVLV).</a:t>
            </a:r>
            <a:endParaRPr lang="es-MX" sz="1400" dirty="0">
              <a:latin typeface="Arial Narrow" panose="020B0606020202030204" pitchFamily="34" charset="0"/>
            </a:endParaRPr>
          </a:p>
          <a:p>
            <a:pPr algn="just"/>
            <a:r>
              <a:rPr lang="es-MX" sz="1400" b="1" dirty="0">
                <a:latin typeface="Arial Narrow" panose="020B0606020202030204" pitchFamily="34" charset="0"/>
              </a:rPr>
              <a:t>VIOLENCIA INSTITUCIONAL</a:t>
            </a:r>
            <a:r>
              <a:rPr lang="es-MX" sz="1400" dirty="0">
                <a:latin typeface="Arial Narrow" panose="020B0606020202030204" pitchFamily="34" charset="0"/>
              </a:rPr>
              <a:t>: Son los actos u omisiones de las y los servidores públicos de cualquier orden de gobierno que discriminen o tengan como fin dilatar, obstaculizar o impedir el goce y ejercicio de los derechos humanos de las mujeres así como su acceso al disfrute de políticas públicas destinadas a prevenir, atender, investigar, sancionar y erradicar los diferentes tipos de violencia (Art. 18, </a:t>
            </a:r>
            <a:r>
              <a:rPr lang="es-MX" sz="1400" dirty="0">
                <a:solidFill>
                  <a:srgbClr val="000000"/>
                </a:solidFill>
                <a:latin typeface="Arial Narrow" panose="020B0606020202030204" pitchFamily="34" charset="0"/>
              </a:rPr>
              <a:t>LGAMVLV).</a:t>
            </a:r>
            <a:r>
              <a:rPr lang="es-MX" sz="1400" dirty="0">
                <a:latin typeface="Arial Narrow" panose="020B0606020202030204" pitchFamily="34" charset="0"/>
              </a:rPr>
              <a:t> </a:t>
            </a:r>
          </a:p>
          <a:p>
            <a:pPr algn="just"/>
            <a:r>
              <a:rPr lang="es-MX" sz="1400" b="1" dirty="0">
                <a:latin typeface="Arial Narrow" panose="020B0606020202030204" pitchFamily="34" charset="0"/>
              </a:rPr>
              <a:t>VIOLENCIA POLÍTICA CONTRA LAS MUJERES EN RAZÓN DE GÉNERO: </a:t>
            </a:r>
            <a:r>
              <a:rPr lang="es-MX" sz="1400" dirty="0">
                <a:latin typeface="Arial Narrow" panose="020B0606020202030204" pitchFamily="34" charset="0"/>
              </a:rPr>
              <a:t>es toda acción u omisión, incluida la tolerancia, basada en elementos de género y ejercida dentro de la esfera pública o privada, que tenga por objeto o resultado limitar, anular o menoscabar el ejercicio efectivo de los derechos políticos y electorales de una o varias mujeres, el acceso al pleno ejercicio de las atribuciones inherentes a su cargo, labor o actividad, el libre desarrollo de la función pública, la toma de decisiones, la libertad de organización, así como el acceso y ejercicio a las prerrogativas, tratándose de precandidaturas, candidaturas, funciones o cargos públicos del mismo tipo (Art. 20 bis,  </a:t>
            </a:r>
            <a:r>
              <a:rPr lang="es-MX" sz="1400" dirty="0">
                <a:solidFill>
                  <a:srgbClr val="000000"/>
                </a:solidFill>
                <a:latin typeface="Arial Narrow" panose="020B0606020202030204" pitchFamily="34" charset="0"/>
              </a:rPr>
              <a:t>LGAMVLV).</a:t>
            </a:r>
            <a:r>
              <a:rPr lang="es-MX" sz="1400" dirty="0">
                <a:latin typeface="Arial Narrow" panose="020B0606020202030204" pitchFamily="34" charset="0"/>
              </a:rPr>
              <a:t> </a:t>
            </a:r>
          </a:p>
          <a:p>
            <a:pPr algn="just"/>
            <a:r>
              <a:rPr lang="es-MX" sz="1400" b="1" dirty="0">
                <a:latin typeface="Arial Narrow" panose="020B0606020202030204" pitchFamily="34" charset="0"/>
              </a:rPr>
              <a:t>VIOLENCIA DIGITAL: </a:t>
            </a:r>
            <a:r>
              <a:rPr lang="es-MX" sz="1400" dirty="0">
                <a:latin typeface="Arial Narrow" panose="020B0606020202030204" pitchFamily="34" charset="0"/>
              </a:rPr>
              <a:t>es toda acción dolosa realizada mediante el uso de tecnologías de la información y la comunicación, por la que se exponga, distribuya, difunda, exhiba, transmita, comercialice, oferte, intercambie o comparta imágenes, audios o videos reales o simulados de contenido íntimo sexual de una persona sin su consentimiento, sin su aprobación o sin su autorización y que le cause daño psicológico, emocional, en cualquier ámbito de su vida privada o en su imagen propia (Art. 20 </a:t>
            </a:r>
            <a:r>
              <a:rPr lang="es-MX" sz="1400" dirty="0" err="1">
                <a:latin typeface="Arial Narrow" panose="020B0606020202030204" pitchFamily="34" charset="0"/>
              </a:rPr>
              <a:t>Quáter</a:t>
            </a:r>
            <a:r>
              <a:rPr lang="es-MX" sz="1400" dirty="0">
                <a:latin typeface="Arial Narrow" panose="020B0606020202030204" pitchFamily="34" charset="0"/>
              </a:rPr>
              <a:t>, </a:t>
            </a:r>
            <a:r>
              <a:rPr lang="es-MX" sz="1400" dirty="0">
                <a:solidFill>
                  <a:srgbClr val="000000"/>
                </a:solidFill>
                <a:latin typeface="Arial Narrow" panose="020B0606020202030204" pitchFamily="34" charset="0"/>
              </a:rPr>
              <a:t>LGAMVLV).</a:t>
            </a:r>
            <a:r>
              <a:rPr lang="es-MX" sz="1400" dirty="0">
                <a:latin typeface="Arial Narrow" panose="020B0606020202030204" pitchFamily="34" charset="0"/>
              </a:rPr>
              <a:t> </a:t>
            </a:r>
          </a:p>
          <a:p>
            <a:pPr algn="just"/>
            <a:r>
              <a:rPr lang="es-MX" sz="1400" b="1" dirty="0">
                <a:latin typeface="Arial Narrow" panose="020B0606020202030204" pitchFamily="34" charset="0"/>
              </a:rPr>
              <a:t>VIOLENCIA FEMINICIDA</a:t>
            </a:r>
            <a:r>
              <a:rPr lang="es-MX" sz="1400" dirty="0">
                <a:latin typeface="Arial Narrow" panose="020B0606020202030204" pitchFamily="34" charset="0"/>
              </a:rPr>
              <a:t>: Es la forma extrema de violencia de género contra las mujeres, producto de la violación de sus derechos humanos, en los ámbitos público y privado, conformada por el conjunto de conductas misóginas que pueden conllevar impunidad social y del Estado y puede culminar en homicidio y otras formas de muerte violenta de mujeres (Art. 21 </a:t>
            </a:r>
            <a:r>
              <a:rPr lang="es-MX" sz="1400" dirty="0">
                <a:solidFill>
                  <a:srgbClr val="000000"/>
                </a:solidFill>
                <a:latin typeface="Arial Narrow" panose="020B0606020202030204" pitchFamily="34" charset="0"/>
              </a:rPr>
              <a:t>LGAMVLV).</a:t>
            </a:r>
            <a:r>
              <a:rPr lang="es-MX" sz="1400" dirty="0">
                <a:latin typeface="Arial Narrow" panose="020B0606020202030204" pitchFamily="34" charset="0"/>
              </a:rPr>
              <a:t>                                                                                            </a:t>
            </a:r>
            <a:r>
              <a:rPr lang="es-MX" sz="1400" b="1" dirty="0">
                <a:solidFill>
                  <a:srgbClr val="DA4D66"/>
                </a:solidFill>
                <a:latin typeface="Arial Narrow" panose="020B0606020202030204" pitchFamily="34" charset="0"/>
              </a:rPr>
              <a:t>Fuente: </a:t>
            </a:r>
            <a:r>
              <a:rPr lang="es-MX" sz="1400" dirty="0">
                <a:solidFill>
                  <a:srgbClr val="000000"/>
                </a:solidFill>
                <a:latin typeface="Arial Narrow" panose="020B0606020202030204" pitchFamily="34" charset="0"/>
              </a:rPr>
              <a:t>Ley General de Acceso de las Mujeres a una Vida Libre de Violencia (LGAMVLV)</a:t>
            </a:r>
            <a:endParaRPr lang="es-MX" sz="1400" dirty="0">
              <a:latin typeface="Arial Narrow" panose="020B0606020202030204" pitchFamily="34" charset="0"/>
            </a:endParaRPr>
          </a:p>
        </p:txBody>
      </p:sp>
      <p:sp>
        <p:nvSpPr>
          <p:cNvPr id="4" name="Título 3">
            <a:extLst>
              <a:ext uri="{FF2B5EF4-FFF2-40B4-BE49-F238E27FC236}">
                <a16:creationId xmlns:a16="http://schemas.microsoft.com/office/drawing/2014/main" id="{A7D18F00-3649-414B-94A8-13D06354FA83}"/>
              </a:ext>
            </a:extLst>
          </p:cNvPr>
          <p:cNvSpPr>
            <a:spLocks noGrp="1"/>
          </p:cNvSpPr>
          <p:nvPr>
            <p:ph type="title"/>
          </p:nvPr>
        </p:nvSpPr>
        <p:spPr>
          <a:xfrm>
            <a:off x="5566003" y="340446"/>
            <a:ext cx="4644800" cy="551951"/>
          </a:xfrm>
        </p:spPr>
        <p:txBody>
          <a:bodyPr>
            <a:normAutofit fontScale="90000"/>
          </a:bodyPr>
          <a:lstStyle/>
          <a:p>
            <a:r>
              <a:rPr lang="es-MX" b="1" dirty="0"/>
              <a:t>MODALIDADES DE LA VIOLENCIA</a:t>
            </a:r>
          </a:p>
        </p:txBody>
      </p:sp>
    </p:spTree>
    <p:extLst>
      <p:ext uri="{BB962C8B-B14F-4D97-AF65-F5344CB8AC3E}">
        <p14:creationId xmlns:p14="http://schemas.microsoft.com/office/powerpoint/2010/main" val="7845702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a:extLst>
              <a:ext uri="{FF2B5EF4-FFF2-40B4-BE49-F238E27FC236}">
                <a16:creationId xmlns:a16="http://schemas.microsoft.com/office/drawing/2014/main" id="{08760F0F-4E23-45DA-8759-AE7B1DB3B894}"/>
              </a:ext>
            </a:extLst>
          </p:cNvPr>
          <p:cNvGraphicFramePr>
            <a:graphicFrameLocks noGrp="1"/>
          </p:cNvGraphicFramePr>
          <p:nvPr>
            <p:extLst>
              <p:ext uri="{D42A27DB-BD31-4B8C-83A1-F6EECF244321}">
                <p14:modId xmlns:p14="http://schemas.microsoft.com/office/powerpoint/2010/main" val="2763693624"/>
              </p:ext>
            </p:extLst>
          </p:nvPr>
        </p:nvGraphicFramePr>
        <p:xfrm>
          <a:off x="0" y="38100"/>
          <a:ext cx="12192000" cy="6819901"/>
        </p:xfrm>
        <a:graphic>
          <a:graphicData uri="http://schemas.openxmlformats.org/drawingml/2006/table">
            <a:tbl>
              <a:tblPr/>
              <a:tblGrid>
                <a:gridCol w="4361858">
                  <a:extLst>
                    <a:ext uri="{9D8B030D-6E8A-4147-A177-3AD203B41FA5}">
                      <a16:colId xmlns:a16="http://schemas.microsoft.com/office/drawing/2014/main" val="2369676149"/>
                    </a:ext>
                  </a:extLst>
                </a:gridCol>
                <a:gridCol w="3907463">
                  <a:extLst>
                    <a:ext uri="{9D8B030D-6E8A-4147-A177-3AD203B41FA5}">
                      <a16:colId xmlns:a16="http://schemas.microsoft.com/office/drawing/2014/main" val="1622676333"/>
                    </a:ext>
                  </a:extLst>
                </a:gridCol>
                <a:gridCol w="3922679">
                  <a:extLst>
                    <a:ext uri="{9D8B030D-6E8A-4147-A177-3AD203B41FA5}">
                      <a16:colId xmlns:a16="http://schemas.microsoft.com/office/drawing/2014/main" val="2341967936"/>
                    </a:ext>
                  </a:extLst>
                </a:gridCol>
              </a:tblGrid>
              <a:tr h="354798">
                <a:tc gridSpan="3">
                  <a:txBody>
                    <a:bodyPr/>
                    <a:lstStyle/>
                    <a:p>
                      <a:pPr algn="ctr" fontAlgn="ctr"/>
                      <a:r>
                        <a:rPr lang="es-MX" sz="1600" b="1" i="0" u="none" strike="noStrike" dirty="0">
                          <a:solidFill>
                            <a:srgbClr val="000000"/>
                          </a:solidFill>
                          <a:effectLst/>
                          <a:latin typeface="Arial Narrow" panose="020B0606020202030204" pitchFamily="34" charset="0"/>
                        </a:rPr>
                        <a:t>Conductas que actualizan Violencia Política contra las Mujeres en Razón de Género</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hMerge="1">
                  <a:txBody>
                    <a:bodyPr/>
                    <a:lstStyle/>
                    <a:p>
                      <a:pPr algn="ctr" fontAlgn="ctr"/>
                      <a:endParaRPr lang="es-MX" sz="1200" b="1" i="0" u="none" strike="noStrike" dirty="0">
                        <a:solidFill>
                          <a:srgbClr val="000000"/>
                        </a:solidFill>
                        <a:effectLst/>
                        <a:latin typeface="Arial Narrow" panose="020B0606020202030204"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hMerge="1">
                  <a:txBody>
                    <a:bodyPr/>
                    <a:lstStyle/>
                    <a:p>
                      <a:pPr algn="ctr" fontAlgn="ctr"/>
                      <a:endParaRPr lang="es-MX" sz="1200" b="1" i="0" u="none" strike="noStrike" dirty="0">
                        <a:solidFill>
                          <a:srgbClr val="000000"/>
                        </a:solidFill>
                        <a:effectLst/>
                        <a:latin typeface="Arial Narrow" panose="020B0606020202030204"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17680740"/>
                  </a:ext>
                </a:extLst>
              </a:tr>
              <a:tr h="822485">
                <a:tc>
                  <a:txBody>
                    <a:bodyPr/>
                    <a:lstStyle/>
                    <a:p>
                      <a:pPr algn="ctr" fontAlgn="ctr"/>
                      <a:r>
                        <a:rPr lang="es-MX" sz="1100" b="1" i="0" u="none" strike="noStrike" dirty="0">
                          <a:solidFill>
                            <a:srgbClr val="000000"/>
                          </a:solidFill>
                          <a:effectLst/>
                          <a:latin typeface="Arial Narrow" panose="020B0606020202030204" pitchFamily="34" charset="0"/>
                        </a:rPr>
                        <a:t>Ley de Acceso de</a:t>
                      </a:r>
                      <a:r>
                        <a:rPr lang="es-MX" sz="1100" b="1" i="0" u="none" strike="noStrike" baseline="0" dirty="0">
                          <a:solidFill>
                            <a:srgbClr val="000000"/>
                          </a:solidFill>
                          <a:effectLst/>
                          <a:latin typeface="Arial Narrow" panose="020B0606020202030204" pitchFamily="34" charset="0"/>
                        </a:rPr>
                        <a:t> Mujeres a Vida Libre de Violencia</a:t>
                      </a:r>
                      <a:br>
                        <a:rPr lang="es-MX" sz="1100" b="1" i="0" u="none" strike="noStrike" dirty="0">
                          <a:solidFill>
                            <a:srgbClr val="000000"/>
                          </a:solidFill>
                          <a:effectLst/>
                          <a:latin typeface="Arial Narrow" panose="020B0606020202030204" pitchFamily="34" charset="0"/>
                        </a:rPr>
                      </a:br>
                      <a:r>
                        <a:rPr lang="es-MX" sz="1200" b="1" i="0" u="none" strike="noStrike" dirty="0">
                          <a:solidFill>
                            <a:srgbClr val="000000"/>
                          </a:solidFill>
                          <a:effectLst/>
                          <a:latin typeface="Arial Narrow" panose="020B0606020202030204" pitchFamily="34" charset="0"/>
                        </a:rPr>
                        <a:t>Artículo 20 ter</a:t>
                      </a:r>
                    </a:p>
                    <a:p>
                      <a:pPr algn="ctr" fontAlgn="ctr"/>
                      <a:r>
                        <a:rPr lang="es-MX" sz="1100" b="0" i="0" u="none" strike="noStrike" dirty="0">
                          <a:solidFill>
                            <a:srgbClr val="000000"/>
                          </a:solidFill>
                          <a:effectLst/>
                          <a:latin typeface="Arial Narrow" panose="020B0606020202030204" pitchFamily="34" charset="0"/>
                        </a:rPr>
                        <a:t>La</a:t>
                      </a:r>
                      <a:r>
                        <a:rPr lang="es-MX" sz="1100" b="0" i="0" u="none" strike="noStrike" baseline="0" dirty="0">
                          <a:solidFill>
                            <a:srgbClr val="000000"/>
                          </a:solidFill>
                          <a:effectLst/>
                          <a:latin typeface="Arial Narrow" panose="020B0606020202030204" pitchFamily="34" charset="0"/>
                        </a:rPr>
                        <a:t> violencia política contra las mujeres puede expresarse, entre otras, a través de las siguientes 22 conductas:</a:t>
                      </a:r>
                      <a:endParaRPr lang="es-MX" sz="1100" b="0" i="0" u="none" strike="noStrike" dirty="0">
                        <a:solidFill>
                          <a:srgbClr val="000000"/>
                        </a:solidFill>
                        <a:effectLst/>
                        <a:latin typeface="Arial Narrow" panose="020B0606020202030204"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es-MX" sz="1100" b="1" i="0" u="none" strike="noStrike" dirty="0">
                          <a:solidFill>
                            <a:srgbClr val="000000"/>
                          </a:solidFill>
                          <a:effectLst/>
                          <a:latin typeface="Arial Narrow" panose="020B0606020202030204" pitchFamily="34" charset="0"/>
                        </a:rPr>
                        <a:t>LGIPE</a:t>
                      </a:r>
                      <a:br>
                        <a:rPr lang="es-MX" sz="1100" b="1" i="0" u="none" strike="noStrike" dirty="0">
                          <a:solidFill>
                            <a:srgbClr val="000000"/>
                          </a:solidFill>
                          <a:effectLst/>
                          <a:latin typeface="Arial Narrow" panose="020B0606020202030204" pitchFamily="34" charset="0"/>
                        </a:rPr>
                      </a:br>
                      <a:r>
                        <a:rPr lang="es-MX" sz="1100" b="1" i="0" u="none" strike="noStrike" dirty="0">
                          <a:solidFill>
                            <a:srgbClr val="000000"/>
                          </a:solidFill>
                          <a:effectLst/>
                          <a:latin typeface="Arial Narrow" panose="020B0606020202030204" pitchFamily="34" charset="0"/>
                        </a:rPr>
                        <a:t>Artículo 442 bis</a:t>
                      </a:r>
                    </a:p>
                    <a:p>
                      <a:pPr algn="ctr" fontAlgn="ctr"/>
                      <a:r>
                        <a:rPr lang="es-MX" sz="1100" b="0" i="0" u="none" strike="noStrike" dirty="0">
                          <a:solidFill>
                            <a:srgbClr val="000000"/>
                          </a:solidFill>
                          <a:effectLst/>
                          <a:latin typeface="Arial Narrow" panose="020B0606020202030204" pitchFamily="34" charset="0"/>
                        </a:rPr>
                        <a:t>La violencia política contra las mujeres</a:t>
                      </a:r>
                      <a:r>
                        <a:rPr lang="es-MX" sz="1100" b="0" i="0" u="none" strike="noStrike" baseline="0" dirty="0">
                          <a:solidFill>
                            <a:srgbClr val="000000"/>
                          </a:solidFill>
                          <a:effectLst/>
                          <a:latin typeface="Arial Narrow" panose="020B0606020202030204" pitchFamily="34" charset="0"/>
                        </a:rPr>
                        <a:t> en razón de género … se manifiesta, entre otras, a través de las 6 siguientes conductas:</a:t>
                      </a:r>
                      <a:endParaRPr lang="es-MX" sz="1100" b="0" i="0" u="none" strike="noStrike" dirty="0">
                        <a:solidFill>
                          <a:srgbClr val="000000"/>
                        </a:solidFill>
                        <a:effectLst/>
                        <a:latin typeface="Arial Narrow" panose="020B0606020202030204"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es-MX" sz="1100" b="1" i="0" u="none" strike="noStrike" dirty="0">
                          <a:solidFill>
                            <a:srgbClr val="000000"/>
                          </a:solidFill>
                          <a:effectLst/>
                          <a:latin typeface="Arial Narrow" panose="020B0606020202030204" pitchFamily="34" charset="0"/>
                        </a:rPr>
                        <a:t>Ley General Delitos Electorales</a:t>
                      </a:r>
                      <a:br>
                        <a:rPr lang="es-MX" sz="1100" b="1" i="0" u="none" strike="noStrike" dirty="0">
                          <a:solidFill>
                            <a:srgbClr val="000000"/>
                          </a:solidFill>
                          <a:effectLst/>
                          <a:latin typeface="Arial Narrow" panose="020B0606020202030204" pitchFamily="34" charset="0"/>
                        </a:rPr>
                      </a:br>
                      <a:r>
                        <a:rPr lang="es-MX" sz="1100" b="1" i="0" u="none" strike="noStrike" dirty="0">
                          <a:solidFill>
                            <a:srgbClr val="000000"/>
                          </a:solidFill>
                          <a:effectLst/>
                          <a:latin typeface="Arial Narrow" panose="020B0606020202030204" pitchFamily="34" charset="0"/>
                        </a:rPr>
                        <a:t>Artículo 20 bis</a:t>
                      </a:r>
                    </a:p>
                    <a:p>
                      <a:pPr algn="ctr" fontAlgn="ctr"/>
                      <a:r>
                        <a:rPr lang="es-MX" sz="1100" b="0" i="0" u="none" strike="noStrike" dirty="0">
                          <a:solidFill>
                            <a:srgbClr val="000000"/>
                          </a:solidFill>
                          <a:effectLst/>
                          <a:latin typeface="Arial Narrow" panose="020B0606020202030204" pitchFamily="34" charset="0"/>
                        </a:rPr>
                        <a:t>Comete el delito de violencia política</a:t>
                      </a:r>
                      <a:r>
                        <a:rPr lang="es-MX" sz="1100" b="0" i="0" u="none" strike="noStrike" baseline="0" dirty="0">
                          <a:solidFill>
                            <a:srgbClr val="000000"/>
                          </a:solidFill>
                          <a:effectLst/>
                          <a:latin typeface="Arial Narrow" panose="020B0606020202030204" pitchFamily="34" charset="0"/>
                        </a:rPr>
                        <a:t> contra las mujeres en razón de género quien por sí o interpósita persona en 14 supuestos:</a:t>
                      </a:r>
                      <a:endParaRPr lang="es-MX" sz="1100" b="0" i="0" u="none" strike="noStrike" dirty="0">
                        <a:solidFill>
                          <a:srgbClr val="000000"/>
                        </a:solidFill>
                        <a:effectLst/>
                        <a:latin typeface="Arial Narrow" panose="020B0606020202030204"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2799783121"/>
                  </a:ext>
                </a:extLst>
              </a:tr>
              <a:tr h="857613">
                <a:tc>
                  <a:txBody>
                    <a:bodyPr/>
                    <a:lstStyle/>
                    <a:p>
                      <a:pPr algn="just" fontAlgn="t"/>
                      <a:r>
                        <a:rPr lang="es-MX" sz="1200" b="0" i="0" u="none" strike="noStrike" dirty="0">
                          <a:solidFill>
                            <a:srgbClr val="000000"/>
                          </a:solidFill>
                          <a:effectLst/>
                          <a:latin typeface="Arial Narrow" panose="020B0606020202030204" pitchFamily="34" charset="0"/>
                        </a:rPr>
                        <a:t>I. Incumplir las disposiciones jurídicas nacionales e internacionales que reconocen el ejercicio pleno de los derechos políticos de las mujeres;</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es-MX" sz="1200" b="0" i="0" u="none" strike="noStrike" dirty="0">
                          <a:solidFill>
                            <a:srgbClr val="000000"/>
                          </a:solidFill>
                          <a:effectLst/>
                          <a:latin typeface="Arial Narrow" panose="020B0606020202030204" pitchFamily="34" charset="0"/>
                        </a:rPr>
                        <a:t> </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es-MX" sz="1200" b="0" i="0" u="none" strike="noStrike" dirty="0">
                          <a:solidFill>
                            <a:srgbClr val="000000"/>
                          </a:solidFill>
                          <a:effectLst/>
                          <a:latin typeface="Arial Narrow" panose="020B0606020202030204" pitchFamily="34" charset="0"/>
                        </a:rPr>
                        <a:t>I. Ejerza cualquier tipo de violencia, en términos de ley, contra una mujer, que afecte el ejercicio de sus derechos políticos y electorales, o el desempeño de un cargo público;</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1159438"/>
                  </a:ext>
                </a:extLst>
              </a:tr>
              <a:tr h="857613">
                <a:tc>
                  <a:txBody>
                    <a:bodyPr/>
                    <a:lstStyle/>
                    <a:p>
                      <a:pPr algn="just" fontAlgn="t"/>
                      <a:r>
                        <a:rPr lang="es-MX" sz="1200" b="0" i="0" u="none" strike="noStrike" dirty="0">
                          <a:solidFill>
                            <a:srgbClr val="000000"/>
                          </a:solidFill>
                          <a:effectLst/>
                          <a:latin typeface="Arial Narrow" panose="020B0606020202030204" pitchFamily="34" charset="0"/>
                        </a:rPr>
                        <a:t>II. Restringir o anular el derecho al voto libre y secreto de las mujeres, u obstaculizar sus derechos de </a:t>
                      </a:r>
                      <a:r>
                        <a:rPr lang="es-MX" sz="1200" b="0" i="0" u="none" strike="noStrike" dirty="0">
                          <a:solidFill>
                            <a:srgbClr val="000000"/>
                          </a:solidFill>
                          <a:effectLst/>
                          <a:latin typeface="Arial" panose="020B0604020202020204" pitchFamily="34" charset="0"/>
                          <a:cs typeface="Arial" panose="020B0604020202020204" pitchFamily="34" charset="0"/>
                        </a:rPr>
                        <a:t>asociación</a:t>
                      </a:r>
                      <a:r>
                        <a:rPr lang="es-MX" sz="1200" b="0" i="0" u="none" strike="noStrike" dirty="0">
                          <a:solidFill>
                            <a:srgbClr val="000000"/>
                          </a:solidFill>
                          <a:effectLst/>
                          <a:latin typeface="Arial Narrow" panose="020B0606020202030204" pitchFamily="34" charset="0"/>
                        </a:rPr>
                        <a:t> y afiliación a todo tipo de organizaciones políticas y civiles, en razón de género;</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es-MX" sz="1200" b="0" i="0" u="none" strike="noStrike" dirty="0">
                          <a:solidFill>
                            <a:srgbClr val="000000"/>
                          </a:solidFill>
                          <a:effectLst/>
                          <a:latin typeface="Arial Narrow" panose="020B0606020202030204" pitchFamily="34" charset="0"/>
                        </a:rPr>
                        <a:t>a) Obstaculizar a las mujeres, los derechos de asociación o afiliación política;</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es-MX" sz="1200" b="0" i="0" u="none" strike="noStrike" dirty="0">
                          <a:solidFill>
                            <a:srgbClr val="000000"/>
                          </a:solidFill>
                          <a:effectLst/>
                          <a:latin typeface="Arial Narrow" panose="020B0606020202030204" pitchFamily="34" charset="0"/>
                        </a:rPr>
                        <a:t>II. Restrinja o anule el derecho al voto libre y secreto de una mujer;</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6340412"/>
                  </a:ext>
                </a:extLst>
              </a:tr>
              <a:tr h="663958">
                <a:tc rowSpan="2">
                  <a:txBody>
                    <a:bodyPr/>
                    <a:lstStyle/>
                    <a:p>
                      <a:pPr algn="just" fontAlgn="t"/>
                      <a:r>
                        <a:rPr lang="es-MX" sz="1200" b="0" i="0" u="none" strike="noStrike" dirty="0">
                          <a:solidFill>
                            <a:srgbClr val="000000"/>
                          </a:solidFill>
                          <a:effectLst/>
                          <a:latin typeface="Arial Narrow" panose="020B0606020202030204" pitchFamily="34" charset="0"/>
                        </a:rPr>
                        <a:t>III. Ocultar información u omitir la convocatoria para el registro de candidaturas o para cualquier otra actividad que implique la toma de decisiones en el desarrollo de sus funciones y actividades;</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es-MX" sz="1200" b="0" i="0" u="none" strike="noStrike" dirty="0">
                          <a:solidFill>
                            <a:srgbClr val="000000"/>
                          </a:solidFill>
                          <a:effectLst/>
                          <a:latin typeface="Arial Narrow" panose="020B0606020202030204" pitchFamily="34" charset="0"/>
                        </a:rPr>
                        <a:t>b) Ocultar información a las mujeres, con el objetivo de impedir la toma de decisiones y el desarrollo de sus funciones y actividades;</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es-MX" sz="1200" b="0" i="0" u="none" strike="noStrike" dirty="0">
                          <a:solidFill>
                            <a:srgbClr val="000000"/>
                          </a:solidFill>
                          <a:effectLst/>
                          <a:latin typeface="Arial Narrow" panose="020B0606020202030204" pitchFamily="34" charset="0"/>
                        </a:rPr>
                        <a:t> </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2216356"/>
                  </a:ext>
                </a:extLst>
              </a:tr>
              <a:tr h="857613">
                <a:tc vMerge="1">
                  <a:txBody>
                    <a:bodyPr/>
                    <a:lstStyle/>
                    <a:p>
                      <a:endParaRPr lang="es-MX"/>
                    </a:p>
                  </a:txBody>
                  <a:tcPr/>
                </a:tc>
                <a:tc>
                  <a:txBody>
                    <a:bodyPr/>
                    <a:lstStyle/>
                    <a:p>
                      <a:pPr algn="just" fontAlgn="t"/>
                      <a:r>
                        <a:rPr lang="es-MX" sz="1200" b="0" i="0" u="none" strike="noStrike" dirty="0">
                          <a:solidFill>
                            <a:srgbClr val="000000"/>
                          </a:solidFill>
                          <a:effectLst/>
                          <a:latin typeface="Arial Narrow" panose="020B0606020202030204" pitchFamily="34" charset="0"/>
                        </a:rPr>
                        <a:t>c) Ocultar la convocatoria para el registro de precandidaturas o candidaturas, o información relacionada con ésta, con la finalidad de impedir la participación de las mujeres;</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es-MX" sz="1200" b="0" i="0" u="none" strike="noStrike" dirty="0">
                          <a:solidFill>
                            <a:srgbClr val="000000"/>
                          </a:solidFill>
                          <a:effectLst/>
                          <a:latin typeface="Arial Narrow" panose="020B0606020202030204" pitchFamily="34" charset="0"/>
                        </a:rPr>
                        <a:t> </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698932"/>
                  </a:ext>
                </a:extLst>
              </a:tr>
              <a:tr h="857613">
                <a:tc>
                  <a:txBody>
                    <a:bodyPr/>
                    <a:lstStyle/>
                    <a:p>
                      <a:pPr algn="just" fontAlgn="t"/>
                      <a:r>
                        <a:rPr lang="es-MX" sz="1200" b="0" i="0" u="none" strike="noStrike" dirty="0">
                          <a:solidFill>
                            <a:srgbClr val="000000"/>
                          </a:solidFill>
                          <a:effectLst/>
                          <a:latin typeface="Arial Narrow" panose="020B0606020202030204" pitchFamily="34" charset="0"/>
                        </a:rPr>
                        <a:t>IV. Proporcionar a las mujeres que aspiran u ocupan un cargo de elección popular información falsa o incompleta, que impida su registro como candidata o induzca al incorrecto ejercicio de sus atribuciones;</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es-MX" sz="1200" b="0" i="0" u="none" strike="noStrike" dirty="0">
                          <a:solidFill>
                            <a:srgbClr val="000000"/>
                          </a:solidFill>
                          <a:effectLst/>
                          <a:latin typeface="Arial Narrow" panose="020B0606020202030204" pitchFamily="34" charset="0"/>
                        </a:rPr>
                        <a:t>d) Proporcionar a las mujeres que aspiran a ocupar un cargo de elección popular, información falsa, incompleta o imprecisa, para impedir su registro;</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es-MX" sz="1200" b="0" i="0" u="none" strike="noStrike" dirty="0">
                          <a:solidFill>
                            <a:srgbClr val="000000"/>
                          </a:solidFill>
                          <a:effectLst/>
                          <a:latin typeface="Arial Narrow" panose="020B0606020202030204" pitchFamily="34" charset="0"/>
                        </a:rPr>
                        <a:t> </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181793"/>
                  </a:ext>
                </a:extLst>
              </a:tr>
              <a:tr h="870867">
                <a:tc>
                  <a:txBody>
                    <a:bodyPr/>
                    <a:lstStyle/>
                    <a:p>
                      <a:pPr algn="just" fontAlgn="t"/>
                      <a:r>
                        <a:rPr lang="es-MX" sz="1200" b="0" i="0" u="none" strike="noStrike" dirty="0">
                          <a:solidFill>
                            <a:srgbClr val="000000"/>
                          </a:solidFill>
                          <a:effectLst/>
                          <a:latin typeface="Arial Narrow" panose="020B0606020202030204" pitchFamily="34" charset="0"/>
                        </a:rPr>
                        <a:t>V. Proporcionar información incompleta o datos falsos a las autoridades administrativas, electorales o jurisdiccionales, con la finalidad de menoscabar los derechos políticos de las mujeres y la garantía del debido proceso;</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es-MX" sz="1200" b="0" i="0" u="none" strike="noStrike" dirty="0">
                          <a:solidFill>
                            <a:srgbClr val="000000"/>
                          </a:solidFill>
                          <a:effectLst/>
                          <a:latin typeface="Arial Narrow" panose="020B0606020202030204" pitchFamily="34" charset="0"/>
                        </a:rPr>
                        <a:t> </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es-MX" sz="1200" b="0" i="0" u="none" strike="noStrike" dirty="0">
                          <a:solidFill>
                            <a:srgbClr val="000000"/>
                          </a:solidFill>
                          <a:effectLst/>
                          <a:latin typeface="Arial Narrow" panose="020B0606020202030204" pitchFamily="34" charset="0"/>
                        </a:rPr>
                        <a:t>X. Proporcione información incompleta o datos falsos a las autoridades administrativas o jurisdiccionales en materia electoral, con la finalidad de impedir el ejercicio de los derechos políticos y electorales de las mujeres;</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1135852"/>
                  </a:ext>
                </a:extLst>
              </a:tr>
              <a:tr h="677341">
                <a:tc>
                  <a:txBody>
                    <a:bodyPr/>
                    <a:lstStyle/>
                    <a:p>
                      <a:pPr algn="just" fontAlgn="t"/>
                      <a:r>
                        <a:rPr lang="es-MX" sz="1200" b="0" i="0" u="none" strike="noStrike" dirty="0">
                          <a:solidFill>
                            <a:srgbClr val="000000"/>
                          </a:solidFill>
                          <a:effectLst/>
                          <a:latin typeface="Arial Narrow" panose="020B0606020202030204" pitchFamily="34" charset="0"/>
                        </a:rPr>
                        <a:t>VI. Proporcionar a las mujeres que ocupan un cargo de elección popular, información falsa, incompleta o imprecisa, para impedir que induzca al incorrecto ejercicio de sus atribuciones;</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endParaRPr lang="es-MX" sz="1200" b="0" i="0" u="none" strike="noStrike" dirty="0">
                        <a:solidFill>
                          <a:srgbClr val="000000"/>
                        </a:solidFill>
                        <a:effectLst/>
                        <a:latin typeface="Arial Narrow" panose="020B0606020202030204" pitchFamily="34" charset="0"/>
                      </a:endParaRP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es-MX" sz="1200" b="0" i="0" u="none" strike="noStrike" dirty="0">
                          <a:solidFill>
                            <a:srgbClr val="000000"/>
                          </a:solidFill>
                          <a:effectLst/>
                          <a:latin typeface="Arial Narrow" panose="020B0606020202030204" pitchFamily="34" charset="0"/>
                        </a:rPr>
                        <a:t> </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7612840"/>
                  </a:ext>
                </a:extLst>
              </a:tr>
            </a:tbl>
          </a:graphicData>
        </a:graphic>
      </p:graphicFrame>
    </p:spTree>
    <p:extLst>
      <p:ext uri="{BB962C8B-B14F-4D97-AF65-F5344CB8AC3E}">
        <p14:creationId xmlns:p14="http://schemas.microsoft.com/office/powerpoint/2010/main" val="35155142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a:extLst>
              <a:ext uri="{FF2B5EF4-FFF2-40B4-BE49-F238E27FC236}">
                <a16:creationId xmlns:a16="http://schemas.microsoft.com/office/drawing/2014/main" id="{08760F0F-4E23-45DA-8759-AE7B1DB3B894}"/>
              </a:ext>
            </a:extLst>
          </p:cNvPr>
          <p:cNvGraphicFramePr>
            <a:graphicFrameLocks noGrp="1"/>
          </p:cNvGraphicFramePr>
          <p:nvPr>
            <p:extLst>
              <p:ext uri="{D42A27DB-BD31-4B8C-83A1-F6EECF244321}">
                <p14:modId xmlns:p14="http://schemas.microsoft.com/office/powerpoint/2010/main" val="2406958849"/>
              </p:ext>
            </p:extLst>
          </p:nvPr>
        </p:nvGraphicFramePr>
        <p:xfrm>
          <a:off x="34788" y="0"/>
          <a:ext cx="12122424" cy="6757484"/>
        </p:xfrm>
        <a:graphic>
          <a:graphicData uri="http://schemas.openxmlformats.org/drawingml/2006/table">
            <a:tbl>
              <a:tblPr/>
              <a:tblGrid>
                <a:gridCol w="4040808">
                  <a:extLst>
                    <a:ext uri="{9D8B030D-6E8A-4147-A177-3AD203B41FA5}">
                      <a16:colId xmlns:a16="http://schemas.microsoft.com/office/drawing/2014/main" val="2369676149"/>
                    </a:ext>
                  </a:extLst>
                </a:gridCol>
                <a:gridCol w="4040808">
                  <a:extLst>
                    <a:ext uri="{9D8B030D-6E8A-4147-A177-3AD203B41FA5}">
                      <a16:colId xmlns:a16="http://schemas.microsoft.com/office/drawing/2014/main" val="1622676333"/>
                    </a:ext>
                  </a:extLst>
                </a:gridCol>
                <a:gridCol w="4040808">
                  <a:extLst>
                    <a:ext uri="{9D8B030D-6E8A-4147-A177-3AD203B41FA5}">
                      <a16:colId xmlns:a16="http://schemas.microsoft.com/office/drawing/2014/main" val="2341967936"/>
                    </a:ext>
                  </a:extLst>
                </a:gridCol>
              </a:tblGrid>
              <a:tr h="351439">
                <a:tc gridSpan="3">
                  <a:txBody>
                    <a:bodyPr/>
                    <a:lstStyle/>
                    <a:p>
                      <a:pPr marL="0" marR="0" lvl="0" indent="0" algn="ctr" defTabSz="457146" rtl="0" eaLnBrk="1" fontAlgn="ctr" latinLnBrk="0" hangingPunct="1">
                        <a:lnSpc>
                          <a:spcPct val="100000"/>
                        </a:lnSpc>
                        <a:spcBef>
                          <a:spcPts val="0"/>
                        </a:spcBef>
                        <a:spcAft>
                          <a:spcPts val="0"/>
                        </a:spcAft>
                        <a:buClrTx/>
                        <a:buSzTx/>
                        <a:buFontTx/>
                        <a:buNone/>
                        <a:tabLst/>
                        <a:defRPr/>
                      </a:pPr>
                      <a:r>
                        <a:rPr lang="es-MX" sz="1800" b="1" i="0" u="none" strike="noStrike" dirty="0">
                          <a:solidFill>
                            <a:srgbClr val="000000"/>
                          </a:solidFill>
                          <a:effectLst/>
                          <a:latin typeface="Arial Narrow" panose="020B0606020202030204" pitchFamily="34" charset="0"/>
                        </a:rPr>
                        <a:t>Conductas que actualizan Violencia Política contra las Mujeres en Razón de Género</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hMerge="1">
                  <a:txBody>
                    <a:bodyPr/>
                    <a:lstStyle/>
                    <a:p>
                      <a:pPr algn="ctr" fontAlgn="ctr"/>
                      <a:endParaRPr lang="es-MX" sz="1200" b="1" i="0" u="none" strike="noStrike" dirty="0">
                        <a:solidFill>
                          <a:srgbClr val="000000"/>
                        </a:solidFill>
                        <a:effectLst/>
                        <a:latin typeface="Arial Narrow" panose="020B0606020202030204"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hMerge="1">
                  <a:txBody>
                    <a:bodyPr/>
                    <a:lstStyle/>
                    <a:p>
                      <a:pPr algn="ctr" fontAlgn="ctr"/>
                      <a:endParaRPr lang="es-MX" sz="1200" b="1" i="0" u="none" strike="noStrike" dirty="0">
                        <a:solidFill>
                          <a:srgbClr val="000000"/>
                        </a:solidFill>
                        <a:effectLst/>
                        <a:latin typeface="Arial Narrow" panose="020B0606020202030204"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17680740"/>
                  </a:ext>
                </a:extLst>
              </a:tr>
              <a:tr h="1054218">
                <a:tc>
                  <a:txBody>
                    <a:bodyPr/>
                    <a:lstStyle/>
                    <a:p>
                      <a:pPr algn="ctr" fontAlgn="ctr"/>
                      <a:r>
                        <a:rPr lang="es-MX" sz="1400" b="1" i="0" u="none" strike="noStrike" dirty="0">
                          <a:solidFill>
                            <a:srgbClr val="000000"/>
                          </a:solidFill>
                          <a:effectLst/>
                          <a:latin typeface="Arial Narrow" panose="020B0606020202030204" pitchFamily="34" charset="0"/>
                        </a:rPr>
                        <a:t>Ley de Acceso de</a:t>
                      </a:r>
                      <a:r>
                        <a:rPr lang="es-MX" sz="1400" b="1" i="0" u="none" strike="noStrike" baseline="0" dirty="0">
                          <a:solidFill>
                            <a:srgbClr val="000000"/>
                          </a:solidFill>
                          <a:effectLst/>
                          <a:latin typeface="Arial Narrow" panose="020B0606020202030204" pitchFamily="34" charset="0"/>
                        </a:rPr>
                        <a:t> Mujeres a Vida Libre de Violencia</a:t>
                      </a:r>
                      <a:br>
                        <a:rPr lang="es-MX" sz="1400" b="1" i="0" u="none" strike="noStrike" dirty="0">
                          <a:solidFill>
                            <a:srgbClr val="000000"/>
                          </a:solidFill>
                          <a:effectLst/>
                          <a:latin typeface="Arial Narrow" panose="020B0606020202030204" pitchFamily="34" charset="0"/>
                        </a:rPr>
                      </a:br>
                      <a:r>
                        <a:rPr lang="es-MX" sz="1600" b="1" i="0" u="none" strike="noStrike" dirty="0">
                          <a:solidFill>
                            <a:srgbClr val="000000"/>
                          </a:solidFill>
                          <a:effectLst/>
                          <a:latin typeface="Arial Narrow" panose="020B0606020202030204" pitchFamily="34" charset="0"/>
                        </a:rPr>
                        <a:t>Artículo 20 ter</a:t>
                      </a:r>
                    </a:p>
                    <a:p>
                      <a:pPr algn="ctr" fontAlgn="ctr"/>
                      <a:r>
                        <a:rPr lang="es-MX" sz="1200" b="0" i="0" u="none" strike="noStrike" dirty="0">
                          <a:solidFill>
                            <a:srgbClr val="000000"/>
                          </a:solidFill>
                          <a:effectLst/>
                          <a:latin typeface="Arial Narrow" panose="020B0606020202030204" pitchFamily="34" charset="0"/>
                        </a:rPr>
                        <a:t>La</a:t>
                      </a:r>
                      <a:r>
                        <a:rPr lang="es-MX" sz="1200" b="0" i="0" u="none" strike="noStrike" baseline="0" dirty="0">
                          <a:solidFill>
                            <a:srgbClr val="000000"/>
                          </a:solidFill>
                          <a:effectLst/>
                          <a:latin typeface="Arial Narrow" panose="020B0606020202030204" pitchFamily="34" charset="0"/>
                        </a:rPr>
                        <a:t> violencia política contra las mujeres puede expresarse, entre otras, a través de las siguientes 22 conductas:</a:t>
                      </a:r>
                      <a:endParaRPr lang="es-MX" sz="1200" b="0" i="0" u="none" strike="noStrike" dirty="0">
                        <a:solidFill>
                          <a:srgbClr val="000000"/>
                        </a:solidFill>
                        <a:effectLst/>
                        <a:latin typeface="Arial Narrow" panose="020B0606020202030204"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es-MX" sz="1200" b="1" i="0" u="none" strike="noStrike" dirty="0">
                          <a:solidFill>
                            <a:srgbClr val="000000"/>
                          </a:solidFill>
                          <a:effectLst/>
                          <a:latin typeface="Arial Narrow" panose="020B0606020202030204" pitchFamily="34" charset="0"/>
                        </a:rPr>
                        <a:t>LGIPE</a:t>
                      </a:r>
                      <a:br>
                        <a:rPr lang="es-MX" sz="1200" b="1" i="0" u="none" strike="noStrike" dirty="0">
                          <a:solidFill>
                            <a:srgbClr val="000000"/>
                          </a:solidFill>
                          <a:effectLst/>
                          <a:latin typeface="Arial Narrow" panose="020B0606020202030204" pitchFamily="34" charset="0"/>
                        </a:rPr>
                      </a:br>
                      <a:r>
                        <a:rPr lang="es-MX" sz="1200" b="1" i="0" u="none" strike="noStrike" dirty="0">
                          <a:solidFill>
                            <a:srgbClr val="000000"/>
                          </a:solidFill>
                          <a:effectLst/>
                          <a:latin typeface="Arial Narrow" panose="020B0606020202030204" pitchFamily="34" charset="0"/>
                        </a:rPr>
                        <a:t>Artículo 442 bis</a:t>
                      </a:r>
                    </a:p>
                    <a:p>
                      <a:pPr algn="ctr" fontAlgn="ctr"/>
                      <a:r>
                        <a:rPr lang="es-MX" sz="1200" b="0" i="0" u="none" strike="noStrike" dirty="0">
                          <a:solidFill>
                            <a:srgbClr val="000000"/>
                          </a:solidFill>
                          <a:effectLst/>
                          <a:latin typeface="Arial Narrow" panose="020B0606020202030204" pitchFamily="34" charset="0"/>
                        </a:rPr>
                        <a:t>La violencia política contra las mujeres</a:t>
                      </a:r>
                      <a:r>
                        <a:rPr lang="es-MX" sz="1200" b="0" i="0" u="none" strike="noStrike" baseline="0" dirty="0">
                          <a:solidFill>
                            <a:srgbClr val="000000"/>
                          </a:solidFill>
                          <a:effectLst/>
                          <a:latin typeface="Arial Narrow" panose="020B0606020202030204" pitchFamily="34" charset="0"/>
                        </a:rPr>
                        <a:t> en razón de género … se manifiesta, entre otras, a través de las 6 siguientes conductas:</a:t>
                      </a:r>
                      <a:endParaRPr lang="es-MX" sz="1200" b="0" i="0" u="none" strike="noStrike" dirty="0">
                        <a:solidFill>
                          <a:srgbClr val="000000"/>
                        </a:solidFill>
                        <a:effectLst/>
                        <a:latin typeface="Arial Narrow" panose="020B0606020202030204"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es-MX" sz="1200" b="1" i="0" u="none" strike="noStrike" dirty="0">
                          <a:solidFill>
                            <a:srgbClr val="000000"/>
                          </a:solidFill>
                          <a:effectLst/>
                          <a:latin typeface="Arial Narrow" panose="020B0606020202030204" pitchFamily="34" charset="0"/>
                        </a:rPr>
                        <a:t>Ley General Delitos Electorales</a:t>
                      </a:r>
                      <a:br>
                        <a:rPr lang="es-MX" sz="1200" b="1" i="0" u="none" strike="noStrike" dirty="0">
                          <a:solidFill>
                            <a:srgbClr val="000000"/>
                          </a:solidFill>
                          <a:effectLst/>
                          <a:latin typeface="Arial Narrow" panose="020B0606020202030204" pitchFamily="34" charset="0"/>
                        </a:rPr>
                      </a:br>
                      <a:r>
                        <a:rPr lang="es-MX" sz="1200" b="1" i="0" u="none" strike="noStrike" dirty="0">
                          <a:solidFill>
                            <a:srgbClr val="000000"/>
                          </a:solidFill>
                          <a:effectLst/>
                          <a:latin typeface="Arial Narrow" panose="020B0606020202030204" pitchFamily="34" charset="0"/>
                        </a:rPr>
                        <a:t>Artículo 20 bis</a:t>
                      </a:r>
                    </a:p>
                    <a:p>
                      <a:pPr algn="ctr" fontAlgn="ctr"/>
                      <a:r>
                        <a:rPr lang="es-MX" sz="1200" b="0" i="0" u="none" strike="noStrike" dirty="0">
                          <a:solidFill>
                            <a:srgbClr val="000000"/>
                          </a:solidFill>
                          <a:effectLst/>
                          <a:latin typeface="Arial Narrow" panose="020B0606020202030204" pitchFamily="34" charset="0"/>
                        </a:rPr>
                        <a:t>Comete el delito de violencia política</a:t>
                      </a:r>
                      <a:r>
                        <a:rPr lang="es-MX" sz="1200" b="0" i="0" u="none" strike="noStrike" baseline="0" dirty="0">
                          <a:solidFill>
                            <a:srgbClr val="000000"/>
                          </a:solidFill>
                          <a:effectLst/>
                          <a:latin typeface="Arial Narrow" panose="020B0606020202030204" pitchFamily="34" charset="0"/>
                        </a:rPr>
                        <a:t> contra las mujeres en razón de género quien por sí o interpósita persona en 14 supuestos:</a:t>
                      </a:r>
                      <a:endParaRPr lang="es-MX" sz="1200" b="1" i="0" u="none" strike="noStrike" dirty="0">
                        <a:solidFill>
                          <a:srgbClr val="000000"/>
                        </a:solidFill>
                        <a:effectLst/>
                        <a:latin typeface="Arial Narrow" panose="020B0606020202030204"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2799783121"/>
                  </a:ext>
                </a:extLst>
              </a:tr>
              <a:tr h="615018">
                <a:tc>
                  <a:txBody>
                    <a:bodyPr/>
                    <a:lstStyle/>
                    <a:p>
                      <a:pPr algn="just" fontAlgn="t"/>
                      <a:r>
                        <a:rPr lang="es-MX" sz="1200" b="0" i="0" u="none" strike="noStrike" dirty="0">
                          <a:solidFill>
                            <a:srgbClr val="000000"/>
                          </a:solidFill>
                          <a:effectLst/>
                          <a:latin typeface="Arial Narrow" panose="020B0606020202030204" pitchFamily="34" charset="0"/>
                        </a:rPr>
                        <a:t>VII. Obstaculizar la campaña de modo que se impida que la competencia electoral se desarrolle en condiciones de igualdad;</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es-MX" sz="1200" b="0" i="0" u="none" strike="noStrike" dirty="0">
                          <a:solidFill>
                            <a:srgbClr val="000000"/>
                          </a:solidFill>
                          <a:effectLst/>
                          <a:latin typeface="Arial Narrow" panose="020B0606020202030204" pitchFamily="34" charset="0"/>
                        </a:rPr>
                        <a:t>e) Obstaculizar la precampaña o campaña política de las mujeres, impidiendo que la competencia electoral se desarrolle en condiciones de igualdad, y</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es-MX" sz="1200" b="0" i="0" u="none" strike="noStrike" dirty="0">
                          <a:solidFill>
                            <a:srgbClr val="000000"/>
                          </a:solidFill>
                          <a:effectLst/>
                          <a:latin typeface="Arial Narrow" panose="020B0606020202030204" pitchFamily="34" charset="0"/>
                        </a:rPr>
                        <a:t> </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8704318"/>
                  </a:ext>
                </a:extLst>
              </a:tr>
              <a:tr h="1129520">
                <a:tc>
                  <a:txBody>
                    <a:bodyPr/>
                    <a:lstStyle/>
                    <a:p>
                      <a:pPr algn="just" fontAlgn="t"/>
                      <a:r>
                        <a:rPr lang="es-MX" sz="1200" b="0" i="0" u="none" strike="noStrike" dirty="0">
                          <a:solidFill>
                            <a:srgbClr val="000000"/>
                          </a:solidFill>
                          <a:effectLst/>
                          <a:latin typeface="Arial Narrow" panose="020B0606020202030204" pitchFamily="34" charset="0"/>
                        </a:rPr>
                        <a:t>VIII. Realizar o distribuir propaganda política o electoral que calumnie, degrade o descalifique a una candidata basándose en estereotipos de género que reproduzcan relaciones de dominación, desigualdad o discriminación contra las mujeres, con el objetivo de menoscabar su imagen pública o limitar sus derechos políticos y electorales;</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es-MX" sz="1200" b="0" i="0" u="none" strike="noStrike" dirty="0">
                          <a:solidFill>
                            <a:srgbClr val="000000"/>
                          </a:solidFill>
                          <a:effectLst/>
                          <a:latin typeface="Arial Narrow" panose="020B0606020202030204" pitchFamily="34" charset="0"/>
                        </a:rPr>
                        <a:t> </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es-MX" sz="1200" b="0" i="0" u="none" strike="noStrike" dirty="0">
                          <a:solidFill>
                            <a:srgbClr val="000000"/>
                          </a:solidFill>
                          <a:effectLst/>
                          <a:latin typeface="Arial Narrow" panose="020B0606020202030204" pitchFamily="34" charset="0"/>
                        </a:rPr>
                        <a:t>XIV. Realice o distribuya propaganda político electoral que degrade o denigre a una mujer, basándose en estereotipos de género, con el objetivo de menoscabar su imagen pública o limitar sus derechos políticos y electorales</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3536309"/>
                  </a:ext>
                </a:extLst>
              </a:tr>
              <a:tr h="966458">
                <a:tc>
                  <a:txBody>
                    <a:bodyPr/>
                    <a:lstStyle/>
                    <a:p>
                      <a:pPr algn="just" fontAlgn="t"/>
                      <a:r>
                        <a:rPr lang="es-MX" sz="1200" b="0" i="0" u="none" strike="noStrike" dirty="0">
                          <a:solidFill>
                            <a:srgbClr val="000000"/>
                          </a:solidFill>
                          <a:effectLst/>
                          <a:latin typeface="Arial Narrow" panose="020B0606020202030204" pitchFamily="34" charset="0"/>
                        </a:rPr>
                        <a:t>IX. Difamar, calumniar, injuriar o realizar cualquier expresión que denigre o descalifique a las mujeres en ejercicio de sus funciones políticas, con base en estereotipos de género, con el objetivo o el resultado de menoscabar su imagen pública o limitar o anular sus derechos;</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es-MX" sz="1200" b="0" i="0" u="none" strike="noStrike" dirty="0">
                          <a:solidFill>
                            <a:srgbClr val="000000"/>
                          </a:solidFill>
                          <a:effectLst/>
                          <a:latin typeface="Arial Narrow" panose="020B0606020202030204" pitchFamily="34" charset="0"/>
                        </a:rPr>
                        <a:t> </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es-MX" sz="1200" b="0" i="0" u="none" strike="noStrike" dirty="0">
                          <a:solidFill>
                            <a:srgbClr val="000000"/>
                          </a:solidFill>
                          <a:effectLst/>
                          <a:latin typeface="Arial Narrow" panose="020B0606020202030204" pitchFamily="34" charset="0"/>
                        </a:rPr>
                        <a:t> </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4206258"/>
                  </a:ext>
                </a:extLst>
              </a:tr>
              <a:tr h="966458">
                <a:tc>
                  <a:txBody>
                    <a:bodyPr/>
                    <a:lstStyle/>
                    <a:p>
                      <a:pPr algn="just" fontAlgn="t"/>
                      <a:r>
                        <a:rPr lang="es-MX" sz="1200" b="0" i="0" u="none" strike="noStrike" dirty="0">
                          <a:solidFill>
                            <a:srgbClr val="000000"/>
                          </a:solidFill>
                          <a:effectLst/>
                          <a:latin typeface="Arial Narrow" panose="020B0606020202030204" pitchFamily="34" charset="0"/>
                        </a:rPr>
                        <a:t>X. Divulgar imágenes, mensajes o información privada de una mujer candidata o en funciones, por cualquier medio físico o virtual, con el propósito de desacreditarla, difamarla, denigrarla y poner en entredicho su capacidad o habilidades para la política, con base en estereotipos de género;</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es-MX" sz="1200" b="0" i="0" u="none" strike="noStrike" dirty="0">
                          <a:solidFill>
                            <a:srgbClr val="000000"/>
                          </a:solidFill>
                          <a:effectLst/>
                          <a:latin typeface="Arial Narrow" panose="020B0606020202030204" pitchFamily="34" charset="0"/>
                        </a:rPr>
                        <a:t> </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es-MX" sz="1200" b="0" i="0" u="none" strike="noStrike" dirty="0">
                          <a:solidFill>
                            <a:srgbClr val="000000"/>
                          </a:solidFill>
                          <a:effectLst/>
                          <a:latin typeface="Arial Narrow" panose="020B0606020202030204" pitchFamily="34" charset="0"/>
                        </a:rPr>
                        <a:t>VIII. Publique o divulgue imágenes, mensajes o información privada de una mujer, que no tenga relación con su vida pública, utilizando estereotipos de género que limiten o menoscaben el ejercicio de sus derechos políticos y electorales;</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8470390"/>
                  </a:ext>
                </a:extLst>
              </a:tr>
              <a:tr h="778113">
                <a:tc rowSpan="2">
                  <a:txBody>
                    <a:bodyPr/>
                    <a:lstStyle/>
                    <a:p>
                      <a:pPr algn="just" fontAlgn="t"/>
                      <a:r>
                        <a:rPr lang="es-MX" sz="1200" b="0" i="0" u="none" strike="noStrike" dirty="0">
                          <a:solidFill>
                            <a:srgbClr val="000000"/>
                          </a:solidFill>
                          <a:effectLst/>
                          <a:latin typeface="Arial Narrow" panose="020B0606020202030204" pitchFamily="34" charset="0"/>
                        </a:rPr>
                        <a:t>XI. Amenazar o intimidar a una o varias mujeres o a su familia o colaboradores con el objeto de inducir su renuncia a la candidatura o al cargo para el que fue electa o designada;</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es-MX" sz="1200" b="0" i="0" u="none" strike="noStrike" dirty="0">
                          <a:solidFill>
                            <a:srgbClr val="000000"/>
                          </a:solidFill>
                          <a:effectLst/>
                          <a:latin typeface="Arial Narrow" panose="020B0606020202030204" pitchFamily="34" charset="0"/>
                        </a:rPr>
                        <a:t> </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es-MX" sz="1200" b="0" i="0" u="none" strike="noStrike" dirty="0">
                          <a:solidFill>
                            <a:srgbClr val="000000"/>
                          </a:solidFill>
                          <a:effectLst/>
                          <a:latin typeface="Arial Narrow" panose="020B0606020202030204" pitchFamily="34" charset="0"/>
                        </a:rPr>
                        <a:t>III. Amenace o intimide a una mujer, directa o indirectamente, con el objeto de inducirla u obligarla a presentar su renuncia a una precandidatura o candidatura de elección popular;</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0603321"/>
                  </a:ext>
                </a:extLst>
              </a:tr>
              <a:tr h="778113">
                <a:tc vMerge="1">
                  <a:txBody>
                    <a:bodyPr/>
                    <a:lstStyle/>
                    <a:p>
                      <a:endParaRPr lang="es-MX"/>
                    </a:p>
                  </a:txBody>
                  <a:tcPr/>
                </a:tc>
                <a:tc>
                  <a:txBody>
                    <a:bodyPr/>
                    <a:lstStyle/>
                    <a:p>
                      <a:pPr algn="just" fontAlgn="t"/>
                      <a:r>
                        <a:rPr lang="es-MX" sz="1200" b="0" i="0" u="none" strike="noStrike" dirty="0">
                          <a:solidFill>
                            <a:srgbClr val="000000"/>
                          </a:solidFill>
                          <a:effectLst/>
                          <a:latin typeface="Arial Narrow" panose="020B0606020202030204" pitchFamily="34" charset="0"/>
                        </a:rPr>
                        <a:t> </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es-MX" sz="1200" b="0" i="0" u="none" strike="noStrike" dirty="0">
                          <a:solidFill>
                            <a:srgbClr val="000000"/>
                          </a:solidFill>
                          <a:effectLst/>
                          <a:latin typeface="Arial Narrow" panose="020B0606020202030204" pitchFamily="34" charset="0"/>
                        </a:rPr>
                        <a:t>IV. Amenace o intimide a una mujer, directa o indirectamente, con el objeto de inducirla u obligarla a presentar su renuncia al cargo para el que haya sido electa o designada;</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2035754"/>
                  </a:ext>
                </a:extLst>
              </a:tr>
            </a:tbl>
          </a:graphicData>
        </a:graphic>
      </p:graphicFrame>
    </p:spTree>
    <p:extLst>
      <p:ext uri="{BB962C8B-B14F-4D97-AF65-F5344CB8AC3E}">
        <p14:creationId xmlns:p14="http://schemas.microsoft.com/office/powerpoint/2010/main" val="12261632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a:extLst>
              <a:ext uri="{FF2B5EF4-FFF2-40B4-BE49-F238E27FC236}">
                <a16:creationId xmlns:a16="http://schemas.microsoft.com/office/drawing/2014/main" id="{08760F0F-4E23-45DA-8759-AE7B1DB3B894}"/>
              </a:ext>
            </a:extLst>
          </p:cNvPr>
          <p:cNvGraphicFramePr>
            <a:graphicFrameLocks noGrp="1"/>
          </p:cNvGraphicFramePr>
          <p:nvPr/>
        </p:nvGraphicFramePr>
        <p:xfrm>
          <a:off x="301841" y="153275"/>
          <a:ext cx="11549848" cy="6019800"/>
        </p:xfrm>
        <a:graphic>
          <a:graphicData uri="http://schemas.openxmlformats.org/drawingml/2006/table">
            <a:tbl>
              <a:tblPr/>
              <a:tblGrid>
                <a:gridCol w="4462024">
                  <a:extLst>
                    <a:ext uri="{9D8B030D-6E8A-4147-A177-3AD203B41FA5}">
                      <a16:colId xmlns:a16="http://schemas.microsoft.com/office/drawing/2014/main" val="2369676149"/>
                    </a:ext>
                  </a:extLst>
                </a:gridCol>
                <a:gridCol w="3385953">
                  <a:extLst>
                    <a:ext uri="{9D8B030D-6E8A-4147-A177-3AD203B41FA5}">
                      <a16:colId xmlns:a16="http://schemas.microsoft.com/office/drawing/2014/main" val="1622676333"/>
                    </a:ext>
                  </a:extLst>
                </a:gridCol>
                <a:gridCol w="3701871">
                  <a:extLst>
                    <a:ext uri="{9D8B030D-6E8A-4147-A177-3AD203B41FA5}">
                      <a16:colId xmlns:a16="http://schemas.microsoft.com/office/drawing/2014/main" val="2341967936"/>
                    </a:ext>
                  </a:extLst>
                </a:gridCol>
              </a:tblGrid>
              <a:tr h="335280">
                <a:tc gridSpan="3">
                  <a:txBody>
                    <a:bodyPr/>
                    <a:lstStyle/>
                    <a:p>
                      <a:pPr marL="0" marR="0" lvl="0" indent="0" algn="ctr" defTabSz="457146" rtl="0" eaLnBrk="1" fontAlgn="ctr" latinLnBrk="0" hangingPunct="1">
                        <a:lnSpc>
                          <a:spcPct val="100000"/>
                        </a:lnSpc>
                        <a:spcBef>
                          <a:spcPts val="0"/>
                        </a:spcBef>
                        <a:spcAft>
                          <a:spcPts val="0"/>
                        </a:spcAft>
                        <a:buClrTx/>
                        <a:buSzTx/>
                        <a:buFontTx/>
                        <a:buNone/>
                        <a:tabLst/>
                        <a:defRPr/>
                      </a:pPr>
                      <a:r>
                        <a:rPr lang="es-MX" sz="1600" b="1" i="0" u="none" strike="noStrike" dirty="0">
                          <a:solidFill>
                            <a:srgbClr val="000000"/>
                          </a:solidFill>
                          <a:effectLst/>
                          <a:latin typeface="Arial Narrow" panose="020B0606020202030204" pitchFamily="34" charset="0"/>
                        </a:rPr>
                        <a:t>Conductas que actualizan Violencia Política contra las Mujeres en Razón de Género</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hMerge="1">
                  <a:txBody>
                    <a:bodyPr/>
                    <a:lstStyle/>
                    <a:p>
                      <a:pPr algn="ctr" fontAlgn="ctr"/>
                      <a:endParaRPr lang="es-MX" sz="1200" b="1" i="0" u="none" strike="noStrike" dirty="0">
                        <a:solidFill>
                          <a:srgbClr val="000000"/>
                        </a:solidFill>
                        <a:effectLst/>
                        <a:latin typeface="Arial Narrow" panose="020B0606020202030204"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hMerge="1">
                  <a:txBody>
                    <a:bodyPr/>
                    <a:lstStyle/>
                    <a:p>
                      <a:pPr algn="ctr" fontAlgn="ctr"/>
                      <a:endParaRPr lang="es-MX" sz="1200" b="1" i="0" u="none" strike="noStrike" dirty="0">
                        <a:solidFill>
                          <a:srgbClr val="000000"/>
                        </a:solidFill>
                        <a:effectLst/>
                        <a:latin typeface="Arial Narrow" panose="020B0606020202030204"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17680740"/>
                  </a:ext>
                </a:extLst>
              </a:tr>
              <a:tr h="822960">
                <a:tc>
                  <a:txBody>
                    <a:bodyPr/>
                    <a:lstStyle/>
                    <a:p>
                      <a:pPr algn="ctr" fontAlgn="ctr"/>
                      <a:r>
                        <a:rPr lang="es-MX" sz="1200" b="1" i="0" u="none" strike="noStrike" dirty="0">
                          <a:solidFill>
                            <a:srgbClr val="000000"/>
                          </a:solidFill>
                          <a:effectLst/>
                          <a:latin typeface="Arial Narrow" panose="020B0606020202030204" pitchFamily="34" charset="0"/>
                        </a:rPr>
                        <a:t>Ley de Acceso de</a:t>
                      </a:r>
                      <a:r>
                        <a:rPr lang="es-MX" sz="1200" b="1" i="0" u="none" strike="noStrike" baseline="0" dirty="0">
                          <a:solidFill>
                            <a:srgbClr val="000000"/>
                          </a:solidFill>
                          <a:effectLst/>
                          <a:latin typeface="Arial Narrow" panose="020B0606020202030204" pitchFamily="34" charset="0"/>
                        </a:rPr>
                        <a:t> Mujeres a Vida Libre de Violencia</a:t>
                      </a:r>
                      <a:br>
                        <a:rPr lang="es-MX" sz="1200" b="1" i="0" u="none" strike="noStrike" dirty="0">
                          <a:solidFill>
                            <a:srgbClr val="000000"/>
                          </a:solidFill>
                          <a:effectLst/>
                          <a:latin typeface="Arial Narrow" panose="020B0606020202030204" pitchFamily="34" charset="0"/>
                        </a:rPr>
                      </a:br>
                      <a:r>
                        <a:rPr lang="es-MX" sz="1500" b="1" i="0" u="none" strike="noStrike" dirty="0">
                          <a:solidFill>
                            <a:srgbClr val="000000"/>
                          </a:solidFill>
                          <a:effectLst/>
                          <a:latin typeface="Arial Narrow" panose="020B0606020202030204" pitchFamily="34" charset="0"/>
                        </a:rPr>
                        <a:t>Artículo 20 ter</a:t>
                      </a:r>
                    </a:p>
                    <a:p>
                      <a:pPr algn="ctr" fontAlgn="ctr"/>
                      <a:r>
                        <a:rPr lang="es-MX" sz="1100" b="0" i="0" u="none" strike="noStrike" dirty="0">
                          <a:solidFill>
                            <a:srgbClr val="000000"/>
                          </a:solidFill>
                          <a:effectLst/>
                          <a:latin typeface="Arial Narrow" panose="020B0606020202030204" pitchFamily="34" charset="0"/>
                        </a:rPr>
                        <a:t>La</a:t>
                      </a:r>
                      <a:r>
                        <a:rPr lang="es-MX" sz="1100" b="0" i="0" u="none" strike="noStrike" baseline="0" dirty="0">
                          <a:solidFill>
                            <a:srgbClr val="000000"/>
                          </a:solidFill>
                          <a:effectLst/>
                          <a:latin typeface="Arial Narrow" panose="020B0606020202030204" pitchFamily="34" charset="0"/>
                        </a:rPr>
                        <a:t> violencia política contra las mujeres puede expresarse, entre otras, a través de las siguientes 22 conductas:</a:t>
                      </a:r>
                      <a:endParaRPr lang="es-MX" sz="1100" b="0" i="0" u="none" strike="noStrike" dirty="0">
                        <a:solidFill>
                          <a:srgbClr val="000000"/>
                        </a:solidFill>
                        <a:effectLst/>
                        <a:latin typeface="Arial Narrow" panose="020B0606020202030204"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es-MX" sz="1100" b="1" i="0" u="none" strike="noStrike" dirty="0">
                          <a:solidFill>
                            <a:srgbClr val="000000"/>
                          </a:solidFill>
                          <a:effectLst/>
                          <a:latin typeface="Arial Narrow" panose="020B0606020202030204" pitchFamily="34" charset="0"/>
                        </a:rPr>
                        <a:t>LGIPE</a:t>
                      </a:r>
                      <a:br>
                        <a:rPr lang="es-MX" sz="1100" b="1" i="0" u="none" strike="noStrike" dirty="0">
                          <a:solidFill>
                            <a:srgbClr val="000000"/>
                          </a:solidFill>
                          <a:effectLst/>
                          <a:latin typeface="Arial Narrow" panose="020B0606020202030204" pitchFamily="34" charset="0"/>
                        </a:rPr>
                      </a:br>
                      <a:r>
                        <a:rPr lang="es-MX" sz="1100" b="1" i="0" u="none" strike="noStrike" dirty="0">
                          <a:solidFill>
                            <a:srgbClr val="000000"/>
                          </a:solidFill>
                          <a:effectLst/>
                          <a:latin typeface="Arial Narrow" panose="020B0606020202030204" pitchFamily="34" charset="0"/>
                        </a:rPr>
                        <a:t>Artículo 442 bis</a:t>
                      </a:r>
                    </a:p>
                    <a:p>
                      <a:pPr algn="ctr" fontAlgn="ctr"/>
                      <a:r>
                        <a:rPr lang="es-MX" sz="1100" b="0" i="0" u="none" strike="noStrike" dirty="0">
                          <a:solidFill>
                            <a:srgbClr val="000000"/>
                          </a:solidFill>
                          <a:effectLst/>
                          <a:latin typeface="Arial Narrow" panose="020B0606020202030204" pitchFamily="34" charset="0"/>
                        </a:rPr>
                        <a:t>La violencia política contra las mujeres</a:t>
                      </a:r>
                      <a:r>
                        <a:rPr lang="es-MX" sz="1100" b="0" i="0" u="none" strike="noStrike" baseline="0" dirty="0">
                          <a:solidFill>
                            <a:srgbClr val="000000"/>
                          </a:solidFill>
                          <a:effectLst/>
                          <a:latin typeface="Arial Narrow" panose="020B0606020202030204" pitchFamily="34" charset="0"/>
                        </a:rPr>
                        <a:t> en razón de género … se manifiesta, entre otras, a través de las 6 siguientes conductas:</a:t>
                      </a:r>
                      <a:endParaRPr lang="es-MX" sz="1100" b="0" i="0" u="none" strike="noStrike" dirty="0">
                        <a:solidFill>
                          <a:srgbClr val="000000"/>
                        </a:solidFill>
                        <a:effectLst/>
                        <a:latin typeface="Arial Narrow" panose="020B0606020202030204"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es-MX" sz="1100" b="1" i="0" u="none" strike="noStrike" dirty="0">
                          <a:solidFill>
                            <a:srgbClr val="000000"/>
                          </a:solidFill>
                          <a:effectLst/>
                          <a:latin typeface="Arial Narrow" panose="020B0606020202030204" pitchFamily="34" charset="0"/>
                        </a:rPr>
                        <a:t>Ley General Delitos Electorales</a:t>
                      </a:r>
                      <a:br>
                        <a:rPr lang="es-MX" sz="1100" b="1" i="0" u="none" strike="noStrike" dirty="0">
                          <a:solidFill>
                            <a:srgbClr val="000000"/>
                          </a:solidFill>
                          <a:effectLst/>
                          <a:latin typeface="Arial Narrow" panose="020B0606020202030204" pitchFamily="34" charset="0"/>
                        </a:rPr>
                      </a:br>
                      <a:r>
                        <a:rPr lang="es-MX" sz="1100" b="1" i="0" u="none" strike="noStrike" dirty="0">
                          <a:solidFill>
                            <a:srgbClr val="000000"/>
                          </a:solidFill>
                          <a:effectLst/>
                          <a:latin typeface="Arial Narrow" panose="020B0606020202030204" pitchFamily="34" charset="0"/>
                        </a:rPr>
                        <a:t>Artículo 20 bis</a:t>
                      </a:r>
                    </a:p>
                    <a:p>
                      <a:pPr algn="ctr" fontAlgn="ctr"/>
                      <a:r>
                        <a:rPr lang="es-MX" sz="1100" b="0" i="0" u="none" strike="noStrike" dirty="0">
                          <a:solidFill>
                            <a:srgbClr val="000000"/>
                          </a:solidFill>
                          <a:effectLst/>
                          <a:latin typeface="Arial Narrow" panose="020B0606020202030204" pitchFamily="34" charset="0"/>
                        </a:rPr>
                        <a:t>Comete el delito de violencia política</a:t>
                      </a:r>
                      <a:r>
                        <a:rPr lang="es-MX" sz="1100" b="0" i="0" u="none" strike="noStrike" baseline="0" dirty="0">
                          <a:solidFill>
                            <a:srgbClr val="000000"/>
                          </a:solidFill>
                          <a:effectLst/>
                          <a:latin typeface="Arial Narrow" panose="020B0606020202030204" pitchFamily="34" charset="0"/>
                        </a:rPr>
                        <a:t> contra las mujeres en razón de género quien por sí o interpósita persona en 14 supuestos:</a:t>
                      </a:r>
                      <a:endParaRPr lang="es-MX" sz="1100" b="1" i="0" u="none" strike="noStrike" dirty="0">
                        <a:solidFill>
                          <a:srgbClr val="000000"/>
                        </a:solidFill>
                        <a:effectLst/>
                        <a:latin typeface="Arial Narrow" panose="020B0606020202030204"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2799783121"/>
                  </a:ext>
                </a:extLst>
              </a:tr>
              <a:tr h="822960">
                <a:tc rowSpan="3">
                  <a:txBody>
                    <a:bodyPr/>
                    <a:lstStyle/>
                    <a:p>
                      <a:pPr algn="just" fontAlgn="t"/>
                      <a:r>
                        <a:rPr lang="es-MX" sz="1200" b="0" i="0" u="none" strike="noStrike" dirty="0">
                          <a:solidFill>
                            <a:srgbClr val="000000"/>
                          </a:solidFill>
                          <a:effectLst/>
                          <a:latin typeface="Arial Narrow" panose="020B0606020202030204" pitchFamily="34" charset="0"/>
                        </a:rPr>
                        <a:t>XII. Impedir, por cualquier medio, que las mujeres electas o designadas a cualquier puesto o encargo público tomen protesta de su encargo, asistan a las sesiones ordinarias o extraordinarias o a cualquier otra actividad que implique la toma de decisiones y el ejercicio del cargo, impidiendo o suprimiendo su derecho a voz y voto;</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es-MX" sz="1200" b="0" i="0" u="none" strike="noStrike" dirty="0">
                          <a:solidFill>
                            <a:srgbClr val="000000"/>
                          </a:solidFill>
                          <a:effectLst/>
                          <a:latin typeface="Arial Narrow" panose="020B0606020202030204" pitchFamily="34" charset="0"/>
                        </a:rPr>
                        <a:t> </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es-MX" sz="1200" b="0" i="0" u="none" strike="noStrike" dirty="0">
                          <a:solidFill>
                            <a:srgbClr val="000000"/>
                          </a:solidFill>
                          <a:effectLst/>
                          <a:latin typeface="Arial Narrow" panose="020B0606020202030204" pitchFamily="34" charset="0"/>
                        </a:rPr>
                        <a:t>V. Impida, por cualquier medio, que las mujeres electas o designadas a cualquier cargo público; rindan protesta; ejerzan libremente su cargo, así como las funciones inherentes al mismo;</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3835555"/>
                  </a:ext>
                </a:extLst>
              </a:tr>
              <a:tr h="822960">
                <a:tc vMerge="1">
                  <a:txBody>
                    <a:bodyPr/>
                    <a:lstStyle/>
                    <a:p>
                      <a:endParaRPr lang="es-MX"/>
                    </a:p>
                  </a:txBody>
                  <a:tcPr/>
                </a:tc>
                <a:tc>
                  <a:txBody>
                    <a:bodyPr/>
                    <a:lstStyle/>
                    <a:p>
                      <a:pPr algn="just" fontAlgn="t"/>
                      <a:r>
                        <a:rPr lang="es-MX" sz="1200" b="0" i="0" u="none" strike="noStrike" dirty="0">
                          <a:solidFill>
                            <a:srgbClr val="000000"/>
                          </a:solidFill>
                          <a:effectLst/>
                          <a:latin typeface="Arial Narrow" panose="020B0606020202030204" pitchFamily="34" charset="0"/>
                        </a:rPr>
                        <a:t> </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es-MX" sz="1200" b="0" i="0" u="none" strike="noStrike" dirty="0">
                          <a:solidFill>
                            <a:srgbClr val="000000"/>
                          </a:solidFill>
                          <a:effectLst/>
                          <a:latin typeface="Arial Narrow" panose="020B0606020202030204" pitchFamily="34" charset="0"/>
                        </a:rPr>
                        <a:t>XI. Impida, por cualquier medio, que una mujer asista a las sesiones ordinarias o extraordinarias, así como a cualquier otra actividad que implique la toma de decisiones y el ejercicio del cargo;</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6389164"/>
                  </a:ext>
                </a:extLst>
              </a:tr>
              <a:tr h="457200">
                <a:tc vMerge="1">
                  <a:txBody>
                    <a:bodyPr/>
                    <a:lstStyle/>
                    <a:p>
                      <a:endParaRPr lang="es-MX"/>
                    </a:p>
                  </a:txBody>
                  <a:tcPr/>
                </a:tc>
                <a:tc>
                  <a:txBody>
                    <a:bodyPr/>
                    <a:lstStyle/>
                    <a:p>
                      <a:pPr algn="just" fontAlgn="t"/>
                      <a:r>
                        <a:rPr lang="es-MX" sz="1200" b="0" i="0" u="none" strike="noStrike" dirty="0">
                          <a:solidFill>
                            <a:srgbClr val="000000"/>
                          </a:solidFill>
                          <a:effectLst/>
                          <a:latin typeface="Arial Narrow" panose="020B0606020202030204" pitchFamily="34" charset="0"/>
                        </a:rPr>
                        <a:t> </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es-MX" sz="1200" b="0" i="0" u="none" strike="noStrike" dirty="0">
                          <a:solidFill>
                            <a:srgbClr val="000000"/>
                          </a:solidFill>
                          <a:effectLst/>
                          <a:latin typeface="Arial Narrow" panose="020B0606020202030204" pitchFamily="34" charset="0"/>
                        </a:rPr>
                        <a:t>XII. Impida a una mujer su derecho a voz y voto, en el ejercicio del cargo;</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2588432"/>
                  </a:ext>
                </a:extLst>
              </a:tr>
              <a:tr h="640080">
                <a:tc>
                  <a:txBody>
                    <a:bodyPr/>
                    <a:lstStyle/>
                    <a:p>
                      <a:pPr algn="just" fontAlgn="t"/>
                      <a:r>
                        <a:rPr lang="es-MX" sz="1200" b="0" i="0" u="none" strike="noStrike" dirty="0">
                          <a:solidFill>
                            <a:srgbClr val="000000"/>
                          </a:solidFill>
                          <a:effectLst/>
                          <a:latin typeface="Arial Narrow" panose="020B0606020202030204" pitchFamily="34" charset="0"/>
                        </a:rPr>
                        <a:t>XIII. Restringir los derechos políticos de las mujeres con base a la aplicación de tradiciones, costumbres o sistemas normativos internos o propios, que sean violatorios de los derechos humanos;</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es-MX" sz="1200" b="0" i="0" u="none" strike="noStrike" dirty="0">
                          <a:solidFill>
                            <a:srgbClr val="000000"/>
                          </a:solidFill>
                          <a:effectLst/>
                          <a:latin typeface="Arial Narrow" panose="020B0606020202030204" pitchFamily="34" charset="0"/>
                        </a:rPr>
                        <a:t> </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es-MX" sz="1200" b="0" i="0" u="none" strike="noStrike" dirty="0">
                          <a:solidFill>
                            <a:srgbClr val="000000"/>
                          </a:solidFill>
                          <a:effectLst/>
                          <a:latin typeface="Arial Narrow" panose="020B0606020202030204" pitchFamily="34" charset="0"/>
                        </a:rPr>
                        <a:t> </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3714977"/>
                  </a:ext>
                </a:extLst>
              </a:tr>
              <a:tr h="640080">
                <a:tc>
                  <a:txBody>
                    <a:bodyPr/>
                    <a:lstStyle/>
                    <a:p>
                      <a:pPr algn="just" fontAlgn="t"/>
                      <a:r>
                        <a:rPr lang="es-MX" sz="1200" b="0" i="0" u="none" strike="noStrike" dirty="0">
                          <a:solidFill>
                            <a:srgbClr val="000000"/>
                          </a:solidFill>
                          <a:effectLst/>
                          <a:latin typeface="Arial Narrow" panose="020B0606020202030204" pitchFamily="34" charset="0"/>
                        </a:rPr>
                        <a:t>XIV. Imponer, con base en estereotipos de género, la realización de actividades distintas a las atribuciones propias de la representación política, cargo o función;</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es-MX" sz="1200" b="0" i="0" u="none" strike="noStrike" dirty="0">
                          <a:solidFill>
                            <a:srgbClr val="000000"/>
                          </a:solidFill>
                          <a:effectLst/>
                          <a:latin typeface="Arial Narrow" panose="020B0606020202030204" pitchFamily="34" charset="0"/>
                        </a:rPr>
                        <a:t> </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es-MX" sz="1200" b="0" i="0" u="none" strike="noStrike" dirty="0">
                          <a:solidFill>
                            <a:srgbClr val="000000"/>
                          </a:solidFill>
                          <a:effectLst/>
                          <a:latin typeface="Arial Narrow" panose="020B0606020202030204" pitchFamily="34" charset="0"/>
                        </a:rPr>
                        <a:t> </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4519746"/>
                  </a:ext>
                </a:extLst>
              </a:tr>
              <a:tr h="1005840">
                <a:tc>
                  <a:txBody>
                    <a:bodyPr/>
                    <a:lstStyle/>
                    <a:p>
                      <a:pPr algn="just" fontAlgn="t"/>
                      <a:r>
                        <a:rPr lang="es-MX" sz="1200" b="0" i="0" u="none" strike="noStrike" dirty="0">
                          <a:solidFill>
                            <a:srgbClr val="000000"/>
                          </a:solidFill>
                          <a:effectLst/>
                          <a:latin typeface="Arial Narrow" panose="020B0606020202030204" pitchFamily="34" charset="0"/>
                        </a:rPr>
                        <a:t>XV. Discriminar a la mujer en el ejercicio de sus derechos políticos por encontrarse en estado de embarazo, parto, puerperio, o impedir o restringir su reincorporación al cargo tras hacer uso de la licencia de maternidad o de cualquier otra licencia contemplada en la normatividad;</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es-MX" sz="1200" b="0" i="0" u="none" strike="noStrike" dirty="0">
                          <a:solidFill>
                            <a:srgbClr val="000000"/>
                          </a:solidFill>
                          <a:effectLst/>
                          <a:latin typeface="Arial Narrow" panose="020B0606020202030204" pitchFamily="34" charset="0"/>
                        </a:rPr>
                        <a:t> </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es-MX" sz="1200" b="0" i="0" u="none" strike="noStrike" dirty="0">
                          <a:solidFill>
                            <a:srgbClr val="000000"/>
                          </a:solidFill>
                          <a:effectLst/>
                          <a:latin typeface="Arial Narrow" panose="020B0606020202030204" pitchFamily="34" charset="0"/>
                        </a:rPr>
                        <a:t>XIII. Discrimine a una mujer embarazada, con la finalidad de evitar el ejercicio de sus derechos políticos y electorales, impedir o restringir su reincorporación al cargo tras hacer uso de la licencia de maternidad, o de cualquier otra contemplada en la normatividad, y</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8125901"/>
                  </a:ext>
                </a:extLst>
              </a:tr>
              <a:tr h="457200">
                <a:tc>
                  <a:txBody>
                    <a:bodyPr/>
                    <a:lstStyle/>
                    <a:p>
                      <a:pPr algn="just" fontAlgn="t"/>
                      <a:r>
                        <a:rPr lang="es-MX" sz="1200" b="0" i="0" u="none" strike="noStrike" dirty="0">
                          <a:solidFill>
                            <a:srgbClr val="000000"/>
                          </a:solidFill>
                          <a:effectLst/>
                          <a:latin typeface="Arial Narrow" panose="020B0606020202030204" pitchFamily="34" charset="0"/>
                        </a:rPr>
                        <a:t>XVI. Ejercer violencia física, sexual, simbólica, psicológica, económica o patrimonial contra una mujer en ejercicio de sus derechos políticos;</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es-MX" sz="1200" b="0" i="0" u="none" strike="noStrike" dirty="0">
                          <a:solidFill>
                            <a:srgbClr val="000000"/>
                          </a:solidFill>
                          <a:effectLst/>
                          <a:latin typeface="Arial Narrow" panose="020B0606020202030204" pitchFamily="34" charset="0"/>
                        </a:rPr>
                        <a:t> </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es-MX" sz="1200" b="0" i="0" u="none" strike="noStrike" dirty="0">
                          <a:solidFill>
                            <a:srgbClr val="000000"/>
                          </a:solidFill>
                          <a:effectLst/>
                          <a:latin typeface="Arial Narrow" panose="020B0606020202030204" pitchFamily="34" charset="0"/>
                        </a:rPr>
                        <a:t> </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7199392"/>
                  </a:ext>
                </a:extLst>
              </a:tr>
            </a:tbl>
          </a:graphicData>
        </a:graphic>
      </p:graphicFrame>
    </p:spTree>
    <p:extLst>
      <p:ext uri="{BB962C8B-B14F-4D97-AF65-F5344CB8AC3E}">
        <p14:creationId xmlns:p14="http://schemas.microsoft.com/office/powerpoint/2010/main" val="3459867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a:extLst>
              <a:ext uri="{FF2B5EF4-FFF2-40B4-BE49-F238E27FC236}">
                <a16:creationId xmlns:a16="http://schemas.microsoft.com/office/drawing/2014/main" id="{08760F0F-4E23-45DA-8759-AE7B1DB3B894}"/>
              </a:ext>
            </a:extLst>
          </p:cNvPr>
          <p:cNvGraphicFramePr>
            <a:graphicFrameLocks noGrp="1"/>
          </p:cNvGraphicFramePr>
          <p:nvPr/>
        </p:nvGraphicFramePr>
        <p:xfrm>
          <a:off x="452763" y="153275"/>
          <a:ext cx="11123720" cy="5654040"/>
        </p:xfrm>
        <a:graphic>
          <a:graphicData uri="http://schemas.openxmlformats.org/drawingml/2006/table">
            <a:tbl>
              <a:tblPr/>
              <a:tblGrid>
                <a:gridCol w="4637708">
                  <a:extLst>
                    <a:ext uri="{9D8B030D-6E8A-4147-A177-3AD203B41FA5}">
                      <a16:colId xmlns:a16="http://schemas.microsoft.com/office/drawing/2014/main" val="2369676149"/>
                    </a:ext>
                  </a:extLst>
                </a:gridCol>
                <a:gridCol w="3404765">
                  <a:extLst>
                    <a:ext uri="{9D8B030D-6E8A-4147-A177-3AD203B41FA5}">
                      <a16:colId xmlns:a16="http://schemas.microsoft.com/office/drawing/2014/main" val="1622676333"/>
                    </a:ext>
                  </a:extLst>
                </a:gridCol>
                <a:gridCol w="3081247">
                  <a:extLst>
                    <a:ext uri="{9D8B030D-6E8A-4147-A177-3AD203B41FA5}">
                      <a16:colId xmlns:a16="http://schemas.microsoft.com/office/drawing/2014/main" val="2341967936"/>
                    </a:ext>
                  </a:extLst>
                </a:gridCol>
              </a:tblGrid>
              <a:tr h="335280">
                <a:tc gridSpan="3">
                  <a:txBody>
                    <a:bodyPr/>
                    <a:lstStyle/>
                    <a:p>
                      <a:pPr marL="0" marR="0" lvl="0" indent="0" algn="ctr" defTabSz="457146" rtl="0" eaLnBrk="1" fontAlgn="ctr" latinLnBrk="0" hangingPunct="1">
                        <a:lnSpc>
                          <a:spcPct val="100000"/>
                        </a:lnSpc>
                        <a:spcBef>
                          <a:spcPts val="0"/>
                        </a:spcBef>
                        <a:spcAft>
                          <a:spcPts val="0"/>
                        </a:spcAft>
                        <a:buClrTx/>
                        <a:buSzTx/>
                        <a:buFontTx/>
                        <a:buNone/>
                        <a:tabLst/>
                        <a:defRPr/>
                      </a:pPr>
                      <a:r>
                        <a:rPr lang="es-MX" sz="1600" b="1" i="0" u="none" strike="noStrike" dirty="0">
                          <a:solidFill>
                            <a:srgbClr val="000000"/>
                          </a:solidFill>
                          <a:effectLst/>
                          <a:latin typeface="Arial Narrow" panose="020B0606020202030204" pitchFamily="34" charset="0"/>
                        </a:rPr>
                        <a:t>Conductas que actualizan Violencia Política contra las Mujeres en Razón de Género</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hMerge="1">
                  <a:txBody>
                    <a:bodyPr/>
                    <a:lstStyle/>
                    <a:p>
                      <a:pPr algn="ctr" fontAlgn="ctr"/>
                      <a:endParaRPr lang="es-MX" sz="1200" b="1" i="0" u="none" strike="noStrike" dirty="0">
                        <a:solidFill>
                          <a:srgbClr val="000000"/>
                        </a:solidFill>
                        <a:effectLst/>
                        <a:latin typeface="Arial Narrow" panose="020B0606020202030204"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hMerge="1">
                  <a:txBody>
                    <a:bodyPr/>
                    <a:lstStyle/>
                    <a:p>
                      <a:pPr algn="ctr" fontAlgn="ctr"/>
                      <a:endParaRPr lang="es-MX" sz="1200" b="1" i="0" u="none" strike="noStrike" dirty="0">
                        <a:solidFill>
                          <a:srgbClr val="000000"/>
                        </a:solidFill>
                        <a:effectLst/>
                        <a:latin typeface="Arial Narrow" panose="020B0606020202030204"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17680740"/>
                  </a:ext>
                </a:extLst>
              </a:tr>
              <a:tr h="929640">
                <a:tc>
                  <a:txBody>
                    <a:bodyPr/>
                    <a:lstStyle/>
                    <a:p>
                      <a:pPr algn="ctr" fontAlgn="ctr"/>
                      <a:r>
                        <a:rPr lang="es-MX" sz="1200" b="1" i="0" u="none" strike="noStrike" dirty="0">
                          <a:solidFill>
                            <a:srgbClr val="000000"/>
                          </a:solidFill>
                          <a:effectLst/>
                          <a:latin typeface="Arial Narrow" panose="020B0606020202030204" pitchFamily="34" charset="0"/>
                        </a:rPr>
                        <a:t>Ley de Acceso de</a:t>
                      </a:r>
                      <a:r>
                        <a:rPr lang="es-MX" sz="1200" b="1" i="0" u="none" strike="noStrike" baseline="0" dirty="0">
                          <a:solidFill>
                            <a:srgbClr val="000000"/>
                          </a:solidFill>
                          <a:effectLst/>
                          <a:latin typeface="Arial Narrow" panose="020B0606020202030204" pitchFamily="34" charset="0"/>
                        </a:rPr>
                        <a:t> Mujeres a Vida Libre de Violencia</a:t>
                      </a:r>
                      <a:br>
                        <a:rPr lang="es-MX" sz="1200" b="1" i="0" u="none" strike="noStrike" dirty="0">
                          <a:solidFill>
                            <a:srgbClr val="000000"/>
                          </a:solidFill>
                          <a:effectLst/>
                          <a:latin typeface="Arial Narrow" panose="020B0606020202030204" pitchFamily="34" charset="0"/>
                        </a:rPr>
                      </a:br>
                      <a:r>
                        <a:rPr lang="es-MX" sz="1500" b="1" i="0" u="none" strike="noStrike" dirty="0">
                          <a:solidFill>
                            <a:srgbClr val="000000"/>
                          </a:solidFill>
                          <a:effectLst/>
                          <a:latin typeface="Arial Narrow" panose="020B0606020202030204" pitchFamily="34" charset="0"/>
                        </a:rPr>
                        <a:t>Artículo 20 ter</a:t>
                      </a:r>
                    </a:p>
                    <a:p>
                      <a:pPr algn="ctr" fontAlgn="ctr"/>
                      <a:r>
                        <a:rPr lang="es-MX" sz="1100" b="0" i="0" u="none" strike="noStrike" dirty="0">
                          <a:solidFill>
                            <a:srgbClr val="000000"/>
                          </a:solidFill>
                          <a:effectLst/>
                          <a:latin typeface="Arial Narrow" panose="020B0606020202030204" pitchFamily="34" charset="0"/>
                        </a:rPr>
                        <a:t>La</a:t>
                      </a:r>
                      <a:r>
                        <a:rPr lang="es-MX" sz="1100" b="0" i="0" u="none" strike="noStrike" baseline="0" dirty="0">
                          <a:solidFill>
                            <a:srgbClr val="000000"/>
                          </a:solidFill>
                          <a:effectLst/>
                          <a:latin typeface="Arial Narrow" panose="020B0606020202030204" pitchFamily="34" charset="0"/>
                        </a:rPr>
                        <a:t> violencia política contra las mujeres puede expresarse, entre otras, a través de las siguientes 22 conductas:</a:t>
                      </a:r>
                      <a:endParaRPr lang="es-MX" sz="1100" b="0" i="0" u="none" strike="noStrike" dirty="0">
                        <a:solidFill>
                          <a:srgbClr val="000000"/>
                        </a:solidFill>
                        <a:effectLst/>
                        <a:latin typeface="Arial Narrow" panose="020B0606020202030204"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es-MX" sz="1100" b="1" i="0" u="none" strike="noStrike" dirty="0">
                          <a:solidFill>
                            <a:srgbClr val="000000"/>
                          </a:solidFill>
                          <a:effectLst/>
                          <a:latin typeface="Arial Narrow" panose="020B0606020202030204" pitchFamily="34" charset="0"/>
                        </a:rPr>
                        <a:t>LGIPE</a:t>
                      </a:r>
                      <a:br>
                        <a:rPr lang="es-MX" sz="1100" b="1" i="0" u="none" strike="noStrike" dirty="0">
                          <a:solidFill>
                            <a:srgbClr val="000000"/>
                          </a:solidFill>
                          <a:effectLst/>
                          <a:latin typeface="Arial Narrow" panose="020B0606020202030204" pitchFamily="34" charset="0"/>
                        </a:rPr>
                      </a:br>
                      <a:r>
                        <a:rPr lang="es-MX" sz="1100" b="1" i="0" u="none" strike="noStrike" dirty="0">
                          <a:solidFill>
                            <a:srgbClr val="000000"/>
                          </a:solidFill>
                          <a:effectLst/>
                          <a:latin typeface="Arial Narrow" panose="020B0606020202030204" pitchFamily="34" charset="0"/>
                        </a:rPr>
                        <a:t>Artículo 442 bis</a:t>
                      </a:r>
                    </a:p>
                    <a:p>
                      <a:pPr algn="ctr" fontAlgn="ctr"/>
                      <a:r>
                        <a:rPr lang="es-MX" sz="1100" b="0" i="0" u="none" strike="noStrike" dirty="0">
                          <a:solidFill>
                            <a:srgbClr val="000000"/>
                          </a:solidFill>
                          <a:effectLst/>
                          <a:latin typeface="Arial Narrow" panose="020B0606020202030204" pitchFamily="34" charset="0"/>
                        </a:rPr>
                        <a:t>La violencia política contra las mujeres</a:t>
                      </a:r>
                      <a:r>
                        <a:rPr lang="es-MX" sz="1100" b="0" i="0" u="none" strike="noStrike" baseline="0" dirty="0">
                          <a:solidFill>
                            <a:srgbClr val="000000"/>
                          </a:solidFill>
                          <a:effectLst/>
                          <a:latin typeface="Arial Narrow" panose="020B0606020202030204" pitchFamily="34" charset="0"/>
                        </a:rPr>
                        <a:t> en razón de género … se manifiesta, entre otras, a través de las 6 siguientes conductas:</a:t>
                      </a:r>
                      <a:endParaRPr lang="es-MX" sz="1100" b="0" i="0" u="none" strike="noStrike" dirty="0">
                        <a:solidFill>
                          <a:srgbClr val="000000"/>
                        </a:solidFill>
                        <a:effectLst/>
                        <a:latin typeface="Arial Narrow" panose="020B0606020202030204"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es-MX" sz="1100" b="1" i="0" u="none" strike="noStrike" dirty="0">
                          <a:solidFill>
                            <a:srgbClr val="000000"/>
                          </a:solidFill>
                          <a:effectLst/>
                          <a:latin typeface="Arial Narrow" panose="020B0606020202030204" pitchFamily="34" charset="0"/>
                        </a:rPr>
                        <a:t>Ley General Delitos Electorales</a:t>
                      </a:r>
                      <a:br>
                        <a:rPr lang="es-MX" sz="1100" b="1" i="0" u="none" strike="noStrike" dirty="0">
                          <a:solidFill>
                            <a:srgbClr val="000000"/>
                          </a:solidFill>
                          <a:effectLst/>
                          <a:latin typeface="Arial Narrow" panose="020B0606020202030204" pitchFamily="34" charset="0"/>
                        </a:rPr>
                      </a:br>
                      <a:r>
                        <a:rPr lang="es-MX" sz="1100" b="1" i="0" u="none" strike="noStrike" dirty="0">
                          <a:solidFill>
                            <a:srgbClr val="000000"/>
                          </a:solidFill>
                          <a:effectLst/>
                          <a:latin typeface="Arial Narrow" panose="020B0606020202030204" pitchFamily="34" charset="0"/>
                        </a:rPr>
                        <a:t>Artículo 20 bis</a:t>
                      </a:r>
                    </a:p>
                    <a:p>
                      <a:pPr algn="ctr" fontAlgn="ctr"/>
                      <a:r>
                        <a:rPr lang="es-MX" sz="1100" b="0" i="0" u="none" strike="noStrike" dirty="0">
                          <a:solidFill>
                            <a:srgbClr val="000000"/>
                          </a:solidFill>
                          <a:effectLst/>
                          <a:latin typeface="Arial Narrow" panose="020B0606020202030204" pitchFamily="34" charset="0"/>
                        </a:rPr>
                        <a:t>Comete el delito de violencia política</a:t>
                      </a:r>
                      <a:r>
                        <a:rPr lang="es-MX" sz="1100" b="0" i="0" u="none" strike="noStrike" baseline="0" dirty="0">
                          <a:solidFill>
                            <a:srgbClr val="000000"/>
                          </a:solidFill>
                          <a:effectLst/>
                          <a:latin typeface="Arial Narrow" panose="020B0606020202030204" pitchFamily="34" charset="0"/>
                        </a:rPr>
                        <a:t> contra las mujeres en razón de género quien por sí o interpósita persona en 14 supuestos:</a:t>
                      </a:r>
                      <a:endParaRPr lang="es-MX" sz="1100" b="1" i="0" u="none" strike="noStrike" dirty="0">
                        <a:solidFill>
                          <a:srgbClr val="000000"/>
                        </a:solidFill>
                        <a:effectLst/>
                        <a:latin typeface="Arial Narrow" panose="020B0606020202030204"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2799783121"/>
                  </a:ext>
                </a:extLst>
              </a:tr>
              <a:tr h="640080">
                <a:tc>
                  <a:txBody>
                    <a:bodyPr/>
                    <a:lstStyle/>
                    <a:p>
                      <a:pPr algn="just" fontAlgn="t"/>
                      <a:r>
                        <a:rPr lang="es-MX" sz="1200" b="0" i="0" u="none" strike="noStrike" dirty="0">
                          <a:solidFill>
                            <a:srgbClr val="000000"/>
                          </a:solidFill>
                          <a:effectLst/>
                          <a:latin typeface="Arial Narrow" panose="020B0606020202030204" pitchFamily="34" charset="0"/>
                        </a:rPr>
                        <a:t>XVII. Limitar o negar arbitrariamente el uso de cualquier recurso o atribución inherente al cargo que ocupe la mujer, incluido el pago de salarios, dietas u otras prestaciones asociadas al ejercicio del cargo, en condiciones de igualdad;</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es-MX" sz="1200" b="0" i="0" u="none" strike="noStrike" dirty="0">
                          <a:solidFill>
                            <a:srgbClr val="000000"/>
                          </a:solidFill>
                          <a:effectLst/>
                          <a:latin typeface="Arial Narrow" panose="020B0606020202030204" pitchFamily="34" charset="0"/>
                        </a:rPr>
                        <a:t> NOTA: REVISAR SI FRACCIONES XVII Y XX DEL ARTÍCULO 20 TER</a:t>
                      </a:r>
                      <a:r>
                        <a:rPr lang="es-MX" sz="1200" b="0" i="0" u="none" strike="noStrike" baseline="0" dirty="0">
                          <a:solidFill>
                            <a:srgbClr val="000000"/>
                          </a:solidFill>
                          <a:effectLst/>
                          <a:latin typeface="Arial Narrow" panose="020B0606020202030204" pitchFamily="34" charset="0"/>
                        </a:rPr>
                        <a:t> SON IGUALES CON DIFERENTE REDACCIÓN</a:t>
                      </a:r>
                      <a:endParaRPr lang="es-MX" sz="1200" b="0" i="0" u="none" strike="noStrike" dirty="0">
                        <a:solidFill>
                          <a:srgbClr val="000000"/>
                        </a:solidFill>
                        <a:effectLst/>
                        <a:latin typeface="Arial Narrow" panose="020B0606020202030204" pitchFamily="34" charset="0"/>
                      </a:endParaRP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es-MX" sz="1200" b="0" i="0" u="none" strike="noStrike" dirty="0">
                          <a:solidFill>
                            <a:srgbClr val="000000"/>
                          </a:solidFill>
                          <a:effectLst/>
                          <a:latin typeface="Arial Narrow" panose="020B0606020202030204" pitchFamily="34" charset="0"/>
                        </a:rPr>
                        <a:t>IX. Limite o niegue que una mujer reciba la remuneración por el desempeño de sus funciones, empleo, cargo o comisión;</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1623361"/>
                  </a:ext>
                </a:extLst>
              </a:tr>
              <a:tr h="1005840">
                <a:tc>
                  <a:txBody>
                    <a:bodyPr/>
                    <a:lstStyle/>
                    <a:p>
                      <a:pPr algn="just" fontAlgn="t"/>
                      <a:r>
                        <a:rPr lang="es-MX" sz="1200" b="0" i="0" u="none" strike="noStrike" dirty="0">
                          <a:solidFill>
                            <a:srgbClr val="000000"/>
                          </a:solidFill>
                          <a:effectLst/>
                          <a:latin typeface="Arial Narrow" panose="020B0606020202030204" pitchFamily="34" charset="0"/>
                        </a:rPr>
                        <a:t>XVIII. Obligar a una mujer, mediante fuerza, presión o intimidación, a suscribir documentos o avalar decisiones contrarias a su voluntad o a la ley;</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es-MX" sz="1200" b="0" i="0" u="none" strike="noStrike" dirty="0">
                          <a:solidFill>
                            <a:srgbClr val="000000"/>
                          </a:solidFill>
                          <a:effectLst/>
                          <a:latin typeface="Arial Narrow" panose="020B0606020202030204" pitchFamily="34" charset="0"/>
                        </a:rPr>
                        <a:t> </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es-MX" sz="1200" b="0" i="0" u="none" strike="noStrike" dirty="0">
                          <a:solidFill>
                            <a:srgbClr val="000000"/>
                          </a:solidFill>
                          <a:effectLst/>
                          <a:latin typeface="Arial Narrow" panose="020B0606020202030204" pitchFamily="34" charset="0"/>
                        </a:rPr>
                        <a:t>VI. Ejerza cualquier tipo de violencia, con la finalidad de obligar a una o varias mujeres a suscribir documentos o avalar decisiones contrarias a su voluntad, en el ejercicio de sus derechos políticos y electorales;</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4545121"/>
                  </a:ext>
                </a:extLst>
              </a:tr>
              <a:tr h="457200">
                <a:tc>
                  <a:txBody>
                    <a:bodyPr/>
                    <a:lstStyle/>
                    <a:p>
                      <a:pPr algn="just" fontAlgn="t"/>
                      <a:r>
                        <a:rPr lang="es-MX" sz="1200" b="0" i="0" u="none" strike="noStrike" dirty="0">
                          <a:solidFill>
                            <a:srgbClr val="000000"/>
                          </a:solidFill>
                          <a:effectLst/>
                          <a:latin typeface="Arial Narrow" panose="020B0606020202030204" pitchFamily="34" charset="0"/>
                        </a:rPr>
                        <a:t>XIX. Obstaculizar o impedir el acceso a la justicia de las mujeres para proteger sus derechos políticos;</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es-MX" sz="1200" b="0" i="0" u="none" strike="noStrike" dirty="0">
                          <a:solidFill>
                            <a:srgbClr val="000000"/>
                          </a:solidFill>
                          <a:effectLst/>
                          <a:latin typeface="Arial Narrow" panose="020B0606020202030204" pitchFamily="34" charset="0"/>
                        </a:rPr>
                        <a:t> </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es-MX" sz="1200" b="0" i="0" u="none" strike="noStrike" dirty="0">
                          <a:solidFill>
                            <a:srgbClr val="000000"/>
                          </a:solidFill>
                          <a:effectLst/>
                          <a:latin typeface="Arial Narrow" panose="020B0606020202030204" pitchFamily="34" charset="0"/>
                        </a:rPr>
                        <a:t> </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9538896"/>
                  </a:ext>
                </a:extLst>
              </a:tr>
              <a:tr h="1005840">
                <a:tc>
                  <a:txBody>
                    <a:bodyPr/>
                    <a:lstStyle/>
                    <a:p>
                      <a:pPr algn="just" fontAlgn="t"/>
                      <a:r>
                        <a:rPr lang="es-MX" sz="1200" b="0" i="0" u="none" strike="noStrike" dirty="0">
                          <a:solidFill>
                            <a:srgbClr val="000000"/>
                          </a:solidFill>
                          <a:effectLst/>
                          <a:latin typeface="Arial Narrow" panose="020B0606020202030204" pitchFamily="34" charset="0"/>
                        </a:rPr>
                        <a:t>XX. Limitar o negar arbitrariamente el uso de cualquier recurso o atribución inherente al cargo político que ocupa la mujer, impidiendo el ejercicio del cargo en condiciones de igualdad;</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es-MX" sz="1200" b="0" i="0" u="none" strike="noStrike" dirty="0">
                          <a:solidFill>
                            <a:srgbClr val="000000"/>
                          </a:solidFill>
                          <a:effectLst/>
                          <a:latin typeface="Arial Narrow" panose="020B0606020202030204" pitchFamily="34" charset="0"/>
                        </a:rPr>
                        <a:t> </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es-MX" sz="1200" b="0" i="0" u="none" strike="noStrike" dirty="0">
                          <a:solidFill>
                            <a:srgbClr val="000000"/>
                          </a:solidFill>
                          <a:effectLst/>
                          <a:latin typeface="Arial Narrow" panose="020B0606020202030204" pitchFamily="34" charset="0"/>
                        </a:rPr>
                        <a:t>VII. Limite o niegue a una mujer el otorgamiento, ejercicio de recursos o prerrogativas, en términos de ley, para el desempeño de sus funciones, empleo, cargo, comisión, o con la finalidad de limitar el ejercicio de sus derechos políticos y electorales;</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7248743"/>
                  </a:ext>
                </a:extLst>
              </a:tr>
              <a:tr h="457200">
                <a:tc>
                  <a:txBody>
                    <a:bodyPr/>
                    <a:lstStyle/>
                    <a:p>
                      <a:pPr algn="just" fontAlgn="t"/>
                      <a:r>
                        <a:rPr lang="es-MX" sz="1200" b="0" i="0" u="none" strike="noStrike" dirty="0">
                          <a:solidFill>
                            <a:srgbClr val="000000"/>
                          </a:solidFill>
                          <a:effectLst/>
                          <a:latin typeface="Arial Narrow" panose="020B0606020202030204" pitchFamily="34" charset="0"/>
                        </a:rPr>
                        <a:t>XXI. Imponer sanciones injustificadas o abusivas, impidiendo o restringiendo el ejercicio de sus derechos políticos en condiciones de igualdad, o</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es-MX" sz="1200" b="0" i="0" u="none" strike="noStrike" dirty="0">
                          <a:solidFill>
                            <a:srgbClr val="000000"/>
                          </a:solidFill>
                          <a:effectLst/>
                          <a:latin typeface="Arial Narrow" panose="020B0606020202030204" pitchFamily="34" charset="0"/>
                        </a:rPr>
                        <a:t> </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es-MX" sz="1200" b="0" i="0" u="none" strike="noStrike" dirty="0">
                          <a:solidFill>
                            <a:srgbClr val="000000"/>
                          </a:solidFill>
                          <a:effectLst/>
                          <a:latin typeface="Arial Narrow" panose="020B0606020202030204" pitchFamily="34" charset="0"/>
                        </a:rPr>
                        <a:t> </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228988"/>
                  </a:ext>
                </a:extLst>
              </a:tr>
              <a:tr h="822960">
                <a:tc>
                  <a:txBody>
                    <a:bodyPr/>
                    <a:lstStyle/>
                    <a:p>
                      <a:pPr algn="just" fontAlgn="t"/>
                      <a:r>
                        <a:rPr lang="es-MX" sz="1200" b="0" i="0" u="none" strike="noStrike" dirty="0">
                          <a:solidFill>
                            <a:srgbClr val="000000"/>
                          </a:solidFill>
                          <a:effectLst/>
                          <a:latin typeface="Arial Narrow" panose="020B0606020202030204" pitchFamily="34" charset="0"/>
                        </a:rPr>
                        <a:t>XXII. Cualesquiera otras formas análogas que lesionen o sean susceptibles de dañar la dignidad, integridad o libertad de las mujeres en el ejercicio de un cargo político, público, de poder o de decisión, que afecte sus derechos políticos electorales.</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es-MX" sz="1200" b="0" i="0" u="none" strike="noStrike" dirty="0">
                          <a:solidFill>
                            <a:srgbClr val="000000"/>
                          </a:solidFill>
                          <a:effectLst/>
                          <a:latin typeface="Arial Narrow" panose="020B0606020202030204" pitchFamily="34" charset="0"/>
                        </a:rPr>
                        <a:t>f) Cualesquiera otra acción que lesione o dañe la dignidad, integridad o libertad de las mujeres en el ejercicio de sus derechos políticos y electorales.</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es-MX" sz="1200" b="0" i="0" u="none" strike="noStrike" dirty="0">
                          <a:solidFill>
                            <a:srgbClr val="000000"/>
                          </a:solidFill>
                          <a:effectLst/>
                          <a:latin typeface="Arial Narrow" panose="020B0606020202030204" pitchFamily="34" charset="0"/>
                        </a:rPr>
                        <a:t> </a:t>
                      </a:r>
                    </a:p>
                  </a:txBody>
                  <a:tcPr marL="45720" marR="4572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466730"/>
                  </a:ext>
                </a:extLst>
              </a:tr>
            </a:tbl>
          </a:graphicData>
        </a:graphic>
      </p:graphicFrame>
    </p:spTree>
    <p:extLst>
      <p:ext uri="{BB962C8B-B14F-4D97-AF65-F5344CB8AC3E}">
        <p14:creationId xmlns:p14="http://schemas.microsoft.com/office/powerpoint/2010/main" val="1295502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C0D3230-839B-4A84-9B42-4547BC599D8B}"/>
              </a:ext>
            </a:extLst>
          </p:cNvPr>
          <p:cNvPicPr>
            <a:picLocks noChangeAspect="1"/>
          </p:cNvPicPr>
          <p:nvPr/>
        </p:nvPicPr>
        <p:blipFill>
          <a:blip r:embed="rId2"/>
          <a:stretch>
            <a:fillRect/>
          </a:stretch>
        </p:blipFill>
        <p:spPr>
          <a:xfrm>
            <a:off x="2161309" y="0"/>
            <a:ext cx="10030691" cy="6860812"/>
          </a:xfrm>
          <a:prstGeom prst="rect">
            <a:avLst/>
          </a:prstGeom>
        </p:spPr>
      </p:pic>
    </p:spTree>
    <p:extLst>
      <p:ext uri="{BB962C8B-B14F-4D97-AF65-F5344CB8AC3E}">
        <p14:creationId xmlns:p14="http://schemas.microsoft.com/office/powerpoint/2010/main" val="41907554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963ABA9E-BF96-4A93-A318-5D06742FC557}"/>
              </a:ext>
            </a:extLst>
          </p:cNvPr>
          <p:cNvSpPr>
            <a:spLocks noGrp="1"/>
          </p:cNvSpPr>
          <p:nvPr>
            <p:ph idx="4294967295"/>
          </p:nvPr>
        </p:nvSpPr>
        <p:spPr>
          <a:xfrm>
            <a:off x="1253764" y="1108627"/>
            <a:ext cx="10378912" cy="5488611"/>
          </a:xfrm>
        </p:spPr>
        <p:txBody>
          <a:bodyPr/>
          <a:lstStyle/>
          <a:p>
            <a:pPr marL="0" indent="0" algn="ctr">
              <a:buNone/>
            </a:pPr>
            <a:r>
              <a:rPr lang="es-MX" sz="2400" b="1" dirty="0">
                <a:solidFill>
                  <a:schemeClr val="accent5">
                    <a:lumMod val="60000"/>
                    <a:lumOff val="40000"/>
                  </a:schemeClr>
                </a:solidFill>
              </a:rPr>
              <a:t>Instituciones facultadas para prevenir y atender la violencia política contra las mujeres por razón de género</a:t>
            </a:r>
          </a:p>
          <a:p>
            <a:pPr algn="just"/>
            <a:r>
              <a:rPr lang="es-MX" sz="2400" dirty="0"/>
              <a:t>Instituto Nacional Electoral INE (</a:t>
            </a:r>
            <a:r>
              <a:rPr lang="es-MX" sz="1800" dirty="0"/>
              <a:t>infracciones a la normativa electoral federal y atención a mujeres candidatas o ocupan cargos de elección federales</a:t>
            </a:r>
            <a:r>
              <a:rPr lang="es-MX" sz="2400" dirty="0"/>
              <a:t>)</a:t>
            </a:r>
          </a:p>
          <a:p>
            <a:pPr algn="just"/>
            <a:r>
              <a:rPr lang="es-MX" sz="2400" dirty="0"/>
              <a:t>Organismos Públicos Electorales Locales OPLES </a:t>
            </a:r>
            <a:r>
              <a:rPr lang="es-MX" sz="1800" dirty="0"/>
              <a:t>(infracciones a la normativa electoral local y atención a mujeres candidatas o que ocupan cargos de elección a nivel estatal y municipal, y por sistemas normativos)</a:t>
            </a:r>
          </a:p>
          <a:p>
            <a:pPr algn="just"/>
            <a:r>
              <a:rPr lang="es-MX" sz="2400" dirty="0"/>
              <a:t>TEPJF y los Tribunales Electorales Locales (resolver incumplimiento de cualquier obligación electoral)</a:t>
            </a:r>
          </a:p>
          <a:p>
            <a:pPr algn="just"/>
            <a:r>
              <a:rPr lang="es-MX" sz="2400" dirty="0"/>
              <a:t>Fiscalía Especializada para la Atención de Delitos Electorales FEDE </a:t>
            </a:r>
            <a:r>
              <a:rPr lang="es-MX" sz="1800" dirty="0"/>
              <a:t>(delitos electorales)</a:t>
            </a:r>
          </a:p>
          <a:p>
            <a:pPr algn="just"/>
            <a:r>
              <a:rPr lang="es-MX" sz="2400" dirty="0"/>
              <a:t>Partidos Políticos </a:t>
            </a:r>
            <a:r>
              <a:rPr lang="es-MX" sz="1800" dirty="0"/>
              <a:t>(cuando se trate de asuntos internos competencia del sistema de justicia </a:t>
            </a:r>
            <a:r>
              <a:rPr lang="es-MX" sz="1800" dirty="0" err="1"/>
              <a:t>intrapartidaria</a:t>
            </a:r>
            <a:r>
              <a:rPr lang="es-MX" sz="1800" dirty="0"/>
              <a:t>)</a:t>
            </a:r>
          </a:p>
        </p:txBody>
      </p:sp>
    </p:spTree>
    <p:extLst>
      <p:ext uri="{BB962C8B-B14F-4D97-AF65-F5344CB8AC3E}">
        <p14:creationId xmlns:p14="http://schemas.microsoft.com/office/powerpoint/2010/main" val="25295210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BC7EB6E0-BA82-4B3F-A06B-A155BB259753}"/>
              </a:ext>
            </a:extLst>
          </p:cNvPr>
          <p:cNvSpPr>
            <a:spLocks noGrp="1"/>
          </p:cNvSpPr>
          <p:nvPr>
            <p:ph type="title"/>
          </p:nvPr>
        </p:nvSpPr>
        <p:spPr>
          <a:xfrm>
            <a:off x="5566002" y="340446"/>
            <a:ext cx="5101999" cy="551951"/>
          </a:xfrm>
        </p:spPr>
        <p:txBody>
          <a:bodyPr>
            <a:noAutofit/>
          </a:bodyPr>
          <a:lstStyle/>
          <a:p>
            <a:r>
              <a:rPr lang="es-MX" sz="1800" dirty="0"/>
              <a:t>Violencia Política contra las Mujeres en Razón de Género</a:t>
            </a:r>
          </a:p>
        </p:txBody>
      </p:sp>
      <p:sp>
        <p:nvSpPr>
          <p:cNvPr id="5" name="Marcador de contenido 4">
            <a:extLst>
              <a:ext uri="{FF2B5EF4-FFF2-40B4-BE49-F238E27FC236}">
                <a16:creationId xmlns:a16="http://schemas.microsoft.com/office/drawing/2014/main" id="{A7CFDB86-6F18-4B2F-835D-EE435E5A1618}"/>
              </a:ext>
            </a:extLst>
          </p:cNvPr>
          <p:cNvSpPr>
            <a:spLocks noGrp="1"/>
          </p:cNvSpPr>
          <p:nvPr>
            <p:ph idx="1"/>
          </p:nvPr>
        </p:nvSpPr>
        <p:spPr>
          <a:xfrm>
            <a:off x="1745769" y="1072700"/>
            <a:ext cx="8716171" cy="5785301"/>
          </a:xfrm>
        </p:spPr>
        <p:txBody>
          <a:bodyPr/>
          <a:lstStyle/>
          <a:p>
            <a:pPr marL="0" indent="0" algn="just">
              <a:buNone/>
            </a:pPr>
            <a:r>
              <a:rPr lang="es-MX" sz="1800" dirty="0">
                <a:latin typeface="Arial" panose="020B0604020202020204" pitchFamily="34" charset="0"/>
                <a:cs typeface="Arial" panose="020B0604020202020204" pitchFamily="34" charset="0"/>
              </a:rPr>
              <a:t>La Violencia Política contra las Mujeres en Razón de Género se sanciona:</a:t>
            </a:r>
          </a:p>
          <a:p>
            <a:pPr marL="0" indent="0" algn="just">
              <a:buNone/>
            </a:pPr>
            <a:endParaRPr lang="es-MX" sz="1800" dirty="0">
              <a:latin typeface="Arial" panose="020B0604020202020204" pitchFamily="34" charset="0"/>
              <a:cs typeface="Arial" panose="020B0604020202020204" pitchFamily="34" charset="0"/>
            </a:endParaRPr>
          </a:p>
          <a:p>
            <a:pPr marL="342891" indent="-342891" algn="just">
              <a:buFont typeface="+mj-lt"/>
              <a:buAutoNum type="arabicPeriod"/>
            </a:pPr>
            <a:r>
              <a:rPr lang="es-MX" sz="1800" b="1" dirty="0">
                <a:latin typeface="Arial" panose="020B0604020202020204" pitchFamily="34" charset="0"/>
                <a:cs typeface="Arial" panose="020B0604020202020204" pitchFamily="34" charset="0"/>
              </a:rPr>
              <a:t>Como infracción electoral a través del Procedimiento Especial Sancionador PES. (medidas cautelares para que cese la violación y sancionar a quien resulte responsable, adoptar medidas de reparación) </a:t>
            </a:r>
          </a:p>
          <a:p>
            <a:pPr marL="342891" indent="-342891" algn="just">
              <a:buFont typeface="+mj-lt"/>
              <a:buAutoNum type="arabicPeriod"/>
            </a:pPr>
            <a:endParaRPr lang="es-MX" sz="1800" dirty="0">
              <a:latin typeface="Arial" panose="020B0604020202020204" pitchFamily="34" charset="0"/>
              <a:cs typeface="Arial" panose="020B0604020202020204" pitchFamily="34" charset="0"/>
            </a:endParaRPr>
          </a:p>
          <a:p>
            <a:pPr marL="342891" indent="-342891" algn="just">
              <a:buFont typeface="+mj-lt"/>
              <a:buAutoNum type="arabicPeriod"/>
            </a:pPr>
            <a:r>
              <a:rPr lang="es-MX" sz="1800" b="1" dirty="0">
                <a:latin typeface="Arial" panose="020B0604020202020204" pitchFamily="34" charset="0"/>
                <a:cs typeface="Arial" panose="020B0604020202020204" pitchFamily="34" charset="0"/>
              </a:rPr>
              <a:t>Como violación a derechos político-electorales a través del Juicio Ciudadano (JDC) competencia del TEPJF/ Tribunales Electorales Locales. (restitución del derecho vulnerado)</a:t>
            </a:r>
          </a:p>
          <a:p>
            <a:pPr marL="342891" indent="-342891" algn="just">
              <a:buFont typeface="+mj-lt"/>
              <a:buAutoNum type="arabicPeriod"/>
            </a:pPr>
            <a:endParaRPr lang="es-MX" sz="1800" b="1" dirty="0">
              <a:latin typeface="Arial" panose="020B0604020202020204" pitchFamily="34" charset="0"/>
              <a:cs typeface="Arial" panose="020B0604020202020204" pitchFamily="34" charset="0"/>
            </a:endParaRPr>
          </a:p>
          <a:p>
            <a:pPr marL="342891" indent="-342891" algn="just">
              <a:buFont typeface="+mj-lt"/>
              <a:buAutoNum type="arabicPeriod"/>
            </a:pPr>
            <a:r>
              <a:rPr lang="es-MX" sz="1800" dirty="0">
                <a:latin typeface="Arial" panose="020B0604020202020204" pitchFamily="34" charset="0"/>
                <a:cs typeface="Arial" panose="020B0604020202020204" pitchFamily="34" charset="0"/>
              </a:rPr>
              <a:t>Como un delito electoral. (castigar penalmente a persona infractora con multa o privación de la libertad)</a:t>
            </a:r>
          </a:p>
          <a:p>
            <a:pPr marL="342891" indent="-342891" algn="just">
              <a:buFont typeface="+mj-lt"/>
              <a:buAutoNum type="arabicPeriod"/>
            </a:pPr>
            <a:endParaRPr lang="es-MX" sz="1800" dirty="0">
              <a:latin typeface="Arial" panose="020B0604020202020204" pitchFamily="34" charset="0"/>
              <a:cs typeface="Arial" panose="020B0604020202020204" pitchFamily="34" charset="0"/>
            </a:endParaRPr>
          </a:p>
          <a:p>
            <a:pPr marL="342891" indent="-342891" algn="just">
              <a:buFont typeface="+mj-lt"/>
              <a:buAutoNum type="arabicPeriod"/>
            </a:pPr>
            <a:r>
              <a:rPr lang="es-MX" sz="1800" dirty="0">
                <a:latin typeface="Arial" panose="020B0604020202020204" pitchFamily="34" charset="0"/>
                <a:cs typeface="Arial" panose="020B0604020202020204" pitchFamily="34" charset="0"/>
              </a:rPr>
              <a:t>Como una falta administrativa grave si persona infractora es Servidor Público. (Artículo 57 de la Ley General de Responsabilidades Administrativas: Cuando realiza por sí o a través de un tercero, alguna de las conductas descritas en el artículo 20 Ter, de la Ley General de Acceso de las Mujeres a una Vida Libre de Violencia) Sancionar por responsabilidad administrativa</a:t>
            </a:r>
          </a:p>
          <a:p>
            <a:pPr marL="0" indent="0" algn="just">
              <a:buNone/>
            </a:pPr>
            <a:endParaRPr lang="es-MX"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41587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1765543" y="1040594"/>
            <a:ext cx="8816196" cy="5457791"/>
          </a:xfrm>
        </p:spPr>
        <p:txBody>
          <a:bodyPr/>
          <a:lstStyle/>
          <a:p>
            <a:pPr marL="0" indent="0" algn="just">
              <a:spcBef>
                <a:spcPts val="0"/>
              </a:spcBef>
              <a:buNone/>
            </a:pPr>
            <a:r>
              <a:rPr lang="es-MX" sz="1600" b="1" dirty="0">
                <a:latin typeface="Arial" panose="020B0604020202020204" pitchFamily="34" charset="0"/>
                <a:cs typeface="Arial" panose="020B0604020202020204" pitchFamily="34" charset="0"/>
              </a:rPr>
              <a:t>COMPLICACIONES PARA LA IMPLEMENTACIÓN:</a:t>
            </a:r>
          </a:p>
          <a:p>
            <a:pPr algn="just">
              <a:spcBef>
                <a:spcPts val="0"/>
              </a:spcBef>
            </a:pPr>
            <a:r>
              <a:rPr lang="es-MX" sz="1600" dirty="0">
                <a:latin typeface="Arial" panose="020B0604020202020204" pitchFamily="34" charset="0"/>
                <a:cs typeface="Arial" panose="020B0604020202020204" pitchFamily="34" charset="0"/>
              </a:rPr>
              <a:t>Necesario armonizar la legislación de las 32 entidades federativas que conforman México, para adecuarla a la reforma contenida en las leyes generales (para que OPLES / TEL puedan actuar con mayor seguridad). </a:t>
            </a:r>
          </a:p>
          <a:p>
            <a:pPr algn="just">
              <a:spcBef>
                <a:spcPts val="0"/>
              </a:spcBef>
            </a:pPr>
            <a:r>
              <a:rPr lang="es-MX" sz="1600" dirty="0">
                <a:latin typeface="Arial" panose="020B0604020202020204" pitchFamily="34" charset="0"/>
                <a:cs typeface="Arial" panose="020B0604020202020204" pitchFamily="34" charset="0"/>
              </a:rPr>
              <a:t>Hasta octubre de 2021, solo faltan 2 entidades de armonizar: BAJA CALIFORNIA SUR y NUEVO LEÓN. En Morelos sí se legisló pero SCJN declaró inconstitucional la reforma porque no se emitió con la suficiente antelación al inicio del proceso electoral local. </a:t>
            </a:r>
          </a:p>
          <a:p>
            <a:pPr marL="0" indent="0" algn="just">
              <a:spcBef>
                <a:spcPts val="0"/>
              </a:spcBef>
              <a:buNone/>
            </a:pPr>
            <a:r>
              <a:rPr lang="es-MX" sz="1600" b="1" u="sng" dirty="0">
                <a:latin typeface="Arial" panose="020B0604020202020204" pitchFamily="34" charset="0"/>
                <a:cs typeface="Arial" panose="020B0604020202020204" pitchFamily="34" charset="0"/>
              </a:rPr>
              <a:t>Si Congresos Locales no armonizan, entonces OPLES y TEL tendrían que aplicar las leyes generales.</a:t>
            </a:r>
          </a:p>
          <a:p>
            <a:pPr marL="0" indent="0" algn="just">
              <a:spcBef>
                <a:spcPts val="0"/>
              </a:spcBef>
              <a:buNone/>
            </a:pPr>
            <a:endParaRPr lang="es-MX" sz="1600" b="1" u="sng" dirty="0">
              <a:latin typeface="Arial" panose="020B0604020202020204" pitchFamily="34" charset="0"/>
              <a:cs typeface="Arial" panose="020B0604020202020204" pitchFamily="34" charset="0"/>
            </a:endParaRPr>
          </a:p>
          <a:p>
            <a:pPr algn="just">
              <a:spcBef>
                <a:spcPts val="0"/>
              </a:spcBef>
            </a:pPr>
            <a:r>
              <a:rPr lang="es-MX" sz="1600" dirty="0">
                <a:latin typeface="Arial" panose="020B0604020202020204" pitchFamily="34" charset="0"/>
                <a:cs typeface="Arial" panose="020B0604020202020204" pitchFamily="34" charset="0"/>
              </a:rPr>
              <a:t>Pendiente que partidos políticos modifiquen sus documentos básicos para establecer cómo van a prevenir, atender y erradicar la violencia política contra las mujeres. </a:t>
            </a:r>
          </a:p>
          <a:p>
            <a:pPr marL="0" indent="0" algn="just">
              <a:spcBef>
                <a:spcPts val="0"/>
              </a:spcBef>
              <a:buNone/>
            </a:pPr>
            <a:r>
              <a:rPr lang="es-MX" sz="1600" b="1" u="sng" dirty="0">
                <a:latin typeface="Arial" panose="020B0604020202020204" pitchFamily="34" charset="0"/>
                <a:cs typeface="Arial" panose="020B0604020202020204" pitchFamily="34" charset="0"/>
              </a:rPr>
              <a:t>Si partidos NO modifican sus documentos básicos, de todos modos deben prevenir, sancionar y erradicar la VPCMRG, y seguir lineamientos que emita el INE</a:t>
            </a:r>
            <a:r>
              <a:rPr lang="es-MX" sz="1600" dirty="0">
                <a:latin typeface="Arial" panose="020B0604020202020204" pitchFamily="34" charset="0"/>
                <a:cs typeface="Arial" panose="020B0604020202020204" pitchFamily="34" charset="0"/>
              </a:rPr>
              <a:t>.</a:t>
            </a:r>
          </a:p>
          <a:p>
            <a:pPr marL="0" indent="0" algn="just">
              <a:spcBef>
                <a:spcPts val="0"/>
              </a:spcBef>
              <a:buNone/>
            </a:pPr>
            <a:endParaRPr lang="es-MX" sz="1600" dirty="0">
              <a:latin typeface="Arial" panose="020B0604020202020204" pitchFamily="34" charset="0"/>
              <a:cs typeface="Arial" panose="020B0604020202020204" pitchFamily="34" charset="0"/>
            </a:endParaRPr>
          </a:p>
          <a:p>
            <a:pPr algn="just">
              <a:spcBef>
                <a:spcPts val="0"/>
              </a:spcBef>
              <a:buFont typeface="Wingdings" panose="05000000000000000000" pitchFamily="2" charset="2"/>
              <a:buChar char="§"/>
            </a:pPr>
            <a:r>
              <a:rPr lang="es-MX" sz="1800" b="1" u="sng" dirty="0">
                <a:latin typeface="Arial" panose="020B0604020202020204" pitchFamily="34" charset="0"/>
                <a:cs typeface="Arial" panose="020B0604020202020204" pitchFamily="34" charset="0"/>
              </a:rPr>
              <a:t>Prever como medida cautelar la suspensión temporal de la candidatura o del cargo de elección popular de la persona que incurra en violencia política contra las mujeres.</a:t>
            </a:r>
          </a:p>
          <a:p>
            <a:pPr marL="0" indent="0" algn="just">
              <a:spcBef>
                <a:spcPts val="0"/>
              </a:spcBef>
              <a:buNone/>
            </a:pPr>
            <a:endParaRPr lang="es-MX" sz="1600" dirty="0">
              <a:latin typeface="Arial" panose="020B0604020202020204" pitchFamily="34" charset="0"/>
              <a:cs typeface="Arial" panose="020B0604020202020204" pitchFamily="34" charset="0"/>
            </a:endParaRPr>
          </a:p>
        </p:txBody>
      </p:sp>
      <p:sp>
        <p:nvSpPr>
          <p:cNvPr id="4" name="Título 3"/>
          <p:cNvSpPr>
            <a:spLocks noGrp="1"/>
          </p:cNvSpPr>
          <p:nvPr>
            <p:ph type="title"/>
          </p:nvPr>
        </p:nvSpPr>
        <p:spPr>
          <a:xfrm>
            <a:off x="5566006" y="340446"/>
            <a:ext cx="5015735" cy="551951"/>
          </a:xfrm>
        </p:spPr>
        <p:txBody>
          <a:bodyPr>
            <a:noAutofit/>
          </a:bodyPr>
          <a:lstStyle/>
          <a:p>
            <a:r>
              <a:rPr lang="es-MX" sz="2000" dirty="0"/>
              <a:t>Implementación de la Reforma sobre Violencia Política contra las Mujeres</a:t>
            </a:r>
          </a:p>
        </p:txBody>
      </p:sp>
    </p:spTree>
    <p:extLst>
      <p:ext uri="{BB962C8B-B14F-4D97-AF65-F5344CB8AC3E}">
        <p14:creationId xmlns:p14="http://schemas.microsoft.com/office/powerpoint/2010/main" val="262260062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Marcador de contenido 5">
            <a:extLst>
              <a:ext uri="{FF2B5EF4-FFF2-40B4-BE49-F238E27FC236}">
                <a16:creationId xmlns:a16="http://schemas.microsoft.com/office/drawing/2014/main" id="{BED6D485-E636-4132-9909-6E9AB4AA4F0B}"/>
              </a:ext>
            </a:extLst>
          </p:cNvPr>
          <p:cNvGraphicFramePr>
            <a:graphicFrameLocks noGrp="1"/>
          </p:cNvGraphicFramePr>
          <p:nvPr>
            <p:ph idx="4294967295"/>
            <p:extLst>
              <p:ext uri="{D42A27DB-BD31-4B8C-83A1-F6EECF244321}">
                <p14:modId xmlns:p14="http://schemas.microsoft.com/office/powerpoint/2010/main" val="743922199"/>
              </p:ext>
            </p:extLst>
          </p:nvPr>
        </p:nvGraphicFramePr>
        <p:xfrm>
          <a:off x="0" y="0"/>
          <a:ext cx="12192000" cy="6858000"/>
        </p:xfrm>
        <a:graphic>
          <a:graphicData uri="http://schemas.openxmlformats.org/drawingml/2006/table">
            <a:tbl>
              <a:tblPr firstRow="1" firstCol="1" bandRow="1"/>
              <a:tblGrid>
                <a:gridCol w="11231880">
                  <a:extLst>
                    <a:ext uri="{9D8B030D-6E8A-4147-A177-3AD203B41FA5}">
                      <a16:colId xmlns:a16="http://schemas.microsoft.com/office/drawing/2014/main" val="1152221956"/>
                    </a:ext>
                  </a:extLst>
                </a:gridCol>
                <a:gridCol w="960120">
                  <a:extLst>
                    <a:ext uri="{9D8B030D-6E8A-4147-A177-3AD203B41FA5}">
                      <a16:colId xmlns:a16="http://schemas.microsoft.com/office/drawing/2014/main" val="2206555656"/>
                    </a:ext>
                  </a:extLst>
                </a:gridCol>
              </a:tblGrid>
              <a:tr h="274258">
                <a:tc gridSpan="2">
                  <a:txBody>
                    <a:bodyPr/>
                    <a:lstStyle/>
                    <a:p>
                      <a:pPr marR="27305" algn="ctr"/>
                      <a:r>
                        <a:rPr lang="es-ES" sz="1500" b="1" dirty="0">
                          <a:effectLst/>
                          <a:latin typeface="Arial Narrow" panose="020B0606020202030204" pitchFamily="34" charset="0"/>
                          <a:ea typeface="Times New Roman" panose="02020603050405020304" pitchFamily="18" charset="0"/>
                          <a:cs typeface="Times New Roman" panose="02020603050405020304" pitchFamily="18" charset="0"/>
                        </a:rPr>
                        <a:t>Periodo 14 abril 2020 al 21 febrero 2022</a:t>
                      </a:r>
                      <a:endParaRPr lang="es-MX" sz="15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03723" marR="2037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hMerge="1">
                  <a:txBody>
                    <a:bodyPr/>
                    <a:lstStyle/>
                    <a:p>
                      <a:endParaRPr lang="es-MX"/>
                    </a:p>
                  </a:txBody>
                  <a:tcPr/>
                </a:tc>
                <a:extLst>
                  <a:ext uri="{0D108BD9-81ED-4DB2-BD59-A6C34878D82A}">
                    <a16:rowId xmlns:a16="http://schemas.microsoft.com/office/drawing/2014/main" val="1663643315"/>
                  </a:ext>
                </a:extLst>
              </a:tr>
              <a:tr h="274258">
                <a:tc>
                  <a:txBody>
                    <a:bodyPr/>
                    <a:lstStyle/>
                    <a:p>
                      <a:pPr marR="300990" algn="ctr"/>
                      <a:r>
                        <a:rPr lang="es-ES" sz="1500" b="1" dirty="0">
                          <a:effectLst/>
                          <a:latin typeface="Arial Narrow" panose="020B0606020202030204" pitchFamily="34" charset="0"/>
                          <a:ea typeface="Times New Roman" panose="02020603050405020304" pitchFamily="18" charset="0"/>
                          <a:cs typeface="Times New Roman" panose="02020603050405020304" pitchFamily="18" charset="0"/>
                        </a:rPr>
                        <a:t>TOTAL DE QUEJAS EN MATERIA DE VIOLENCIA POLÍTICA</a:t>
                      </a:r>
                      <a:endParaRPr lang="es-MX" sz="15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03723" marR="2037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27305" algn="ctr"/>
                      <a:r>
                        <a:rPr lang="es-ES" sz="1500" b="1" dirty="0">
                          <a:effectLst/>
                          <a:latin typeface="Arial Narrow" panose="020B0606020202030204" pitchFamily="34" charset="0"/>
                          <a:ea typeface="Times New Roman" panose="02020603050405020304" pitchFamily="18" charset="0"/>
                          <a:cs typeface="Times New Roman" panose="02020603050405020304" pitchFamily="18" charset="0"/>
                        </a:rPr>
                        <a:t>176</a:t>
                      </a:r>
                      <a:endParaRPr lang="es-MX" sz="15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03723" marR="2037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92971917"/>
                  </a:ext>
                </a:extLst>
              </a:tr>
              <a:tr h="293848">
                <a:tc>
                  <a:txBody>
                    <a:bodyPr/>
                    <a:lstStyle/>
                    <a:p>
                      <a:pPr marR="300990" algn="ctr"/>
                      <a:r>
                        <a:rPr lang="es-ES" sz="1500" b="1"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Incompetencias</a:t>
                      </a:r>
                    </a:p>
                  </a:txBody>
                  <a:tcPr marL="180000" marR="180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R="27305" algn="ctr"/>
                      <a:r>
                        <a:rPr lang="es-ES" sz="1500" b="1"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119</a:t>
                      </a:r>
                      <a:endParaRPr lang="es-MX" sz="15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180000" marR="180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913719653"/>
                  </a:ext>
                </a:extLst>
              </a:tr>
              <a:tr h="274258">
                <a:tc>
                  <a:txBody>
                    <a:bodyPr/>
                    <a:lstStyle/>
                    <a:p>
                      <a:pPr algn="just"/>
                      <a:r>
                        <a:rPr lang="es-ES" sz="1500" dirty="0">
                          <a:effectLst/>
                          <a:latin typeface="Arial Narrow" panose="020B0606020202030204" pitchFamily="34" charset="0"/>
                          <a:ea typeface="Times New Roman" panose="02020603050405020304" pitchFamily="18" charset="0"/>
                          <a:cs typeface="Times New Roman" panose="02020603050405020304" pitchFamily="18" charset="0"/>
                        </a:rPr>
                        <a:t>Quejas remitidas a partidos políticos</a:t>
                      </a:r>
                      <a:endParaRPr lang="es-MX" sz="15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180000" marR="180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26670" algn="ctr"/>
                      <a:r>
                        <a:rPr lang="es-ES" sz="1500" dirty="0">
                          <a:effectLst/>
                          <a:latin typeface="Arial Narrow" panose="020B0606020202030204" pitchFamily="34" charset="0"/>
                          <a:ea typeface="Times New Roman" panose="02020603050405020304" pitchFamily="18" charset="0"/>
                          <a:cs typeface="Times New Roman" panose="02020603050405020304" pitchFamily="18" charset="0"/>
                        </a:rPr>
                        <a:t>37</a:t>
                      </a:r>
                      <a:endParaRPr lang="es-MX" sz="15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180000" marR="180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7837014"/>
                  </a:ext>
                </a:extLst>
              </a:tr>
              <a:tr h="274258">
                <a:tc>
                  <a:txBody>
                    <a:bodyPr/>
                    <a:lstStyle/>
                    <a:p>
                      <a:pPr algn="just"/>
                      <a:r>
                        <a:rPr lang="es-ES" sz="1500" dirty="0">
                          <a:effectLst/>
                          <a:latin typeface="Arial Narrow" panose="020B0606020202030204" pitchFamily="34" charset="0"/>
                          <a:ea typeface="Times New Roman" panose="02020603050405020304" pitchFamily="18" charset="0"/>
                          <a:cs typeface="Times New Roman" panose="02020603050405020304" pitchFamily="18" charset="0"/>
                        </a:rPr>
                        <a:t>Quejas remitidas a los OPLE</a:t>
                      </a:r>
                      <a:endParaRPr lang="es-MX" sz="15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180000" marR="180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26670" algn="ctr"/>
                      <a:r>
                        <a:rPr lang="es-ES" sz="1500" dirty="0">
                          <a:effectLst/>
                          <a:latin typeface="Arial Narrow" panose="020B0606020202030204" pitchFamily="34" charset="0"/>
                          <a:ea typeface="Times New Roman" panose="02020603050405020304" pitchFamily="18" charset="0"/>
                          <a:cs typeface="Times New Roman" panose="02020603050405020304" pitchFamily="18" charset="0"/>
                        </a:rPr>
                        <a:t>56</a:t>
                      </a:r>
                      <a:endParaRPr lang="es-MX" sz="15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180000" marR="180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3757483"/>
                  </a:ext>
                </a:extLst>
              </a:tr>
              <a:tr h="274258">
                <a:tc>
                  <a:txBody>
                    <a:bodyPr/>
                    <a:lstStyle/>
                    <a:p>
                      <a:pPr algn="just"/>
                      <a:r>
                        <a:rPr lang="es-MX" sz="1500" dirty="0">
                          <a:effectLst/>
                          <a:latin typeface="Arial Narrow" panose="020B0606020202030204" pitchFamily="34" charset="0"/>
                          <a:ea typeface="Times New Roman" panose="02020603050405020304" pitchFamily="18" charset="0"/>
                          <a:cs typeface="Times New Roman" panose="02020603050405020304" pitchFamily="18" charset="0"/>
                        </a:rPr>
                        <a:t>Queja remitidas a distintas autoridades </a:t>
                      </a:r>
                    </a:p>
                  </a:txBody>
                  <a:tcPr marL="180000" marR="180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26670" algn="ctr"/>
                      <a:r>
                        <a:rPr lang="es-MX" sz="1500" dirty="0">
                          <a:effectLst/>
                          <a:latin typeface="Arial Narrow" panose="020B0606020202030204" pitchFamily="34" charset="0"/>
                          <a:ea typeface="Times New Roman" panose="02020603050405020304" pitchFamily="18" charset="0"/>
                          <a:cs typeface="Times New Roman" panose="02020603050405020304" pitchFamily="18" charset="0"/>
                        </a:rPr>
                        <a:t>26</a:t>
                      </a:r>
                    </a:p>
                  </a:txBody>
                  <a:tcPr marL="180000" marR="180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0509736"/>
                  </a:ext>
                </a:extLst>
              </a:tr>
              <a:tr h="528926">
                <a:tc>
                  <a:txBody>
                    <a:bodyPr/>
                    <a:lstStyle/>
                    <a:p>
                      <a:pPr marR="300990" algn="ctr"/>
                      <a:r>
                        <a:rPr lang="es-ES" sz="1500" b="1"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Competencias PES y CA</a:t>
                      </a:r>
                    </a:p>
                    <a:p>
                      <a:pPr marR="300990" algn="ctr"/>
                      <a:r>
                        <a:rPr lang="es-MX" sz="1500" dirty="0">
                          <a:effectLst/>
                          <a:latin typeface="Arial Narrow" panose="020B0606020202030204" pitchFamily="34" charset="0"/>
                          <a:ea typeface="Times New Roman" panose="02020603050405020304" pitchFamily="18" charset="0"/>
                          <a:cs typeface="Times New Roman" panose="02020603050405020304" pitchFamily="18" charset="0"/>
                        </a:rPr>
                        <a:t>58  competencia : 52 se registraron como PES (2 acumulados) y 6 se registraron como Cuaderno de Antecedentes (CA)</a:t>
                      </a:r>
                    </a:p>
                  </a:txBody>
                  <a:tcPr marL="180000" marR="180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R="132715" algn="ctr"/>
                      <a:r>
                        <a:rPr lang="es-ES" sz="1500" b="1"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58</a:t>
                      </a:r>
                      <a:endParaRPr lang="es-MX" sz="15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180000" marR="180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326221101"/>
                  </a:ext>
                </a:extLst>
              </a:tr>
              <a:tr h="1921356">
                <a:tc>
                  <a:txBody>
                    <a:bodyPr/>
                    <a:lstStyle/>
                    <a:p>
                      <a:pPr marL="0" marR="300990" indent="0" algn="just"/>
                      <a:r>
                        <a:rPr lang="es-MX" sz="1600" dirty="0">
                          <a:effectLst/>
                          <a:latin typeface="Arial Narrow" panose="020B0606020202030204" pitchFamily="34" charset="0"/>
                          <a:ea typeface="Times New Roman" panose="02020603050405020304" pitchFamily="18" charset="0"/>
                          <a:cs typeface="Times New Roman" panose="02020603050405020304" pitchFamily="18" charset="0"/>
                        </a:rPr>
                        <a:t>Fueron sustanciados y remitidos a Sala Especializada del TEPJF (en 2 expedientes se acumularon 2 quejas, 1 en cada 1)</a:t>
                      </a:r>
                    </a:p>
                    <a:p>
                      <a:pPr marL="285750" marR="300990" indent="-285750" algn="just">
                        <a:buFont typeface="Arial" panose="020B0604020202020204" pitchFamily="34" charset="0"/>
                        <a:buChar char="•"/>
                      </a:pPr>
                      <a:r>
                        <a:rPr lang="es-MX" sz="1600" dirty="0">
                          <a:effectLst/>
                          <a:latin typeface="Arial Narrow" panose="020B0606020202030204" pitchFamily="34" charset="0"/>
                          <a:ea typeface="Times New Roman" panose="02020603050405020304" pitchFamily="18" charset="0"/>
                          <a:cs typeface="Times New Roman" panose="02020603050405020304" pitchFamily="18" charset="0"/>
                        </a:rPr>
                        <a:t>19 inexistencia de VPRG</a:t>
                      </a:r>
                    </a:p>
                    <a:p>
                      <a:pPr marL="285750" marR="300990" indent="-285750" algn="just">
                        <a:buFont typeface="Arial" panose="020B0604020202020204" pitchFamily="34" charset="0"/>
                        <a:buChar char="•"/>
                      </a:pPr>
                      <a:r>
                        <a:rPr lang="es-MX" sz="1600" dirty="0">
                          <a:effectLst/>
                          <a:latin typeface="Arial Narrow" panose="020B0606020202030204" pitchFamily="34" charset="0"/>
                          <a:ea typeface="Times New Roman" panose="02020603050405020304" pitchFamily="18" charset="0"/>
                          <a:cs typeface="Times New Roman" panose="02020603050405020304" pitchFamily="18" charset="0"/>
                        </a:rPr>
                        <a:t>1 incompetencia remitiéndolo al OPL Quintana Roo</a:t>
                      </a:r>
                    </a:p>
                    <a:p>
                      <a:pPr marL="285750" marR="300990" indent="-285750" algn="just">
                        <a:buFont typeface="Arial" panose="020B0604020202020204" pitchFamily="34" charset="0"/>
                        <a:buChar char="•"/>
                      </a:pPr>
                      <a:r>
                        <a:rPr lang="es-MX" sz="1600" b="1" dirty="0">
                          <a:effectLst/>
                          <a:latin typeface="Arial Narrow" panose="020B0606020202030204" pitchFamily="34" charset="0"/>
                          <a:ea typeface="Times New Roman" panose="02020603050405020304" pitchFamily="18" charset="0"/>
                          <a:cs typeface="Times New Roman" panose="02020603050405020304" pitchFamily="18" charset="0"/>
                        </a:rPr>
                        <a:t>11 existencia de la infracción</a:t>
                      </a:r>
                      <a:r>
                        <a:rPr lang="es-MX" sz="1600" dirty="0">
                          <a:effectLst/>
                          <a:latin typeface="Arial Narrow" panose="020B0606020202030204" pitchFamily="34" charset="0"/>
                          <a:ea typeface="Times New Roman" panose="02020603050405020304" pitchFamily="18" charset="0"/>
                          <a:cs typeface="Times New Roman" panose="02020603050405020304" pitchFamily="18" charset="0"/>
                        </a:rPr>
                        <a:t>: Respecto al tipo de violencia identificada o decretada mediante resolución, se resalta que la violencia simbólica fue el tipo de violencia que se ejerció en el 100% de los casos resueltos, en 6 casos de manera aislada y en el resto de los asuntos (5) en concurrencia con otros tipos de violencia como sexual, física, psicológica y digital.</a:t>
                      </a:r>
                    </a:p>
                  </a:txBody>
                  <a:tcPr marL="180000" marR="180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 marR="132715" indent="-3810" algn="ctr" defTabSz="452438">
                        <a:spcAft>
                          <a:spcPts val="0"/>
                        </a:spcAft>
                        <a:tabLst>
                          <a:tab pos="357188" algn="l"/>
                        </a:tabLst>
                      </a:pPr>
                      <a:r>
                        <a:rPr lang="es-MX" sz="1500" dirty="0">
                          <a:effectLst/>
                          <a:latin typeface="Arial Narrow" panose="020B0606020202030204" pitchFamily="34" charset="0"/>
                          <a:ea typeface="Times New Roman" panose="02020603050405020304" pitchFamily="18" charset="0"/>
                          <a:cs typeface="Times New Roman" panose="02020603050405020304" pitchFamily="18" charset="0"/>
                        </a:rPr>
                        <a:t>35</a:t>
                      </a:r>
                    </a:p>
                  </a:txBody>
                  <a:tcPr marL="180000" marR="180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1749810"/>
                  </a:ext>
                </a:extLst>
              </a:tr>
              <a:tr h="274258">
                <a:tc>
                  <a:txBody>
                    <a:bodyPr/>
                    <a:lstStyle/>
                    <a:p>
                      <a:pPr marR="300990" algn="just"/>
                      <a:r>
                        <a:rPr lang="es-MX" sz="1500" kern="1200" dirty="0">
                          <a:solidFill>
                            <a:schemeClr val="tx1"/>
                          </a:solidFill>
                          <a:effectLst/>
                          <a:latin typeface="Arial Narrow" panose="020B0606020202030204" pitchFamily="34" charset="0"/>
                          <a:ea typeface="+mn-ea"/>
                          <a:cs typeface="+mn-cs"/>
                        </a:rPr>
                        <a:t>Acuerdo de improcedencia </a:t>
                      </a:r>
                      <a:endParaRPr lang="es-MX" sz="15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180000" marR="180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 marR="132715" indent="-3810" algn="ctr">
                        <a:spcAft>
                          <a:spcPts val="0"/>
                        </a:spcAft>
                        <a:tabLst>
                          <a:tab pos="363855" algn="l"/>
                        </a:tabLst>
                      </a:pPr>
                      <a:r>
                        <a:rPr lang="es-MX" sz="1500" dirty="0">
                          <a:effectLst/>
                          <a:latin typeface="Arial Narrow" panose="020B0606020202030204" pitchFamily="34" charset="0"/>
                          <a:ea typeface="Times New Roman" panose="02020603050405020304" pitchFamily="18" charset="0"/>
                          <a:cs typeface="Times New Roman" panose="02020603050405020304" pitchFamily="18" charset="0"/>
                        </a:rPr>
                        <a:t>1</a:t>
                      </a:r>
                    </a:p>
                  </a:txBody>
                  <a:tcPr marL="180000" marR="180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7116289"/>
                  </a:ext>
                </a:extLst>
              </a:tr>
              <a:tr h="274258">
                <a:tc>
                  <a:txBody>
                    <a:bodyPr/>
                    <a:lstStyle/>
                    <a:p>
                      <a:pPr marR="300990" algn="just"/>
                      <a:r>
                        <a:rPr lang="es-MX" sz="1500" kern="1200" dirty="0">
                          <a:solidFill>
                            <a:schemeClr val="tx1"/>
                          </a:solidFill>
                          <a:effectLst/>
                          <a:latin typeface="Arial Narrow" panose="020B0606020202030204" pitchFamily="34" charset="0"/>
                          <a:ea typeface="+mn-ea"/>
                          <a:cs typeface="+mn-cs"/>
                        </a:rPr>
                        <a:t>Desechamientos</a:t>
                      </a:r>
                      <a:endParaRPr lang="es-MX" sz="15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180000" marR="180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 marR="132715" indent="-3810" algn="ctr">
                        <a:spcAft>
                          <a:spcPts val="0"/>
                        </a:spcAft>
                        <a:tabLst>
                          <a:tab pos="363855" algn="l"/>
                        </a:tabLst>
                      </a:pPr>
                      <a:r>
                        <a:rPr lang="es-MX" sz="1500" dirty="0">
                          <a:effectLst/>
                          <a:latin typeface="Arial Narrow" panose="020B0606020202030204" pitchFamily="34" charset="0"/>
                          <a:ea typeface="Times New Roman" panose="02020603050405020304" pitchFamily="18" charset="0"/>
                          <a:cs typeface="Times New Roman" panose="02020603050405020304" pitchFamily="18" charset="0"/>
                        </a:rPr>
                        <a:t>3</a:t>
                      </a:r>
                    </a:p>
                  </a:txBody>
                  <a:tcPr marL="180000" marR="180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0503461"/>
                  </a:ext>
                </a:extLst>
              </a:tr>
              <a:tr h="274258">
                <a:tc>
                  <a:txBody>
                    <a:bodyPr/>
                    <a:lstStyle/>
                    <a:p>
                      <a:pPr marR="300990" algn="just"/>
                      <a:r>
                        <a:rPr lang="es-MX" sz="1500" kern="1200" dirty="0">
                          <a:solidFill>
                            <a:schemeClr val="tx1"/>
                          </a:solidFill>
                          <a:effectLst/>
                          <a:latin typeface="Arial Narrow" panose="020B0606020202030204" pitchFamily="34" charset="0"/>
                          <a:ea typeface="+mn-ea"/>
                          <a:cs typeface="+mn-cs"/>
                        </a:rPr>
                        <a:t>Por no presentados </a:t>
                      </a:r>
                      <a:endParaRPr lang="es-MX" sz="15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180000" marR="180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 marR="132715" indent="-3810" algn="ctr">
                        <a:spcAft>
                          <a:spcPts val="0"/>
                        </a:spcAft>
                        <a:tabLst>
                          <a:tab pos="363855" algn="l"/>
                        </a:tabLst>
                      </a:pPr>
                      <a:r>
                        <a:rPr lang="es-MX" sz="1500" dirty="0">
                          <a:effectLst/>
                          <a:latin typeface="Arial Narrow" panose="020B0606020202030204" pitchFamily="34" charset="0"/>
                          <a:ea typeface="Times New Roman" panose="02020603050405020304" pitchFamily="18" charset="0"/>
                          <a:cs typeface="Times New Roman" panose="02020603050405020304" pitchFamily="18" charset="0"/>
                        </a:rPr>
                        <a:t>5</a:t>
                      </a:r>
                    </a:p>
                  </a:txBody>
                  <a:tcPr marL="180000" marR="180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9743912"/>
                  </a:ext>
                </a:extLst>
              </a:tr>
              <a:tr h="274258">
                <a:tc>
                  <a:txBody>
                    <a:bodyPr/>
                    <a:lstStyle/>
                    <a:p>
                      <a:pPr marR="300990" algn="just"/>
                      <a:r>
                        <a:rPr lang="es-MX" sz="1500" kern="1200" dirty="0">
                          <a:solidFill>
                            <a:schemeClr val="tx1"/>
                          </a:solidFill>
                          <a:effectLst/>
                          <a:latin typeface="Arial Narrow" panose="020B0606020202030204" pitchFamily="34" charset="0"/>
                          <a:ea typeface="+mn-ea"/>
                          <a:cs typeface="+mn-cs"/>
                        </a:rPr>
                        <a:t>Se ordenó el no inicio del procedimiento dada la falta de consentimiento de la víctima </a:t>
                      </a:r>
                      <a:endParaRPr lang="es-MX" sz="15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180000" marR="180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 marR="132715" indent="-3810" algn="ctr">
                        <a:spcAft>
                          <a:spcPts val="0"/>
                        </a:spcAft>
                        <a:tabLst>
                          <a:tab pos="363855" algn="l"/>
                        </a:tabLst>
                      </a:pPr>
                      <a:r>
                        <a:rPr lang="es-MX" sz="1500" dirty="0">
                          <a:effectLst/>
                          <a:latin typeface="Arial Narrow" panose="020B0606020202030204" pitchFamily="34" charset="0"/>
                          <a:ea typeface="Times New Roman" panose="02020603050405020304" pitchFamily="18" charset="0"/>
                          <a:cs typeface="Times New Roman" panose="02020603050405020304" pitchFamily="18" charset="0"/>
                        </a:rPr>
                        <a:t>1</a:t>
                      </a:r>
                    </a:p>
                  </a:txBody>
                  <a:tcPr marL="180000" marR="180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0892565"/>
                  </a:ext>
                </a:extLst>
              </a:tr>
              <a:tr h="274258">
                <a:tc>
                  <a:txBody>
                    <a:bodyPr/>
                    <a:lstStyle/>
                    <a:p>
                      <a:pPr marR="300990" algn="just"/>
                      <a:r>
                        <a:rPr lang="es-MX" sz="1500" kern="1200" dirty="0">
                          <a:solidFill>
                            <a:schemeClr val="tx1"/>
                          </a:solidFill>
                          <a:effectLst/>
                          <a:latin typeface="Arial Narrow" panose="020B0606020202030204" pitchFamily="34" charset="0"/>
                          <a:ea typeface="+mn-ea"/>
                          <a:cs typeface="+mn-cs"/>
                        </a:rPr>
                        <a:t>Se encuentran en investigación</a:t>
                      </a:r>
                      <a:endParaRPr lang="es-MX" sz="15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180000" marR="180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 marR="132715" indent="-3810" algn="ctr">
                        <a:spcAft>
                          <a:spcPts val="0"/>
                        </a:spcAft>
                        <a:tabLst>
                          <a:tab pos="363855" algn="l"/>
                        </a:tabLst>
                      </a:pPr>
                      <a:r>
                        <a:rPr lang="es-MX" sz="1500" dirty="0">
                          <a:effectLst/>
                          <a:latin typeface="Arial Narrow" panose="020B0606020202030204" pitchFamily="34" charset="0"/>
                          <a:ea typeface="Times New Roman" panose="02020603050405020304" pitchFamily="18" charset="0"/>
                          <a:cs typeface="Times New Roman" panose="02020603050405020304" pitchFamily="18" charset="0"/>
                        </a:rPr>
                        <a:t>9</a:t>
                      </a:r>
                    </a:p>
                  </a:txBody>
                  <a:tcPr marL="180000" marR="180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3606233"/>
                  </a:ext>
                </a:extLst>
              </a:tr>
              <a:tr h="1371290">
                <a:tc>
                  <a:txBody>
                    <a:bodyPr/>
                    <a:lstStyle/>
                    <a:p>
                      <a:pPr marR="300990" algn="just"/>
                      <a:r>
                        <a:rPr lang="es-MX" sz="1600" dirty="0">
                          <a:effectLst/>
                          <a:latin typeface="Arial Narrow" panose="020B0606020202030204" pitchFamily="34" charset="0"/>
                          <a:ea typeface="Times New Roman" panose="02020603050405020304" pitchFamily="18" charset="0"/>
                          <a:cs typeface="Times New Roman" panose="02020603050405020304" pitchFamily="18" charset="0"/>
                        </a:rPr>
                        <a:t>Cuadernos de Antecedentes</a:t>
                      </a:r>
                    </a:p>
                    <a:p>
                      <a:pPr marL="285750" marR="300990" indent="-285750" algn="just">
                        <a:buFont typeface="Arial" panose="020B0604020202020204" pitchFamily="34" charset="0"/>
                        <a:buChar char="•"/>
                      </a:pPr>
                      <a:r>
                        <a:rPr lang="es-MX" sz="1600" dirty="0">
                          <a:effectLst/>
                          <a:latin typeface="Arial Narrow" panose="020B0606020202030204" pitchFamily="34" charset="0"/>
                          <a:ea typeface="Times New Roman" panose="02020603050405020304" pitchFamily="18" charset="0"/>
                          <a:cs typeface="Times New Roman" panose="02020603050405020304" pitchFamily="18" charset="0"/>
                        </a:rPr>
                        <a:t>5 se cerraron (4 por falta de elementos y 1 al concluir las diligencias de investigación y se determinó el inicio de un PES); </a:t>
                      </a:r>
                    </a:p>
                    <a:p>
                      <a:pPr marL="285750" marR="300990" indent="-285750" algn="just">
                        <a:buFont typeface="Arial" panose="020B0604020202020204" pitchFamily="34" charset="0"/>
                        <a:buChar char="•"/>
                      </a:pPr>
                      <a:r>
                        <a:rPr lang="es-MX" sz="1600" dirty="0">
                          <a:effectLst/>
                          <a:latin typeface="Arial Narrow" panose="020B0606020202030204" pitchFamily="34" charset="0"/>
                          <a:ea typeface="Times New Roman" panose="02020603050405020304" pitchFamily="18" charset="0"/>
                          <a:cs typeface="Times New Roman" panose="02020603050405020304" pitchFamily="18" charset="0"/>
                        </a:rPr>
                        <a:t>1 se tuvo por no presentado; </a:t>
                      </a:r>
                    </a:p>
                  </a:txBody>
                  <a:tcPr marL="203723" marR="2037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 marR="132715" indent="-3810" algn="ctr">
                        <a:spcAft>
                          <a:spcPts val="0"/>
                        </a:spcAft>
                        <a:tabLst>
                          <a:tab pos="363855" algn="l"/>
                        </a:tabLst>
                      </a:pPr>
                      <a:r>
                        <a:rPr lang="es-MX" sz="1500" dirty="0">
                          <a:effectLst/>
                          <a:latin typeface="Arial Narrow" panose="020B0606020202030204" pitchFamily="34" charset="0"/>
                          <a:ea typeface="Times New Roman" panose="02020603050405020304" pitchFamily="18" charset="0"/>
                          <a:cs typeface="Times New Roman" panose="02020603050405020304" pitchFamily="18" charset="0"/>
                        </a:rPr>
                        <a:t>6</a:t>
                      </a:r>
                    </a:p>
                  </a:txBody>
                  <a:tcPr marL="203723" marR="2037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062418"/>
                  </a:ext>
                </a:extLst>
              </a:tr>
            </a:tbl>
          </a:graphicData>
        </a:graphic>
      </p:graphicFrame>
    </p:spTree>
    <p:extLst>
      <p:ext uri="{BB962C8B-B14F-4D97-AF65-F5344CB8AC3E}">
        <p14:creationId xmlns:p14="http://schemas.microsoft.com/office/powerpoint/2010/main" val="14489186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97CBD04-F370-4AD3-BEA4-E7C6CB572FB7}"/>
              </a:ext>
            </a:extLst>
          </p:cNvPr>
          <p:cNvSpPr/>
          <p:nvPr/>
        </p:nvSpPr>
        <p:spPr>
          <a:xfrm>
            <a:off x="368384" y="931468"/>
            <a:ext cx="11660505" cy="6033960"/>
          </a:xfrm>
          <a:prstGeom prst="rect">
            <a:avLst/>
          </a:prstGeom>
        </p:spPr>
        <p:txBody>
          <a:bodyPr wrap="square">
            <a:spAutoFit/>
          </a:bodyPr>
          <a:lstStyle/>
          <a:p>
            <a:pPr marR="31114" defTabSz="457189">
              <a:spcAft>
                <a:spcPts val="600"/>
              </a:spcAft>
              <a:defRPr/>
            </a:pPr>
            <a:r>
              <a:rPr lang="es-MX" sz="1530" b="1" dirty="0">
                <a:solidFill>
                  <a:srgbClr val="000000"/>
                </a:solidFill>
                <a:latin typeface="Arial" panose="020B0604020202020204" pitchFamily="34" charset="0"/>
                <a:ea typeface="Calibri" panose="020F0502020204030204" pitchFamily="34" charset="0"/>
                <a:cs typeface="Arial" panose="020B0604020202020204" pitchFamily="34" charset="0"/>
              </a:rPr>
              <a:t>Medidas cautelares y de protección.</a:t>
            </a:r>
            <a:endParaRPr lang="es-MX" sz="153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342891" marR="31114" indent="-342891" algn="just" defTabSz="457189">
              <a:spcAft>
                <a:spcPts val="600"/>
              </a:spcAft>
              <a:buFont typeface="Symbol" panose="05050102010706020507" pitchFamily="18" charset="2"/>
              <a:buChar char=""/>
              <a:defRPr/>
            </a:pPr>
            <a:r>
              <a:rPr lang="es-MX" sz="1530" b="1" dirty="0">
                <a:solidFill>
                  <a:srgbClr val="000000"/>
                </a:solidFill>
                <a:latin typeface="Arial" panose="020B0604020202020204" pitchFamily="34" charset="0"/>
                <a:ea typeface="Calibri" panose="020F0502020204030204" pitchFamily="34" charset="0"/>
                <a:cs typeface="Arial" panose="020B0604020202020204" pitchFamily="34" charset="0"/>
              </a:rPr>
              <a:t>En 31 </a:t>
            </a:r>
            <a:r>
              <a:rPr lang="es-MX" sz="1530" dirty="0">
                <a:solidFill>
                  <a:srgbClr val="000000"/>
                </a:solidFill>
                <a:latin typeface="Arial" panose="020B0604020202020204" pitchFamily="34" charset="0"/>
                <a:ea typeface="Calibri" panose="020F0502020204030204" pitchFamily="34" charset="0"/>
                <a:cs typeface="Arial" panose="020B0604020202020204" pitchFamily="34" charset="0"/>
              </a:rPr>
              <a:t>PES se solicitaron </a:t>
            </a:r>
            <a:r>
              <a:rPr lang="es-MX" sz="1530" b="1" dirty="0">
                <a:solidFill>
                  <a:srgbClr val="000000"/>
                </a:solidFill>
                <a:latin typeface="Arial" panose="020B0604020202020204" pitchFamily="34" charset="0"/>
                <a:ea typeface="Calibri" panose="020F0502020204030204" pitchFamily="34" charset="0"/>
                <a:cs typeface="Arial" panose="020B0604020202020204" pitchFamily="34" charset="0"/>
              </a:rPr>
              <a:t>medidas cautelares:</a:t>
            </a:r>
            <a:r>
              <a:rPr lang="es-MX" sz="1530" dirty="0">
                <a:solidFill>
                  <a:srgbClr val="000000"/>
                </a:solidFill>
                <a:latin typeface="Arial" panose="020B0604020202020204" pitchFamily="34" charset="0"/>
                <a:ea typeface="Calibri" panose="020F0502020204030204" pitchFamily="34" charset="0"/>
                <a:cs typeface="Arial" panose="020B0604020202020204" pitchFamily="34" charset="0"/>
              </a:rPr>
              <a:t> 2 se declararon procedentes, </a:t>
            </a:r>
            <a:r>
              <a:rPr lang="es-MX" sz="1530" b="1" dirty="0">
                <a:solidFill>
                  <a:srgbClr val="000000"/>
                </a:solidFill>
                <a:latin typeface="Arial" panose="020B0604020202020204" pitchFamily="34" charset="0"/>
                <a:ea typeface="Calibri" panose="020F0502020204030204" pitchFamily="34" charset="0"/>
                <a:cs typeface="Arial" panose="020B0604020202020204" pitchFamily="34" charset="0"/>
              </a:rPr>
              <a:t>21</a:t>
            </a:r>
            <a:r>
              <a:rPr lang="es-MX" sz="1530" dirty="0">
                <a:solidFill>
                  <a:srgbClr val="000000"/>
                </a:solidFill>
                <a:latin typeface="Arial" panose="020B0604020202020204" pitchFamily="34" charset="0"/>
                <a:ea typeface="Calibri" panose="020F0502020204030204" pitchFamily="34" charset="0"/>
                <a:cs typeface="Arial" panose="020B0604020202020204" pitchFamily="34" charset="0"/>
              </a:rPr>
              <a:t> improcedentes, </a:t>
            </a:r>
            <a:r>
              <a:rPr lang="es-MX" sz="1530" b="1" dirty="0">
                <a:solidFill>
                  <a:srgbClr val="000000"/>
                </a:solidFill>
                <a:latin typeface="Arial" panose="020B0604020202020204" pitchFamily="34" charset="0"/>
                <a:ea typeface="Calibri" panose="020F0502020204030204" pitchFamily="34" charset="0"/>
                <a:cs typeface="Arial" panose="020B0604020202020204" pitchFamily="34" charset="0"/>
              </a:rPr>
              <a:t>7</a:t>
            </a:r>
            <a:r>
              <a:rPr lang="es-MX" sz="153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s-MX" sz="1530" b="1" dirty="0">
                <a:solidFill>
                  <a:srgbClr val="000000"/>
                </a:solidFill>
                <a:latin typeface="Arial" panose="020B0604020202020204" pitchFamily="34" charset="0"/>
                <a:ea typeface="Calibri" panose="020F0502020204030204" pitchFamily="34" charset="0"/>
                <a:cs typeface="Arial" panose="020B0604020202020204" pitchFamily="34" charset="0"/>
              </a:rPr>
              <a:t>parcialmente procedentes.</a:t>
            </a:r>
          </a:p>
          <a:p>
            <a:pPr marL="342891" marR="31114" indent="-342891" algn="just" defTabSz="457189">
              <a:spcAft>
                <a:spcPts val="600"/>
              </a:spcAft>
              <a:buFont typeface="Symbol" panose="05050102010706020507" pitchFamily="18" charset="2"/>
              <a:buChar char=""/>
              <a:defRPr/>
            </a:pPr>
            <a:r>
              <a:rPr lang="es-MX" sz="1530" b="1" dirty="0">
                <a:solidFill>
                  <a:srgbClr val="000000"/>
                </a:solidFill>
                <a:latin typeface="Arial" panose="020B0604020202020204" pitchFamily="34" charset="0"/>
                <a:ea typeface="Calibri" panose="020F0502020204030204" pitchFamily="34" charset="0"/>
                <a:cs typeface="Arial" panose="020B0604020202020204" pitchFamily="34" charset="0"/>
              </a:rPr>
              <a:t>En </a:t>
            </a:r>
            <a:r>
              <a:rPr lang="es-MX" sz="153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s-MX" sz="1530" b="1" dirty="0">
                <a:solidFill>
                  <a:srgbClr val="000000"/>
                </a:solidFill>
                <a:latin typeface="Arial" panose="020B0604020202020204" pitchFamily="34" charset="0"/>
                <a:ea typeface="Calibri" panose="020F0502020204030204" pitchFamily="34" charset="0"/>
                <a:cs typeface="Arial" panose="020B0604020202020204" pitchFamily="34" charset="0"/>
              </a:rPr>
              <a:t>1 caso </a:t>
            </a:r>
            <a:r>
              <a:rPr lang="es-MX" sz="1530" dirty="0">
                <a:solidFill>
                  <a:srgbClr val="000000"/>
                </a:solidFill>
                <a:latin typeface="Arial" panose="020B0604020202020204" pitchFamily="34" charset="0"/>
                <a:ea typeface="Calibri" panose="020F0502020204030204" pitchFamily="34" charset="0"/>
                <a:cs typeface="Arial" panose="020B0604020202020204" pitchFamily="34" charset="0"/>
              </a:rPr>
              <a:t>se dejaron subsistentes las emitidas por diversa autoridad electoral (UT/SCG/PE/TEEA/99/PEF/115/2021, concretamente por el Tribunal Electoral Aguascalientes en un asunto presentado por una Consejera Electoral Distrital del OPLE Aguascalientes, que se auto adscribe como mujer con nombre femenino; sin embargo, en diversos documentos y sistemas aparece su nombre masculino y al llamarle con ese nombre se puede generar violencia psicológica, así como verbal, por lo que se ordenó a Víctor Díaz de León [servidor público del OPLE], abstenerse de realizar conductas dolosas que puedan ocasionar violencia política de género en cualquiera de sus modalidades y al Consejero Presidente del OPLE se le ordenó actuar con imparcialidad, abstenerse de realizar actos de disuasión de acciones legales, y ejecutar las gestiones necesarias para que de manera inmediata en sus sistemas y actuaciones oficiales actualicen el nombre de la promovente, de acuerdo con su nombramiento y su solicitud (utilizar su nombre femenino). Sala Especializada del TEPJF en el SRE-PSC-196/2021 (29 diciembre 2021) determinó la existencia de la infracción cometida por el Consejero Presidente y el Coordinador de Presidencia del OPLE, y ordenó al Consejero Presidente ofrecer una disculpa pública y la publicación de la síntesis de la  resolución, entre otras acciones. Se dieron vistas al Secretario Ejecutivo del INE, Órgano Interno de Control del OPLE y a la Fiscalía de Delitos Electorales de Aguascalientes.</a:t>
            </a:r>
          </a:p>
          <a:p>
            <a:pPr marL="342891" marR="31114" indent="-342891" algn="just" defTabSz="457189">
              <a:spcAft>
                <a:spcPts val="600"/>
              </a:spcAft>
              <a:buFont typeface="Symbol" panose="05050102010706020507" pitchFamily="18" charset="2"/>
              <a:buChar char=""/>
              <a:defRPr/>
            </a:pPr>
            <a:r>
              <a:rPr lang="es-MX" sz="1530" b="1" dirty="0">
                <a:solidFill>
                  <a:srgbClr val="000000"/>
                </a:solidFill>
                <a:latin typeface="Arial" panose="020B0604020202020204" pitchFamily="34" charset="0"/>
                <a:ea typeface="Calibri" panose="020F0502020204030204" pitchFamily="34" charset="0"/>
                <a:cs typeface="Arial" panose="020B0604020202020204" pitchFamily="34" charset="0"/>
              </a:rPr>
              <a:t>17 Solicitudes de medidas de protección</a:t>
            </a:r>
            <a:r>
              <a:rPr lang="es-MX" sz="153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s-MX" sz="1530" b="1" dirty="0">
                <a:solidFill>
                  <a:srgbClr val="000000"/>
                </a:solidFill>
                <a:latin typeface="Arial" panose="020B0604020202020204" pitchFamily="34" charset="0"/>
                <a:ea typeface="Times New Roman" panose="02020603050405020304" pitchFamily="18" charset="0"/>
                <a:cs typeface="Arial" panose="020B0604020202020204" pitchFamily="34" charset="0"/>
              </a:rPr>
              <a:t>1</a:t>
            </a:r>
            <a:r>
              <a:rPr lang="es-MX" sz="1530" dirty="0">
                <a:solidFill>
                  <a:srgbClr val="000000"/>
                </a:solidFill>
                <a:latin typeface="Arial" panose="020B0604020202020204" pitchFamily="34" charset="0"/>
                <a:ea typeface="Times New Roman" panose="02020603050405020304" pitchFamily="18" charset="0"/>
                <a:cs typeface="Arial" panose="020B0604020202020204" pitchFamily="34" charset="0"/>
              </a:rPr>
              <a:t> procedente, </a:t>
            </a:r>
            <a:r>
              <a:rPr lang="es-MX" sz="1530" b="1" dirty="0">
                <a:solidFill>
                  <a:srgbClr val="000000"/>
                </a:solidFill>
                <a:latin typeface="Arial" panose="020B0604020202020204" pitchFamily="34" charset="0"/>
                <a:ea typeface="Times New Roman" panose="02020603050405020304" pitchFamily="18" charset="0"/>
                <a:cs typeface="Arial" panose="020B0604020202020204" pitchFamily="34" charset="0"/>
              </a:rPr>
              <a:t>14</a:t>
            </a:r>
            <a:r>
              <a:rPr lang="es-MX" sz="1530" dirty="0">
                <a:solidFill>
                  <a:srgbClr val="000000"/>
                </a:solidFill>
                <a:latin typeface="Arial" panose="020B0604020202020204" pitchFamily="34" charset="0"/>
                <a:ea typeface="Times New Roman" panose="02020603050405020304" pitchFamily="18" charset="0"/>
                <a:cs typeface="Arial" panose="020B0604020202020204" pitchFamily="34" charset="0"/>
              </a:rPr>
              <a:t> improcedentes y en 2 se consideró que debían permanecer vigentes las decretadas por otra autoridad.</a:t>
            </a:r>
          </a:p>
          <a:p>
            <a:pPr algn="just">
              <a:spcBef>
                <a:spcPts val="600"/>
              </a:spcBef>
            </a:pPr>
            <a:r>
              <a:rPr lang="es-MX" sz="1600" kern="1200" dirty="0">
                <a:solidFill>
                  <a:srgbClr val="000000"/>
                </a:solidFill>
                <a:effectLst/>
                <a:latin typeface="Arial" panose="020B0604020202020204" pitchFamily="34" charset="0"/>
                <a:ea typeface="Times New Roman" panose="02020603050405020304" pitchFamily="18" charset="0"/>
              </a:rPr>
              <a:t>De </a:t>
            </a:r>
            <a:r>
              <a:rPr lang="es-MX" sz="1600" b="1" kern="1200" dirty="0">
                <a:solidFill>
                  <a:srgbClr val="000000"/>
                </a:solidFill>
                <a:effectLst/>
                <a:latin typeface="Arial" panose="020B0604020202020204" pitchFamily="34" charset="0"/>
                <a:ea typeface="Times New Roman" panose="02020603050405020304" pitchFamily="18" charset="0"/>
              </a:rPr>
              <a:t>208</a:t>
            </a:r>
            <a:r>
              <a:rPr lang="es-MX" sz="1600" kern="1200" dirty="0">
                <a:solidFill>
                  <a:srgbClr val="000000"/>
                </a:solidFill>
                <a:effectLst/>
                <a:latin typeface="Arial" panose="020B0604020202020204" pitchFamily="34" charset="0"/>
                <a:ea typeface="Times New Roman" panose="02020603050405020304" pitchFamily="18" charset="0"/>
              </a:rPr>
              <a:t> determinaciones de la UTCE emitidas en los asuntos de violencia política en razón de género (177 en las que se determinó admisión o reserva, desechamiento o incompetencia de la queja y 31 acuerdos de medidas cautelares emitidos por la </a:t>
            </a:r>
            <a:r>
              <a:rPr lang="es-MX" sz="1600" kern="1200" dirty="0" err="1">
                <a:solidFill>
                  <a:srgbClr val="000000"/>
                </a:solidFill>
                <a:effectLst/>
                <a:latin typeface="Arial" panose="020B0604020202020204" pitchFamily="34" charset="0"/>
                <a:ea typeface="Times New Roman" panose="02020603050405020304" pitchFamily="18" charset="0"/>
              </a:rPr>
              <a:t>CQyD</a:t>
            </a:r>
            <a:r>
              <a:rPr lang="es-MX" sz="1600" kern="1200" dirty="0">
                <a:solidFill>
                  <a:srgbClr val="000000"/>
                </a:solidFill>
                <a:effectLst/>
                <a:latin typeface="Arial" panose="020B0604020202020204" pitchFamily="34" charset="0"/>
                <a:ea typeface="Times New Roman" panose="02020603050405020304" pitchFamily="18" charset="0"/>
              </a:rPr>
              <a:t>), se presentaron 21 medios de impugnación resueltos en la forma siguiente: </a:t>
            </a:r>
            <a:r>
              <a:rPr lang="es-MX" sz="1600" b="1" kern="1200" dirty="0">
                <a:solidFill>
                  <a:srgbClr val="000000"/>
                </a:solidFill>
                <a:effectLst/>
                <a:latin typeface="Arial" panose="020B0604020202020204" pitchFamily="34" charset="0"/>
                <a:ea typeface="Times New Roman" panose="02020603050405020304" pitchFamily="18" charset="0"/>
              </a:rPr>
              <a:t>10</a:t>
            </a:r>
            <a:r>
              <a:rPr lang="es-MX" sz="1600" kern="1200" dirty="0">
                <a:solidFill>
                  <a:srgbClr val="000000"/>
                </a:solidFill>
                <a:effectLst/>
                <a:latin typeface="Arial" panose="020B0604020202020204" pitchFamily="34" charset="0"/>
                <a:ea typeface="Times New Roman" panose="02020603050405020304" pitchFamily="18" charset="0"/>
              </a:rPr>
              <a:t> (47.62%) se confirmaron, </a:t>
            </a:r>
            <a:r>
              <a:rPr lang="es-MX" sz="1600" b="1" kern="1200" dirty="0">
                <a:solidFill>
                  <a:srgbClr val="000000"/>
                </a:solidFill>
                <a:effectLst/>
                <a:latin typeface="Arial" panose="020B0604020202020204" pitchFamily="34" charset="0"/>
                <a:ea typeface="Times New Roman" panose="02020603050405020304" pitchFamily="18" charset="0"/>
              </a:rPr>
              <a:t>4</a:t>
            </a:r>
            <a:r>
              <a:rPr lang="es-MX" sz="1600" kern="1200" dirty="0">
                <a:solidFill>
                  <a:srgbClr val="000000"/>
                </a:solidFill>
                <a:effectLst/>
                <a:latin typeface="Arial" panose="020B0604020202020204" pitchFamily="34" charset="0"/>
                <a:ea typeface="Times New Roman" panose="02020603050405020304" pitchFamily="18" charset="0"/>
              </a:rPr>
              <a:t> (19.05%)  se revocaron, </a:t>
            </a:r>
            <a:r>
              <a:rPr lang="es-MX" sz="1600" b="1" kern="1200" dirty="0">
                <a:solidFill>
                  <a:srgbClr val="000000"/>
                </a:solidFill>
                <a:effectLst/>
                <a:latin typeface="Arial" panose="020B0604020202020204" pitchFamily="34" charset="0"/>
                <a:ea typeface="Times New Roman" panose="02020603050405020304" pitchFamily="18" charset="0"/>
              </a:rPr>
              <a:t>2</a:t>
            </a:r>
            <a:r>
              <a:rPr lang="es-MX" sz="1600" kern="1200" dirty="0">
                <a:solidFill>
                  <a:srgbClr val="000000"/>
                </a:solidFill>
                <a:effectLst/>
                <a:latin typeface="Arial" panose="020B0604020202020204" pitchFamily="34" charset="0"/>
                <a:ea typeface="Times New Roman" panose="02020603050405020304" pitchFamily="18" charset="0"/>
              </a:rPr>
              <a:t> (9.52%) están pendiente de resolución, </a:t>
            </a:r>
            <a:r>
              <a:rPr lang="es-MX" sz="1600" b="1" kern="1200" dirty="0">
                <a:solidFill>
                  <a:srgbClr val="000000"/>
                </a:solidFill>
                <a:effectLst/>
                <a:latin typeface="Arial" panose="020B0604020202020204" pitchFamily="34" charset="0"/>
                <a:ea typeface="Times New Roman" panose="02020603050405020304" pitchFamily="18" charset="0"/>
              </a:rPr>
              <a:t>1</a:t>
            </a:r>
            <a:r>
              <a:rPr lang="es-MX" sz="1600" kern="1200" dirty="0">
                <a:solidFill>
                  <a:srgbClr val="000000"/>
                </a:solidFill>
                <a:effectLst/>
                <a:latin typeface="Arial" panose="020B0604020202020204" pitchFamily="34" charset="0"/>
                <a:ea typeface="Times New Roman" panose="02020603050405020304" pitchFamily="18" charset="0"/>
              </a:rPr>
              <a:t> asunto (4.76%) se tuvo por no presentada por desistimiento y </a:t>
            </a:r>
            <a:r>
              <a:rPr lang="es-MX" sz="1600" b="1" kern="1200" dirty="0">
                <a:solidFill>
                  <a:srgbClr val="000000"/>
                </a:solidFill>
                <a:effectLst/>
                <a:latin typeface="Arial" panose="020B0604020202020204" pitchFamily="34" charset="0"/>
                <a:ea typeface="Times New Roman" panose="02020603050405020304" pitchFamily="18" charset="0"/>
              </a:rPr>
              <a:t>4 impugnaciones</a:t>
            </a:r>
            <a:r>
              <a:rPr lang="es-MX" sz="1600" kern="1200" dirty="0">
                <a:solidFill>
                  <a:srgbClr val="000000"/>
                </a:solidFill>
                <a:effectLst/>
                <a:latin typeface="Arial" panose="020B0604020202020204" pitchFamily="34" charset="0"/>
                <a:ea typeface="Times New Roman" panose="02020603050405020304" pitchFamily="18" charset="0"/>
              </a:rPr>
              <a:t> (19.05%) </a:t>
            </a:r>
            <a:r>
              <a:rPr lang="es-MX" sz="1600" dirty="0">
                <a:solidFill>
                  <a:srgbClr val="000000"/>
                </a:solidFill>
                <a:latin typeface="Arial" panose="020B0604020202020204" pitchFamily="34" charset="0"/>
                <a:ea typeface="Times New Roman" panose="02020603050405020304" pitchFamily="18" charset="0"/>
              </a:rPr>
              <a:t>se desecharon.</a:t>
            </a:r>
            <a:endParaRPr lang="es-MX" sz="1600" dirty="0">
              <a:effectLst/>
              <a:latin typeface="Times New Roman" panose="02020603050405020304" pitchFamily="18" charset="0"/>
              <a:ea typeface="Times New Roman" panose="02020603050405020304" pitchFamily="18" charset="0"/>
            </a:endParaRPr>
          </a:p>
          <a:p>
            <a:pPr algn="just">
              <a:spcBef>
                <a:spcPts val="600"/>
              </a:spcBef>
            </a:pPr>
            <a:r>
              <a:rPr lang="es-MX" sz="1600" kern="1200" dirty="0">
                <a:solidFill>
                  <a:srgbClr val="000000"/>
                </a:solidFill>
                <a:effectLst/>
                <a:latin typeface="Arial" panose="020B0604020202020204" pitchFamily="34" charset="0"/>
                <a:ea typeface="Times New Roman" panose="02020603050405020304" pitchFamily="18" charset="0"/>
              </a:rPr>
              <a:t>De </a:t>
            </a:r>
            <a:r>
              <a:rPr lang="es-MX" sz="1600" b="1" kern="1200" dirty="0">
                <a:solidFill>
                  <a:srgbClr val="000000"/>
                </a:solidFill>
                <a:effectLst/>
                <a:latin typeface="Arial" panose="020B0604020202020204" pitchFamily="34" charset="0"/>
                <a:ea typeface="Times New Roman" panose="02020603050405020304" pitchFamily="18" charset="0"/>
              </a:rPr>
              <a:t>208</a:t>
            </a:r>
            <a:r>
              <a:rPr lang="es-MX" sz="1600" kern="1200" dirty="0">
                <a:solidFill>
                  <a:srgbClr val="000000"/>
                </a:solidFill>
                <a:effectLst/>
                <a:latin typeface="Arial" panose="020B0604020202020204" pitchFamily="34" charset="0"/>
                <a:ea typeface="Times New Roman" panose="02020603050405020304" pitchFamily="18" charset="0"/>
              </a:rPr>
              <a:t> determinaciones </a:t>
            </a:r>
            <a:r>
              <a:rPr lang="es-MX" sz="1600" b="1" kern="1200" dirty="0">
                <a:solidFill>
                  <a:srgbClr val="000000"/>
                </a:solidFill>
                <a:effectLst/>
                <a:latin typeface="Arial" panose="020B0604020202020204" pitchFamily="34" charset="0"/>
                <a:ea typeface="Times New Roman" panose="02020603050405020304" pitchFamily="18" charset="0"/>
              </a:rPr>
              <a:t>202</a:t>
            </a:r>
            <a:r>
              <a:rPr lang="es-MX" sz="1600" kern="1200" dirty="0">
                <a:solidFill>
                  <a:srgbClr val="000000"/>
                </a:solidFill>
                <a:effectLst/>
                <a:latin typeface="Arial" panose="020B0604020202020204" pitchFamily="34" charset="0"/>
                <a:ea typeface="Times New Roman" panose="02020603050405020304" pitchFamily="18" charset="0"/>
              </a:rPr>
              <a:t> (97.12%) quedaron firmes.</a:t>
            </a:r>
            <a:endParaRPr lang="es-MX"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377650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335E2239-E359-4D53-940C-A0DB478C9486}"/>
              </a:ext>
            </a:extLst>
          </p:cNvPr>
          <p:cNvSpPr>
            <a:spLocks noGrp="1"/>
          </p:cNvSpPr>
          <p:nvPr>
            <p:ph idx="1"/>
          </p:nvPr>
        </p:nvSpPr>
        <p:spPr>
          <a:xfrm>
            <a:off x="79900" y="892395"/>
            <a:ext cx="12005421" cy="5965605"/>
          </a:xfrm>
        </p:spPr>
        <p:txBody>
          <a:bodyPr/>
          <a:lstStyle/>
          <a:p>
            <a:pPr marL="0" indent="0" algn="just">
              <a:spcBef>
                <a:spcPts val="0"/>
              </a:spcBef>
              <a:spcAft>
                <a:spcPts val="300"/>
              </a:spcAft>
              <a:buNone/>
            </a:pPr>
            <a:r>
              <a:rPr lang="es-MX" sz="1400" b="1" dirty="0">
                <a:highlight>
                  <a:srgbClr val="FFFF00"/>
                </a:highlight>
                <a:latin typeface="Arial" panose="020B0604020202020204" pitchFamily="34" charset="0"/>
                <a:ea typeface="Calibri" panose="020F0502020204030204" pitchFamily="34" charset="0"/>
                <a:cs typeface="Times New Roman" panose="02020603050405020304" pitchFamily="18" charset="0"/>
              </a:rPr>
              <a:t>Medidas de Protección que se dejaron subsistentes decretadas por otra autoridad</a:t>
            </a:r>
            <a:endParaRPr lang="es-MX" sz="1400"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365116" algn="just">
              <a:spcBef>
                <a:spcPts val="0"/>
              </a:spcBef>
              <a:spcAft>
                <a:spcPts val="300"/>
              </a:spcAft>
            </a:pPr>
            <a:r>
              <a:rPr lang="es-MX" sz="1400" b="1" dirty="0">
                <a:latin typeface="Arial" panose="020B0604020202020204" pitchFamily="34" charset="0"/>
                <a:ea typeface="Calibri" panose="020F0502020204030204" pitchFamily="34" charset="0"/>
                <a:cs typeface="Times New Roman" panose="02020603050405020304" pitchFamily="18" charset="0"/>
              </a:rPr>
              <a:t>UT/SCG/PE/BANP/CG/88/2020 </a:t>
            </a:r>
            <a:r>
              <a:rPr lang="es-MX" sz="1400" dirty="0">
                <a:latin typeface="Arial" panose="020B0604020202020204" pitchFamily="34" charset="0"/>
                <a:ea typeface="Calibri" panose="020F0502020204030204" pitchFamily="34" charset="0"/>
                <a:cs typeface="Times New Roman" panose="02020603050405020304" pitchFamily="18" charset="0"/>
              </a:rPr>
              <a:t>(Medidas dictadas por Sala Superior del TEPJF en el SUP-JDC-2631/2020 [28 octubre 2020]):</a:t>
            </a:r>
          </a:p>
          <a:p>
            <a:pPr marL="742932" lvl="1" indent="-342891" algn="just">
              <a:spcBef>
                <a:spcPts val="0"/>
              </a:spcBef>
              <a:spcAft>
                <a:spcPts val="300"/>
              </a:spcAft>
              <a:buFont typeface="Symbol" panose="05050102010706020507" pitchFamily="18" charset="2"/>
              <a:buChar char=""/>
            </a:pPr>
            <a:r>
              <a:rPr lang="es-MX" sz="1400" dirty="0">
                <a:latin typeface="Arial" panose="020B0604020202020204" pitchFamily="34" charset="0"/>
                <a:ea typeface="Calibri" panose="020F0502020204030204" pitchFamily="34" charset="0"/>
                <a:cs typeface="Times New Roman" panose="02020603050405020304" pitchFamily="18" charset="0"/>
              </a:rPr>
              <a:t>La Secretaría de Seguridad Pública de Nayarit deberá proveer a la actora de las medidas de seguridad necesarias a fin de salvaguardar su integridad física y su vida.</a:t>
            </a:r>
            <a:endParaRPr lang="es-MX" sz="1400" dirty="0">
              <a:latin typeface="Calibri" panose="020F0502020204030204" pitchFamily="34" charset="0"/>
              <a:ea typeface="Calibri" panose="020F0502020204030204" pitchFamily="34" charset="0"/>
              <a:cs typeface="Times New Roman" panose="02020603050405020304" pitchFamily="18" charset="0"/>
            </a:endParaRPr>
          </a:p>
          <a:p>
            <a:pPr marL="742932" lvl="1" indent="-342891" algn="just">
              <a:spcBef>
                <a:spcPts val="0"/>
              </a:spcBef>
              <a:spcAft>
                <a:spcPts val="300"/>
              </a:spcAft>
              <a:buFont typeface="Symbol" panose="05050102010706020507" pitchFamily="18" charset="2"/>
              <a:buChar char=""/>
            </a:pPr>
            <a:r>
              <a:rPr lang="es-MX" sz="1400" dirty="0">
                <a:latin typeface="Arial" panose="020B0604020202020204" pitchFamily="34" charset="0"/>
                <a:ea typeface="Calibri" panose="020F0502020204030204" pitchFamily="34" charset="0"/>
                <a:cs typeface="Times New Roman" panose="02020603050405020304" pitchFamily="18" charset="0"/>
              </a:rPr>
              <a:t>Los funcionarios denunciados deben abstenerse de publicar en redes sociales (como Facebook, YouTube, WhatsApp, entre otras) expresiones discriminatorias, burlas, ofensas, reproducción de estereotipos y estigmas sociales, en contra de la actora, así como usar su imagen y datos personales. </a:t>
            </a:r>
            <a:endParaRPr lang="es-MX" sz="1400" dirty="0">
              <a:latin typeface="Calibri" panose="020F0502020204030204" pitchFamily="34" charset="0"/>
              <a:ea typeface="Calibri" panose="020F0502020204030204" pitchFamily="34" charset="0"/>
              <a:cs typeface="Times New Roman" panose="02020603050405020304" pitchFamily="18" charset="0"/>
            </a:endParaRPr>
          </a:p>
          <a:p>
            <a:pPr algn="just">
              <a:spcBef>
                <a:spcPts val="0"/>
              </a:spcBef>
              <a:spcAft>
                <a:spcPts val="300"/>
              </a:spcAft>
            </a:pPr>
            <a:r>
              <a:rPr lang="es-MX" sz="1400" b="1" dirty="0">
                <a:latin typeface="Arial" panose="020B0604020202020204" pitchFamily="34" charset="0"/>
                <a:ea typeface="Calibri" panose="020F0502020204030204" pitchFamily="34" charset="0"/>
                <a:cs typeface="Times New Roman" panose="02020603050405020304" pitchFamily="18" charset="0"/>
              </a:rPr>
              <a:t>UT/SCG/PE/ARE/OPLE/OAX/369/2021 </a:t>
            </a:r>
            <a:r>
              <a:rPr lang="es-MX" sz="1400" dirty="0">
                <a:latin typeface="Arial" panose="020B0604020202020204" pitchFamily="34" charset="0"/>
                <a:ea typeface="Calibri" panose="020F0502020204030204" pitchFamily="34" charset="0"/>
                <a:cs typeface="Times New Roman" panose="02020603050405020304" pitchFamily="18" charset="0"/>
              </a:rPr>
              <a:t>(Medidas dictadas  por la Comisión de Quejas y Denuncias del OPLE de Oaxaca [2 junio 2021], dando vista a diversas autoridades de Oaxaca):</a:t>
            </a:r>
          </a:p>
          <a:p>
            <a:pPr marL="715945" lvl="1" algn="just">
              <a:spcBef>
                <a:spcPts val="0"/>
              </a:spcBef>
              <a:spcAft>
                <a:spcPts val="300"/>
              </a:spcAft>
            </a:pPr>
            <a:r>
              <a:rPr lang="es-MX" sz="1400" dirty="0">
                <a:latin typeface="Arial" panose="020B0604020202020204" pitchFamily="34" charset="0"/>
                <a:ea typeface="Calibri" panose="020F0502020204030204" pitchFamily="34" charset="0"/>
                <a:cs typeface="Times New Roman" panose="02020603050405020304" pitchFamily="18" charset="0"/>
              </a:rPr>
              <a:t>Fiscalía General de Oaxaca, atienda la posible comisión de que se trate y en el se aduce como víctima, debiendo informar  OPL en término de 24 horas las medidas adoptadas por dicha autoridad.</a:t>
            </a:r>
          </a:p>
          <a:p>
            <a:pPr marL="715945" lvl="1" algn="just">
              <a:spcBef>
                <a:spcPts val="0"/>
              </a:spcBef>
              <a:spcAft>
                <a:spcPts val="300"/>
              </a:spcAft>
            </a:pPr>
            <a:r>
              <a:rPr lang="es-MX" sz="1400" dirty="0">
                <a:latin typeface="Arial" panose="020B0604020202020204" pitchFamily="34" charset="0"/>
                <a:ea typeface="Calibri" panose="020F0502020204030204" pitchFamily="34" charset="0"/>
                <a:cs typeface="Times New Roman" panose="02020603050405020304" pitchFamily="18" charset="0"/>
              </a:rPr>
              <a:t>Fiscalía Especializada en Delitos Electorales del Estado para que atienda la posible comisión de delitos electorales en perjuicio de la víctima, debiendo informar  OPL en termino de 24 horas las medidas adoptadas por dicha autoridad.</a:t>
            </a:r>
          </a:p>
          <a:p>
            <a:pPr marL="715945" lvl="1" algn="just">
              <a:spcBef>
                <a:spcPts val="0"/>
              </a:spcBef>
              <a:spcAft>
                <a:spcPts val="300"/>
              </a:spcAft>
            </a:pPr>
            <a:r>
              <a:rPr lang="es-MX" sz="1400" dirty="0">
                <a:latin typeface="Arial" panose="020B0604020202020204" pitchFamily="34" charset="0"/>
                <a:ea typeface="Calibri" panose="020F0502020204030204" pitchFamily="34" charset="0"/>
                <a:cs typeface="Arial" panose="020B0604020202020204" pitchFamily="34" charset="0"/>
              </a:rPr>
              <a:t>Dirección del Centro de Atención a Víctimas dela Fiscalía del Estado, para el dictado de medidas de protección y reparación que se estimen oportunas.</a:t>
            </a:r>
          </a:p>
          <a:p>
            <a:pPr marL="715945" lvl="1" algn="just">
              <a:spcBef>
                <a:spcPts val="0"/>
              </a:spcBef>
              <a:spcAft>
                <a:spcPts val="300"/>
              </a:spcAft>
            </a:pPr>
            <a:r>
              <a:rPr lang="es-MX" sz="1400" dirty="0">
                <a:latin typeface="Arial" panose="020B0604020202020204" pitchFamily="34" charset="0"/>
                <a:ea typeface="Calibri" panose="020F0502020204030204" pitchFamily="34" charset="0"/>
                <a:cs typeface="Arial" panose="020B0604020202020204" pitchFamily="34" charset="0"/>
              </a:rPr>
              <a:t>Secretaria de las Mujeres de Oaxaca, ene le ámbito de sus atribuciones brinde atención (psicológica) en favor de la víctima.</a:t>
            </a:r>
          </a:p>
          <a:p>
            <a:pPr marL="715945" lvl="1" algn="just">
              <a:spcBef>
                <a:spcPts val="0"/>
              </a:spcBef>
              <a:spcAft>
                <a:spcPts val="300"/>
              </a:spcAft>
            </a:pPr>
            <a:r>
              <a:rPr lang="es-MX" sz="1400" dirty="0">
                <a:latin typeface="Arial" panose="020B0604020202020204" pitchFamily="34" charset="0"/>
                <a:ea typeface="Calibri" panose="020F0502020204030204" pitchFamily="34" charset="0"/>
                <a:cs typeface="Arial" panose="020B0604020202020204" pitchFamily="34" charset="0"/>
              </a:rPr>
              <a:t>Secretaría de Seguridad Pública, realice recorrido de vigilancia ene las inmediaciones del domicilio de la víctima y ordenar a elementos de seguridad proporcione escoltas a la víctima.</a:t>
            </a:r>
          </a:p>
          <a:p>
            <a:pPr marL="0" lvl="1" indent="0" algn="just">
              <a:spcBef>
                <a:spcPts val="0"/>
              </a:spcBef>
              <a:spcAft>
                <a:spcPts val="300"/>
              </a:spcAft>
              <a:buNone/>
            </a:pPr>
            <a:r>
              <a:rPr lang="es-MX" sz="1400" b="1" dirty="0">
                <a:highlight>
                  <a:srgbClr val="FFFF00"/>
                </a:highlight>
                <a:latin typeface="Arial" panose="020B0604020202020204" pitchFamily="34" charset="0"/>
                <a:ea typeface="Calibri" panose="020F0502020204030204" pitchFamily="34" charset="0"/>
                <a:cs typeface="Times New Roman" panose="02020603050405020304" pitchFamily="18" charset="0"/>
              </a:rPr>
              <a:t>Medidas de Protección dictadas procedentes por el INE</a:t>
            </a:r>
            <a:endParaRPr lang="es-MX" sz="1400"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algn="just">
              <a:spcBef>
                <a:spcPts val="0"/>
              </a:spcBef>
              <a:spcAft>
                <a:spcPts val="300"/>
              </a:spcAft>
            </a:pPr>
            <a:r>
              <a:rPr lang="es-MX" sz="1400" b="1" dirty="0">
                <a:latin typeface="Arial" panose="020B0604020202020204" pitchFamily="34" charset="0"/>
                <a:ea typeface="Calibri" panose="020F0502020204030204" pitchFamily="34" charset="0"/>
                <a:cs typeface="Times New Roman" panose="02020603050405020304" pitchFamily="18" charset="0"/>
              </a:rPr>
              <a:t>UT/SCG/CA/PROTEGIDO/CG/138/2021</a:t>
            </a:r>
            <a:r>
              <a:rPr lang="es-MX" sz="1400" dirty="0">
                <a:latin typeface="Arial" panose="020B0604020202020204" pitchFamily="34" charset="0"/>
                <a:ea typeface="Calibri" panose="020F0502020204030204" pitchFamily="34" charset="0"/>
                <a:cs typeface="Times New Roman" panose="02020603050405020304" pitchFamily="18" charset="0"/>
              </a:rPr>
              <a:t>.</a:t>
            </a:r>
          </a:p>
          <a:p>
            <a:pPr marL="715945" lvl="1" algn="just">
              <a:spcBef>
                <a:spcPts val="0"/>
              </a:spcBef>
              <a:spcAft>
                <a:spcPts val="300"/>
              </a:spcAft>
            </a:pPr>
            <a:r>
              <a:rPr lang="es-MX" sz="1400" dirty="0">
                <a:latin typeface="Arial" panose="020B0604020202020204" pitchFamily="34" charset="0"/>
                <a:ea typeface="Calibri" panose="020F0502020204030204" pitchFamily="34" charset="0"/>
                <a:cs typeface="Times New Roman" panose="02020603050405020304" pitchFamily="18" charset="0"/>
              </a:rPr>
              <a:t>Custodia personal y domiciliaria a las víctimas</a:t>
            </a:r>
          </a:p>
          <a:p>
            <a:pPr marL="715945" lvl="1" algn="just">
              <a:spcBef>
                <a:spcPts val="0"/>
              </a:spcBef>
              <a:spcAft>
                <a:spcPts val="300"/>
              </a:spcAft>
            </a:pPr>
            <a:r>
              <a:rPr lang="es-MX" sz="1400" dirty="0">
                <a:latin typeface="Arial" panose="020B0604020202020204" pitchFamily="34" charset="0"/>
                <a:ea typeface="Calibri" panose="020F0502020204030204" pitchFamily="34" charset="0"/>
                <a:cs typeface="Times New Roman" panose="02020603050405020304" pitchFamily="18" charset="0"/>
              </a:rPr>
              <a:t>Prohibición inmediata al denunciado de acercase al domicilio y al de familiares y amistades, al lugar de trabajo, de estudio, o de cualquier otro que frecuente la victima directa o víctimas indirectas.</a:t>
            </a:r>
          </a:p>
          <a:p>
            <a:pPr marL="715945" lvl="1" algn="just">
              <a:spcBef>
                <a:spcPts val="0"/>
              </a:spcBef>
              <a:spcAft>
                <a:spcPts val="300"/>
              </a:spcAft>
            </a:pPr>
            <a:r>
              <a:rPr lang="es-MX" sz="1400" dirty="0">
                <a:latin typeface="Arial" panose="020B0604020202020204" pitchFamily="34" charset="0"/>
                <a:ea typeface="Calibri" panose="020F0502020204030204" pitchFamily="34" charset="0"/>
                <a:cs typeface="Times New Roman" panose="02020603050405020304" pitchFamily="18" charset="0"/>
              </a:rPr>
              <a:t>La prohibición al denunciado de comunicarse por cualquier medio o por interpósita persona con la victima directa o víctimas indirectas.</a:t>
            </a:r>
          </a:p>
          <a:p>
            <a:pPr marL="715945" lvl="1" algn="just">
              <a:spcBef>
                <a:spcPts val="0"/>
              </a:spcBef>
              <a:spcAft>
                <a:spcPts val="300"/>
              </a:spcAft>
            </a:pPr>
            <a:r>
              <a:rPr lang="es-MX" sz="1400" dirty="0">
                <a:latin typeface="Arial" panose="020B0604020202020204" pitchFamily="34" charset="0"/>
                <a:ea typeface="Calibri" panose="020F0502020204030204" pitchFamily="34" charset="0"/>
                <a:cs typeface="Times New Roman" panose="02020603050405020304" pitchFamily="18" charset="0"/>
              </a:rPr>
              <a:t>Prohibición al denunciado de intimidar o molestar por sí, por cualquier medio o interpósita persona, a la victima directa o víctimas indirectas.</a:t>
            </a:r>
          </a:p>
          <a:p>
            <a:pPr marL="662923" algn="just">
              <a:spcBef>
                <a:spcPts val="0"/>
              </a:spcBef>
              <a:spcAft>
                <a:spcPts val="300"/>
              </a:spcAft>
            </a:pPr>
            <a:endParaRPr lang="es-MX" sz="14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300"/>
              </a:spcAft>
            </a:pPr>
            <a:endParaRPr lang="es-MX" sz="1400" dirty="0"/>
          </a:p>
        </p:txBody>
      </p:sp>
      <p:sp>
        <p:nvSpPr>
          <p:cNvPr id="4" name="Título 3">
            <a:extLst>
              <a:ext uri="{FF2B5EF4-FFF2-40B4-BE49-F238E27FC236}">
                <a16:creationId xmlns:a16="http://schemas.microsoft.com/office/drawing/2014/main" id="{106C2000-2383-44BE-9BB0-3C105C8481C5}"/>
              </a:ext>
            </a:extLst>
          </p:cNvPr>
          <p:cNvSpPr>
            <a:spLocks noGrp="1"/>
          </p:cNvSpPr>
          <p:nvPr>
            <p:ph type="title"/>
          </p:nvPr>
        </p:nvSpPr>
        <p:spPr/>
        <p:txBody>
          <a:bodyPr/>
          <a:lstStyle/>
          <a:p>
            <a:r>
              <a:rPr lang="es-MX" dirty="0"/>
              <a:t>Medidas de protección</a:t>
            </a:r>
          </a:p>
        </p:txBody>
      </p:sp>
    </p:spTree>
    <p:extLst>
      <p:ext uri="{BB962C8B-B14F-4D97-AF65-F5344CB8AC3E}">
        <p14:creationId xmlns:p14="http://schemas.microsoft.com/office/powerpoint/2010/main" val="4771192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889519" y="1097670"/>
            <a:ext cx="10412963" cy="5419887"/>
          </a:xfrm>
        </p:spPr>
        <p:txBody>
          <a:bodyPr/>
          <a:lstStyle/>
          <a:p>
            <a:pPr algn="just"/>
            <a:r>
              <a:rPr lang="es-MX" sz="2400" dirty="0">
                <a:latin typeface="Arial" panose="020B0604020202020204" pitchFamily="34" charset="0"/>
                <a:cs typeface="Arial" panose="020B0604020202020204" pitchFamily="34" charset="0"/>
              </a:rPr>
              <a:t>Para de determinar si una mujer está siendo víctima de violencia política por razones de género, se debe contestar:</a:t>
            </a:r>
          </a:p>
          <a:p>
            <a:pPr lvl="1" algn="just"/>
            <a:r>
              <a:rPr lang="es-MX" sz="2400" dirty="0">
                <a:latin typeface="Arial" panose="020B0604020202020204" pitchFamily="34" charset="0"/>
                <a:cs typeface="Arial" panose="020B0604020202020204" pitchFamily="34" charset="0"/>
              </a:rPr>
              <a:t>¿Se dirige a una mujer por el hecho de ser mujer? ¿Le afecta desproporcionadamente? ¿Tiene un impacto diferenciado para mujeres respecto de los hombres?</a:t>
            </a:r>
          </a:p>
          <a:p>
            <a:pPr lvl="1" algn="just"/>
            <a:r>
              <a:rPr lang="es-MX" sz="2400" dirty="0">
                <a:latin typeface="Arial" panose="020B0604020202020204" pitchFamily="34" charset="0"/>
                <a:cs typeface="Arial" panose="020B0604020202020204" pitchFamily="34" charset="0"/>
              </a:rPr>
              <a:t>¿Obstaculiza o anula el reconocimiento, goce y/o ejercicio de sus derechos político – electorales?</a:t>
            </a:r>
          </a:p>
          <a:p>
            <a:pPr lvl="1" algn="just"/>
            <a:r>
              <a:rPr lang="es-MX" sz="2400" dirty="0">
                <a:latin typeface="Arial" panose="020B0604020202020204" pitchFamily="34" charset="0"/>
                <a:cs typeface="Arial" panose="020B0604020202020204" pitchFamily="34" charset="0"/>
              </a:rPr>
              <a:t>¿Ocurre en el marco del ejercicio de sus derechos político – electorales o bien, en el ejercicio de un cargo público?</a:t>
            </a:r>
          </a:p>
          <a:p>
            <a:pPr algn="just"/>
            <a:r>
              <a:rPr lang="es-MX" sz="2400" dirty="0">
                <a:latin typeface="Arial" panose="020B0604020202020204" pitchFamily="34" charset="0"/>
                <a:cs typeface="Arial" panose="020B0604020202020204" pitchFamily="34" charset="0"/>
              </a:rPr>
              <a:t>En la reforma publicada en el DOF el 13 abril 2020 se precisó que tiene como objetivo principal la erradicación de la violencia política en contra de la mujeres por razón de género, para lo cual dotó de nuevas facultades al INE y al TEPJF para resolver las quejas interpuestas por violencia de género. </a:t>
            </a:r>
            <a:endParaRPr lang="es-MX" dirty="0"/>
          </a:p>
        </p:txBody>
      </p:sp>
      <p:sp>
        <p:nvSpPr>
          <p:cNvPr id="4" name="Título 3"/>
          <p:cNvSpPr>
            <a:spLocks noGrp="1"/>
          </p:cNvSpPr>
          <p:nvPr>
            <p:ph type="title"/>
          </p:nvPr>
        </p:nvSpPr>
        <p:spPr>
          <a:xfrm>
            <a:off x="5566002" y="340446"/>
            <a:ext cx="4663460" cy="551951"/>
          </a:xfrm>
        </p:spPr>
        <p:txBody>
          <a:bodyPr>
            <a:normAutofit fontScale="90000"/>
          </a:bodyPr>
          <a:lstStyle/>
          <a:p>
            <a:r>
              <a:rPr lang="es-MX" dirty="0"/>
              <a:t>VIOLENCIA CONTRA LAS MUJERES</a:t>
            </a:r>
          </a:p>
        </p:txBody>
      </p:sp>
    </p:spTree>
    <p:extLst>
      <p:ext uri="{BB962C8B-B14F-4D97-AF65-F5344CB8AC3E}">
        <p14:creationId xmlns:p14="http://schemas.microsoft.com/office/powerpoint/2010/main" val="27212216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923C1ECD-CE0D-4746-B6E9-90EE9E82B00A}"/>
              </a:ext>
            </a:extLst>
          </p:cNvPr>
          <p:cNvSpPr>
            <a:spLocks noGrp="1"/>
          </p:cNvSpPr>
          <p:nvPr>
            <p:ph type="title"/>
          </p:nvPr>
        </p:nvSpPr>
        <p:spPr>
          <a:xfrm>
            <a:off x="1710613" y="3129769"/>
            <a:ext cx="8555455" cy="1143652"/>
          </a:xfrm>
        </p:spPr>
        <p:txBody>
          <a:bodyPr>
            <a:noAutofit/>
          </a:bodyPr>
          <a:lstStyle/>
          <a:p>
            <a:r>
              <a:rPr lang="es-MX" sz="1800" b="1" dirty="0"/>
              <a:t>PROCEDIMIENTOS ESPECIALES SANCIONADORES CON SOLICITUD DE MEDIDAS CAUTELARES</a:t>
            </a:r>
            <a:br>
              <a:rPr lang="es-MX" sz="1800" dirty="0"/>
            </a:br>
            <a:r>
              <a:rPr lang="es-MX" sz="1800" dirty="0"/>
              <a:t>violencia política contra mujeres</a:t>
            </a:r>
            <a:br>
              <a:rPr lang="es-MX" sz="1800" dirty="0"/>
            </a:br>
            <a:r>
              <a:rPr lang="es-MX" sz="1800" dirty="0"/>
              <a:t>proceso electoral 2020-2021</a:t>
            </a:r>
          </a:p>
        </p:txBody>
      </p:sp>
    </p:spTree>
    <p:extLst>
      <p:ext uri="{BB962C8B-B14F-4D97-AF65-F5344CB8AC3E}">
        <p14:creationId xmlns:p14="http://schemas.microsoft.com/office/powerpoint/2010/main" val="17062423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1D0A43A-F22B-4C2F-9B87-64CD0D93048D}"/>
              </a:ext>
            </a:extLst>
          </p:cNvPr>
          <p:cNvPicPr/>
          <p:nvPr/>
        </p:nvPicPr>
        <p:blipFill rotWithShape="1">
          <a:blip r:embed="rId3"/>
          <a:srcRect l="61803" t="48736" r="22101" b="42567"/>
          <a:stretch/>
        </p:blipFill>
        <p:spPr bwMode="auto">
          <a:xfrm>
            <a:off x="10327234" y="1142708"/>
            <a:ext cx="1489628" cy="1821660"/>
          </a:xfrm>
          <a:prstGeom prst="rect">
            <a:avLst/>
          </a:prstGeom>
          <a:ln>
            <a:noFill/>
          </a:ln>
          <a:extLst>
            <a:ext uri="{53640926-AAD7-44D8-BBD7-CCE9431645EC}">
              <a14:shadowObscured xmlns:a14="http://schemas.microsoft.com/office/drawing/2010/main"/>
            </a:ext>
          </a:extLst>
        </p:spPr>
      </p:pic>
      <p:sp>
        <p:nvSpPr>
          <p:cNvPr id="2" name="Marcador de contenido 1">
            <a:extLst>
              <a:ext uri="{FF2B5EF4-FFF2-40B4-BE49-F238E27FC236}">
                <a16:creationId xmlns:a16="http://schemas.microsoft.com/office/drawing/2014/main" id="{CEA130F8-DBD9-4136-8AEF-308D9A99B02D}"/>
              </a:ext>
            </a:extLst>
          </p:cNvPr>
          <p:cNvSpPr>
            <a:spLocks noGrp="1"/>
          </p:cNvSpPr>
          <p:nvPr>
            <p:ph idx="1"/>
          </p:nvPr>
        </p:nvSpPr>
        <p:spPr>
          <a:xfrm>
            <a:off x="62145" y="892395"/>
            <a:ext cx="10048265" cy="5965605"/>
          </a:xfrm>
        </p:spPr>
        <p:txBody>
          <a:bodyPr/>
          <a:lstStyle/>
          <a:p>
            <a:pPr algn="just"/>
            <a:r>
              <a:rPr lang="es-MX" sz="1400" b="1" dirty="0">
                <a:latin typeface="Arial" panose="020B0604020202020204" pitchFamily="34" charset="0"/>
                <a:cs typeface="Arial" panose="020B0604020202020204" pitchFamily="34" charset="0"/>
              </a:rPr>
              <a:t>ACQyD-INE-59/2021</a:t>
            </a:r>
            <a:r>
              <a:rPr lang="es-MX" sz="1400" dirty="0">
                <a:latin typeface="Arial" panose="020B0604020202020204" pitchFamily="34" charset="0"/>
                <a:cs typeface="Arial" panose="020B0604020202020204" pitchFamily="34" charset="0"/>
              </a:rPr>
              <a:t>(12 abril 2021) Procedente medida cautelar. </a:t>
            </a:r>
            <a:r>
              <a:rPr lang="es-MX" sz="1400" b="1" dirty="0">
                <a:latin typeface="Arial" panose="020B0604020202020204" pitchFamily="34" charset="0"/>
                <a:cs typeface="Arial" panose="020B0604020202020204" pitchFamily="34" charset="0"/>
              </a:rPr>
              <a:t>No impugnado.</a:t>
            </a:r>
            <a:endParaRPr lang="es-MX" sz="1400" dirty="0">
              <a:latin typeface="Arial" panose="020B0604020202020204" pitchFamily="34" charset="0"/>
              <a:cs typeface="Arial" panose="020B0604020202020204" pitchFamily="34" charset="0"/>
            </a:endParaRPr>
          </a:p>
          <a:p>
            <a:pPr algn="just"/>
            <a:r>
              <a:rPr lang="es-MX" sz="1400" b="1" dirty="0">
                <a:latin typeface="Arial" panose="020B0604020202020204" pitchFamily="34" charset="0"/>
                <a:cs typeface="Arial" panose="020B0604020202020204" pitchFamily="34" charset="0"/>
              </a:rPr>
              <a:t>Gabriela Georgina Jiménez Godoy</a:t>
            </a:r>
            <a:r>
              <a:rPr lang="es-MX" sz="1400" dirty="0">
                <a:latin typeface="Arial" panose="020B0604020202020204" pitchFamily="34" charset="0"/>
                <a:cs typeface="Arial" panose="020B0604020202020204" pitchFamily="34" charset="0"/>
              </a:rPr>
              <a:t>, Diputada Federal por MORENA en Azcapotzalco, CDMX vs Quien resulte responsable. </a:t>
            </a:r>
          </a:p>
          <a:p>
            <a:pPr algn="just"/>
            <a:r>
              <a:rPr lang="es-MX" sz="1400" dirty="0">
                <a:latin typeface="Arial" panose="020B0604020202020204" pitchFamily="34" charset="0"/>
                <a:cs typeface="Arial" panose="020B0604020202020204" pitchFamily="34" charset="0"/>
              </a:rPr>
              <a:t>Expediente: UT/SCG/PE/GGJG/CG/106/PEF/122/2021.</a:t>
            </a:r>
          </a:p>
          <a:p>
            <a:pPr algn="just"/>
            <a:r>
              <a:rPr lang="es-MX" sz="1400" dirty="0">
                <a:latin typeface="Arial" panose="020B0604020202020204" pitchFamily="34" charset="0"/>
                <a:cs typeface="Arial" panose="020B0604020202020204" pitchFamily="34" charset="0"/>
              </a:rPr>
              <a:t>Procedente medida cautelar respecto de </a:t>
            </a:r>
            <a:r>
              <a:rPr lang="es-MX" sz="1400" b="1" dirty="0">
                <a:latin typeface="Arial" panose="020B0604020202020204" pitchFamily="34" charset="0"/>
                <a:cs typeface="Arial" panose="020B0604020202020204" pitchFamily="34" charset="0"/>
              </a:rPr>
              <a:t>un comentario </a:t>
            </a:r>
            <a:r>
              <a:rPr lang="es-MX" sz="1400" dirty="0">
                <a:latin typeface="Arial" panose="020B0604020202020204" pitchFamily="34" charset="0"/>
                <a:cs typeface="Arial" panose="020B0604020202020204" pitchFamily="34" charset="0"/>
              </a:rPr>
              <a:t>de un internauta hecho a una publicación difundida en redes sociales. Se consideró que publicación podría constituir violencia política contra mujer candidata por razón de género.</a:t>
            </a:r>
          </a:p>
          <a:p>
            <a:pPr algn="just"/>
            <a:r>
              <a:rPr lang="es-ES_tradnl" sz="1400" dirty="0">
                <a:latin typeface="Arial" panose="020B0604020202020204" pitchFamily="34" charset="0"/>
                <a:cs typeface="Arial" panose="020B0604020202020204" pitchFamily="34" charset="0"/>
              </a:rPr>
              <a:t>La expresión: “</a:t>
            </a:r>
            <a:r>
              <a:rPr lang="es-ES_tradnl" sz="1400" i="1" dirty="0">
                <a:latin typeface="Arial" panose="020B0604020202020204" pitchFamily="34" charset="0"/>
                <a:cs typeface="Arial" panose="020B0604020202020204" pitchFamily="34" charset="0"/>
              </a:rPr>
              <a:t>El pervertido de Mario Delgado le regalo la candidatura a la GATA de GABRILA JIMENEZ a cambio de sus nalguitas!!”  sic. </a:t>
            </a:r>
            <a:r>
              <a:rPr lang="es-ES_tradnl" sz="1400" dirty="0">
                <a:latin typeface="Arial" panose="020B0604020202020204" pitchFamily="34" charset="0"/>
                <a:cs typeface="Arial" panose="020B0604020202020204" pitchFamily="34" charset="0"/>
              </a:rPr>
              <a:t>(Nota: al parecer el comentario fue realizado por una mujer)</a:t>
            </a:r>
          </a:p>
          <a:p>
            <a:pPr algn="just"/>
            <a:r>
              <a:rPr lang="es-MX" sz="1400" dirty="0">
                <a:latin typeface="Arial" panose="020B0604020202020204" pitchFamily="34" charset="0"/>
                <a:cs typeface="Arial" panose="020B0604020202020204" pitchFamily="34" charset="0"/>
              </a:rPr>
              <a:t>El comentario se basa en la concurrencia de condiciones o circunstancias que vinculan a la denunciante con supuestos favores de índole sexual a cambio de obtener logros en la vida pública, lo que no se encuentra dirigido a cuestionar aspectos amparados bajo el debate público, ámbito político o el ejercicio del servicio público, sino que reproducen estereotipos de género que no se vinculan con algún tipo de información relevante en el contexto político.</a:t>
            </a:r>
          </a:p>
          <a:p>
            <a:pPr marL="0" indent="0" algn="just">
              <a:buNone/>
              <a:defRPr/>
            </a:pPr>
            <a:r>
              <a:rPr lang="es-MX" sz="1400" b="1" dirty="0">
                <a:solidFill>
                  <a:srgbClr val="000000"/>
                </a:solidFill>
                <a:latin typeface="Arial Narrow" panose="020B0606020202030204" pitchFamily="34" charset="0"/>
                <a:cs typeface="Arial" panose="020B0604020202020204" pitchFamily="34" charset="0"/>
              </a:rPr>
              <a:t>Se actualizaron los 5 elementos </a:t>
            </a:r>
            <a:r>
              <a:rPr lang="es-MX" sz="1400" dirty="0">
                <a:solidFill>
                  <a:srgbClr val="000000"/>
                </a:solidFill>
                <a:latin typeface="Arial Narrow" panose="020B0606020202030204" pitchFamily="34" charset="0"/>
                <a:cs typeface="Arial" panose="020B0604020202020204" pitchFamily="34" charset="0"/>
              </a:rPr>
              <a:t>emitidos</a:t>
            </a:r>
            <a:r>
              <a:rPr lang="es-MX" sz="1400" b="1" dirty="0">
                <a:solidFill>
                  <a:srgbClr val="000000"/>
                </a:solidFill>
                <a:latin typeface="Arial Narrow" panose="020B0606020202030204" pitchFamily="34" charset="0"/>
                <a:cs typeface="Arial" panose="020B0604020202020204" pitchFamily="34" charset="0"/>
              </a:rPr>
              <a:t> </a:t>
            </a:r>
            <a:r>
              <a:rPr lang="es-MX" sz="1400" dirty="0">
                <a:solidFill>
                  <a:srgbClr val="000000"/>
                </a:solidFill>
                <a:latin typeface="Arial Narrow" panose="020B0606020202030204" pitchFamily="34" charset="0"/>
                <a:cs typeface="Arial" panose="020B0604020202020204" pitchFamily="34" charset="0"/>
              </a:rPr>
              <a:t>por la Sala Superior del TEPJF en la jurisprudencia </a:t>
            </a:r>
            <a:r>
              <a:rPr lang="es-MX" sz="1400" b="1" dirty="0">
                <a:solidFill>
                  <a:srgbClr val="000000"/>
                </a:solidFill>
                <a:latin typeface="Arial Narrow" panose="020B0606020202030204" pitchFamily="34" charset="0"/>
                <a:cs typeface="Arial" panose="020B0604020202020204" pitchFamily="34" charset="0"/>
              </a:rPr>
              <a:t>21/2018 </a:t>
            </a:r>
            <a:r>
              <a:rPr lang="es-MX" sz="1400" dirty="0">
                <a:solidFill>
                  <a:srgbClr val="000000"/>
                </a:solidFill>
                <a:latin typeface="Arial Narrow" panose="020B0606020202030204" pitchFamily="34" charset="0"/>
                <a:cs typeface="Arial" panose="020B0604020202020204" pitchFamily="34" charset="0"/>
              </a:rPr>
              <a:t>VIOLENCIA POLÍTICA DE GÉNERO. ELEMENTOS QUE LA ACTUALIZAN EN EL DEBATE POLÍTICO </a:t>
            </a:r>
            <a:r>
              <a:rPr lang="es-MX" sz="1400" b="1" dirty="0">
                <a:solidFill>
                  <a:srgbClr val="000000"/>
                </a:solidFill>
                <a:latin typeface="Arial Narrow" panose="020B0606020202030204" pitchFamily="34" charset="0"/>
                <a:cs typeface="Arial" panose="020B0604020202020204" pitchFamily="34" charset="0"/>
              </a:rPr>
              <a:t>:</a:t>
            </a:r>
          </a:p>
          <a:p>
            <a:pPr marL="0" indent="0" algn="just">
              <a:spcBef>
                <a:spcPts val="0"/>
              </a:spcBef>
              <a:buNone/>
              <a:defRPr/>
            </a:pPr>
            <a:r>
              <a:rPr lang="es-MX" sz="1400" b="1" dirty="0">
                <a:solidFill>
                  <a:srgbClr val="000000"/>
                </a:solidFill>
                <a:latin typeface="Arial Narrow" panose="020B0606020202030204" pitchFamily="34" charset="0"/>
                <a:cs typeface="Arial" panose="020B0604020202020204" pitchFamily="34" charset="0"/>
              </a:rPr>
              <a:t>1. </a:t>
            </a:r>
            <a:r>
              <a:rPr lang="es-MX" sz="1400" dirty="0">
                <a:solidFill>
                  <a:srgbClr val="000000"/>
                </a:solidFill>
                <a:latin typeface="Arial Narrow" panose="020B0606020202030204" pitchFamily="34" charset="0"/>
                <a:cs typeface="Arial" panose="020B0604020202020204" pitchFamily="34" charset="0"/>
              </a:rPr>
              <a:t>La Expresión</a:t>
            </a:r>
            <a:r>
              <a:rPr lang="es-MX" sz="1400" b="1" dirty="0">
                <a:solidFill>
                  <a:srgbClr val="000000"/>
                </a:solidFill>
                <a:latin typeface="Arial Narrow" panose="020B0606020202030204" pitchFamily="34" charset="0"/>
                <a:cs typeface="Arial" panose="020B0604020202020204" pitchFamily="34" charset="0"/>
              </a:rPr>
              <a:t> SÍ</a:t>
            </a:r>
            <a:r>
              <a:rPr lang="es-MX" sz="1400" dirty="0">
                <a:solidFill>
                  <a:srgbClr val="000000"/>
                </a:solidFill>
                <a:latin typeface="Arial Narrow" panose="020B0606020202030204" pitchFamily="34" charset="0"/>
                <a:cs typeface="Arial" panose="020B0604020202020204" pitchFamily="34" charset="0"/>
              </a:rPr>
              <a:t> se dirigía a la denunciante por el hecho de ser mujer, generando un impacto diferenciado que afecta desproporcionadamente; trató sobre favores sexuales a un hombre para lograr sus aspiraciones políticas.</a:t>
            </a:r>
          </a:p>
          <a:p>
            <a:pPr marL="0" indent="0" algn="just">
              <a:spcBef>
                <a:spcPts val="0"/>
              </a:spcBef>
              <a:buNone/>
              <a:defRPr/>
            </a:pPr>
            <a:r>
              <a:rPr lang="es-MX" sz="1400" b="1" dirty="0">
                <a:solidFill>
                  <a:srgbClr val="000000"/>
                </a:solidFill>
                <a:latin typeface="Arial Narrow" panose="020B0606020202030204" pitchFamily="34" charset="0"/>
                <a:cs typeface="Arial" panose="020B0604020202020204" pitchFamily="34" charset="0"/>
              </a:rPr>
              <a:t>2</a:t>
            </a:r>
            <a:r>
              <a:rPr lang="es-MX" sz="1400" dirty="0">
                <a:solidFill>
                  <a:srgbClr val="000000"/>
                </a:solidFill>
                <a:latin typeface="Arial Narrow" panose="020B0606020202030204" pitchFamily="34" charset="0"/>
                <a:cs typeface="Arial" panose="020B0604020202020204" pitchFamily="34" charset="0"/>
              </a:rPr>
              <a:t>. La expresión </a:t>
            </a:r>
            <a:r>
              <a:rPr lang="es-MX" sz="1400" b="1" dirty="0">
                <a:solidFill>
                  <a:srgbClr val="000000"/>
                </a:solidFill>
                <a:latin typeface="Arial Narrow" panose="020B0606020202030204" pitchFamily="34" charset="0"/>
                <a:cs typeface="Arial" panose="020B0604020202020204" pitchFamily="34" charset="0"/>
              </a:rPr>
              <a:t>SÍ</a:t>
            </a:r>
            <a:r>
              <a:rPr lang="es-MX" sz="1400" dirty="0">
                <a:solidFill>
                  <a:srgbClr val="000000"/>
                </a:solidFill>
                <a:latin typeface="Arial Narrow" panose="020B0606020202030204" pitchFamily="34" charset="0"/>
                <a:cs typeface="Arial" panose="020B0604020202020204" pitchFamily="34" charset="0"/>
              </a:rPr>
              <a:t> menoscaba el reconocimiento, goce y ejercicio de los derechos político-electorales de ser votada; al señalar que accedió al cargo aspirado condicionado a una 3ª persona hombre.</a:t>
            </a:r>
          </a:p>
          <a:p>
            <a:pPr marL="0" indent="0" algn="just">
              <a:spcBef>
                <a:spcPts val="0"/>
              </a:spcBef>
              <a:buNone/>
              <a:defRPr/>
            </a:pPr>
            <a:r>
              <a:rPr lang="es-MX" sz="1400" b="1" dirty="0">
                <a:solidFill>
                  <a:srgbClr val="000000"/>
                </a:solidFill>
                <a:latin typeface="Arial Narrow" panose="020B0606020202030204" pitchFamily="34" charset="0"/>
                <a:cs typeface="Arial" panose="020B0604020202020204" pitchFamily="34" charset="0"/>
              </a:rPr>
              <a:t>3. </a:t>
            </a:r>
            <a:r>
              <a:rPr lang="es-MX" sz="1400" dirty="0">
                <a:solidFill>
                  <a:srgbClr val="000000"/>
                </a:solidFill>
                <a:latin typeface="Arial Narrow" panose="020B0606020202030204" pitchFamily="34" charset="0"/>
                <a:cs typeface="Arial" panose="020B0604020202020204" pitchFamily="34" charset="0"/>
              </a:rPr>
              <a:t>La expresión </a:t>
            </a:r>
            <a:r>
              <a:rPr lang="es-MX" sz="1400" b="1" dirty="0">
                <a:solidFill>
                  <a:srgbClr val="000000"/>
                </a:solidFill>
                <a:latin typeface="Arial Narrow" panose="020B0606020202030204" pitchFamily="34" charset="0"/>
                <a:cs typeface="Arial" panose="020B0604020202020204" pitchFamily="34" charset="0"/>
              </a:rPr>
              <a:t>SÍ</a:t>
            </a:r>
            <a:r>
              <a:rPr lang="es-MX" sz="1400" dirty="0">
                <a:solidFill>
                  <a:srgbClr val="000000"/>
                </a:solidFill>
                <a:latin typeface="Arial Narrow" panose="020B0606020202030204" pitchFamily="34" charset="0"/>
                <a:cs typeface="Arial" panose="020B0604020202020204" pitchFamily="34" charset="0"/>
              </a:rPr>
              <a:t> ocurre en el ejercicio de derechos político-electorales; ya que ostenta la calidad de candidata a diputada federal.</a:t>
            </a:r>
          </a:p>
          <a:p>
            <a:pPr marL="0" indent="0" algn="just">
              <a:spcBef>
                <a:spcPts val="0"/>
              </a:spcBef>
              <a:buNone/>
              <a:defRPr/>
            </a:pPr>
            <a:r>
              <a:rPr lang="es-MX" sz="1400" b="1" dirty="0">
                <a:solidFill>
                  <a:srgbClr val="000000"/>
                </a:solidFill>
                <a:latin typeface="Arial Narrow" panose="020B0606020202030204" pitchFamily="34" charset="0"/>
                <a:cs typeface="Arial" panose="020B0604020202020204" pitchFamily="34" charset="0"/>
              </a:rPr>
              <a:t>4. </a:t>
            </a:r>
            <a:r>
              <a:rPr lang="es-MX" sz="1400" dirty="0">
                <a:solidFill>
                  <a:srgbClr val="000000"/>
                </a:solidFill>
                <a:latin typeface="Arial Narrow" panose="020B0606020202030204" pitchFamily="34" charset="0"/>
                <a:cs typeface="Arial" panose="020B0604020202020204" pitchFamily="34" charset="0"/>
              </a:rPr>
              <a:t>La expresión </a:t>
            </a:r>
            <a:r>
              <a:rPr lang="es-MX" sz="1400" b="1" dirty="0">
                <a:solidFill>
                  <a:srgbClr val="000000"/>
                </a:solidFill>
                <a:latin typeface="Arial Narrow" panose="020B0606020202030204" pitchFamily="34" charset="0"/>
                <a:cs typeface="Arial" panose="020B0604020202020204" pitchFamily="34" charset="0"/>
              </a:rPr>
              <a:t>SÍ</a:t>
            </a:r>
            <a:r>
              <a:rPr lang="es-MX" sz="1400" dirty="0">
                <a:solidFill>
                  <a:srgbClr val="000000"/>
                </a:solidFill>
                <a:latin typeface="Arial Narrow" panose="020B0606020202030204" pitchFamily="34" charset="0"/>
                <a:cs typeface="Arial" panose="020B0604020202020204" pitchFamily="34" charset="0"/>
              </a:rPr>
              <a:t> constituye violencia verbal/</a:t>
            </a:r>
            <a:r>
              <a:rPr lang="es-MX" sz="1400" b="1" dirty="0">
                <a:solidFill>
                  <a:srgbClr val="000000"/>
                </a:solidFill>
                <a:latin typeface="Arial Narrow" panose="020B0606020202030204" pitchFamily="34" charset="0"/>
                <a:cs typeface="Arial" panose="020B0604020202020204" pitchFamily="34" charset="0"/>
              </a:rPr>
              <a:t>escrita</a:t>
            </a:r>
            <a:r>
              <a:rPr lang="es-MX" sz="1400" dirty="0">
                <a:solidFill>
                  <a:srgbClr val="000000"/>
                </a:solidFill>
                <a:latin typeface="Arial Narrow" panose="020B0606020202030204" pitchFamily="34" charset="0"/>
                <a:cs typeface="Arial" panose="020B0604020202020204" pitchFamily="34" charset="0"/>
              </a:rPr>
              <a:t>; se efectuó mediante la publicación de un comentario en una red social (Instagram). </a:t>
            </a:r>
          </a:p>
          <a:p>
            <a:pPr marL="0" indent="0" algn="just">
              <a:spcBef>
                <a:spcPts val="0"/>
              </a:spcBef>
              <a:buNone/>
              <a:defRPr/>
            </a:pPr>
            <a:r>
              <a:rPr lang="es-MX" sz="1400" b="1" dirty="0">
                <a:solidFill>
                  <a:srgbClr val="000000"/>
                </a:solidFill>
                <a:latin typeface="Arial Narrow" panose="020B0606020202030204" pitchFamily="34" charset="0"/>
                <a:cs typeface="Arial" panose="020B0604020202020204" pitchFamily="34" charset="0"/>
              </a:rPr>
              <a:t>5. </a:t>
            </a:r>
            <a:r>
              <a:rPr lang="es-MX" sz="1400" dirty="0">
                <a:solidFill>
                  <a:srgbClr val="000000"/>
                </a:solidFill>
                <a:latin typeface="Arial Narrow" panose="020B0606020202030204" pitchFamily="34" charset="0"/>
                <a:cs typeface="Arial" panose="020B0604020202020204" pitchFamily="34" charset="0"/>
              </a:rPr>
              <a:t>La expresión denunciada fue perpetrada por una persona física, usuaria de Instagram. </a:t>
            </a:r>
          </a:p>
          <a:p>
            <a:pPr marL="0" indent="0" algn="just">
              <a:spcBef>
                <a:spcPts val="0"/>
              </a:spcBef>
              <a:buNone/>
              <a:defRPr/>
            </a:pPr>
            <a:endParaRPr lang="es-MX" sz="1400" dirty="0">
              <a:solidFill>
                <a:srgbClr val="000000"/>
              </a:solidFill>
              <a:latin typeface="Arial Narrow" panose="020B0606020202030204" pitchFamily="34" charset="0"/>
              <a:cs typeface="Arial" panose="020B0604020202020204" pitchFamily="34" charset="0"/>
            </a:endParaRPr>
          </a:p>
          <a:p>
            <a:pPr marL="0" indent="0" algn="just">
              <a:spcBef>
                <a:spcPts val="0"/>
              </a:spcBef>
              <a:buNone/>
              <a:defRPr/>
            </a:pPr>
            <a:r>
              <a:rPr lang="es-MX" sz="1600" b="1" dirty="0"/>
              <a:t>Comisión de Quejas ordenó a la red social “Facebook” que, de manera inmediata y en un plazo que no podía exceder de 24 horas, retirara la publicación.</a:t>
            </a:r>
            <a:endParaRPr lang="es-MX" sz="1400" b="1" dirty="0">
              <a:latin typeface="Arial" panose="020B0604020202020204" pitchFamily="34" charset="0"/>
              <a:cs typeface="Arial" panose="020B0604020202020204" pitchFamily="34" charset="0"/>
            </a:endParaRPr>
          </a:p>
        </p:txBody>
      </p:sp>
      <p:sp>
        <p:nvSpPr>
          <p:cNvPr id="4" name="Título 3">
            <a:extLst>
              <a:ext uri="{FF2B5EF4-FFF2-40B4-BE49-F238E27FC236}">
                <a16:creationId xmlns:a16="http://schemas.microsoft.com/office/drawing/2014/main" id="{3158A9FF-EF09-4C1C-BED2-7DAF4E6D14AD}"/>
              </a:ext>
            </a:extLst>
          </p:cNvPr>
          <p:cNvSpPr>
            <a:spLocks noGrp="1"/>
          </p:cNvSpPr>
          <p:nvPr>
            <p:ph type="title"/>
          </p:nvPr>
        </p:nvSpPr>
        <p:spPr>
          <a:xfrm>
            <a:off x="5566005" y="340446"/>
            <a:ext cx="5021611" cy="551951"/>
          </a:xfrm>
        </p:spPr>
        <p:txBody>
          <a:bodyPr>
            <a:normAutofit fontScale="90000"/>
          </a:bodyPr>
          <a:lstStyle/>
          <a:p>
            <a:r>
              <a:rPr lang="es-MX" dirty="0"/>
              <a:t>Casos: Diputada Federal por Azcapotzalco, CdMx</a:t>
            </a:r>
          </a:p>
        </p:txBody>
      </p:sp>
    </p:spTree>
    <p:extLst>
      <p:ext uri="{BB962C8B-B14F-4D97-AF65-F5344CB8AC3E}">
        <p14:creationId xmlns:p14="http://schemas.microsoft.com/office/powerpoint/2010/main" val="237464070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CEA130F8-DBD9-4136-8AEF-308D9A99B02D}"/>
              </a:ext>
            </a:extLst>
          </p:cNvPr>
          <p:cNvSpPr>
            <a:spLocks noGrp="1"/>
          </p:cNvSpPr>
          <p:nvPr>
            <p:ph idx="1"/>
          </p:nvPr>
        </p:nvSpPr>
        <p:spPr>
          <a:xfrm>
            <a:off x="315885" y="892395"/>
            <a:ext cx="11577412" cy="5965605"/>
          </a:xfrm>
        </p:spPr>
        <p:txBody>
          <a:bodyPr/>
          <a:lstStyle/>
          <a:p>
            <a:pPr algn="just"/>
            <a:r>
              <a:rPr lang="es-MX" sz="1300" dirty="0">
                <a:latin typeface="Arial" panose="020B0604020202020204" pitchFamily="34" charset="0"/>
                <a:cs typeface="Arial" panose="020B0604020202020204" pitchFamily="34" charset="0"/>
              </a:rPr>
              <a:t>Sala Especializada del TEPJF en el SRE-PSC-164/2021 (17 septiembre 2021) determinó la existencia de violencia política contra mujeres en razón de género respecto de la expresión: “El pervertido de Mario Delgado le regaló  la candidatura a la gata de </a:t>
            </a:r>
            <a:r>
              <a:rPr lang="es-MX" sz="1300" dirty="0" err="1">
                <a:latin typeface="Arial" panose="020B0604020202020204" pitchFamily="34" charset="0"/>
                <a:cs typeface="Arial" panose="020B0604020202020204" pitchFamily="34" charset="0"/>
              </a:rPr>
              <a:t>Gabrila</a:t>
            </a:r>
            <a:r>
              <a:rPr lang="es-MX" sz="1300" dirty="0">
                <a:latin typeface="Arial" panose="020B0604020202020204" pitchFamily="34" charset="0"/>
                <a:cs typeface="Arial" panose="020B0604020202020204" pitchFamily="34" charset="0"/>
              </a:rPr>
              <a:t> </a:t>
            </a:r>
            <a:r>
              <a:rPr lang="es-MX" sz="1300" dirty="0" err="1">
                <a:latin typeface="Arial" panose="020B0604020202020204" pitchFamily="34" charset="0"/>
                <a:cs typeface="Arial" panose="020B0604020202020204" pitchFamily="34" charset="0"/>
              </a:rPr>
              <a:t>Jimenez</a:t>
            </a:r>
            <a:r>
              <a:rPr lang="es-MX" sz="1300" dirty="0">
                <a:latin typeface="Arial" panose="020B0604020202020204" pitchFamily="34" charset="0"/>
                <a:cs typeface="Arial" panose="020B0604020202020204" pitchFamily="34" charset="0"/>
              </a:rPr>
              <a:t> (sic) a cambio de sus nalguitas”, por lo siguiente:</a:t>
            </a:r>
          </a:p>
          <a:p>
            <a:pPr algn="just"/>
            <a:r>
              <a:rPr lang="es-MX" sz="1300" dirty="0">
                <a:latin typeface="Arial" panose="020B0604020202020204" pitchFamily="34" charset="0"/>
                <a:cs typeface="Arial" panose="020B0604020202020204" pitchFamily="34" charset="0"/>
              </a:rPr>
              <a:t>El comentario se realizó respecto de un video que señalaba que un aspirante hombre a un cargo de elección popular fue desplazado por una mujer sin experiencia ni preparación (en referencia a la quejosa). </a:t>
            </a:r>
          </a:p>
          <a:p>
            <a:pPr algn="just"/>
            <a:r>
              <a:rPr lang="es-MX" sz="1300" dirty="0">
                <a:solidFill>
                  <a:srgbClr val="555555"/>
                </a:solidFill>
                <a:latin typeface="Arial" panose="020B0604020202020204" pitchFamily="34" charset="0"/>
                <a:cs typeface="Arial" panose="020B0604020202020204" pitchFamily="34" charset="0"/>
              </a:rPr>
              <a:t>La </a:t>
            </a:r>
            <a:r>
              <a:rPr lang="es-MX" sz="1300" dirty="0">
                <a:latin typeface="Arial" panose="020B0604020202020204" pitchFamily="34" charset="0"/>
                <a:cs typeface="Arial" panose="020B0604020202020204" pitchFamily="34" charset="0"/>
              </a:rPr>
              <a:t>expresión buscó descalificar a la candidata mujer atribuyendo que obtuvo la candidatura gracias al apoyo de un hombre a cambio de un favor sexual.</a:t>
            </a:r>
          </a:p>
          <a:p>
            <a:pPr algn="just"/>
            <a:r>
              <a:rPr lang="es-MX" sz="1300" dirty="0">
                <a:latin typeface="Arial" panose="020B0604020202020204" pitchFamily="34" charset="0"/>
                <a:cs typeface="Arial" panose="020B0604020202020204" pitchFamily="34" charset="0"/>
              </a:rPr>
              <a:t>Se actualizó la violencia psicológica en contra de la denunciante, pues buscó humillarla frente al resto de las personas usuarias de la red social, al atribuirle que obtuvo la candidatura por la realización de un acto de naturaleza sexual.</a:t>
            </a:r>
          </a:p>
          <a:p>
            <a:pPr algn="just"/>
            <a:r>
              <a:rPr lang="es-MX" sz="1300" dirty="0">
                <a:latin typeface="Arial" panose="020B0604020202020204" pitchFamily="34" charset="0"/>
                <a:cs typeface="Arial" panose="020B0604020202020204" pitchFamily="34" charset="0"/>
              </a:rPr>
              <a:t>El comentario es de índole sexual al atribuir a la denunciante una conducta sexual efectuada para la obtención de una candidatura en perjuicio de su libertad y colocándola como un objeto frente a los hombres que detentan el poder.</a:t>
            </a:r>
          </a:p>
          <a:p>
            <a:pPr algn="just"/>
            <a:r>
              <a:rPr lang="es-MX" sz="1300" dirty="0">
                <a:latin typeface="Arial" panose="020B0604020202020204" pitchFamily="34" charset="0"/>
                <a:cs typeface="Arial" panose="020B0604020202020204" pitchFamily="34" charset="0"/>
              </a:rPr>
              <a:t>El contenido del mensaje y del comentario en Instagram, en su conjunto, actualizan tanto la VIOLENCIA PSICOLÓGICA, DIGITAL, VERBAL COMO LA VIOLENCIA SIMBÓLICA, ya que constituyeron un ataque a la denunciante al emplear palabras ofensivas e insinuaciones para impedir el pleno ejercicio de sus derechos políticos, también pretendía deslegitimar a la denunciante al negarle habilidades para su desempeño en la esfera política y atribuir sus logros a su supuesta relación con un hombre y a presuntos favores sexuales.</a:t>
            </a:r>
          </a:p>
          <a:p>
            <a:pPr algn="just"/>
            <a:r>
              <a:rPr lang="es-MX" sz="1300" dirty="0">
                <a:latin typeface="Arial" panose="020B0604020202020204" pitchFamily="34" charset="0"/>
                <a:cs typeface="Arial" panose="020B0604020202020204" pitchFamily="34" charset="0"/>
              </a:rPr>
              <a:t>Las manifestaciones tienen como finalidad impedir el ejercicio de los derechos políticos de la denunciante, y se basan en estereotipos de género que le niegan la capacidad para ejercer algún cargo en particular.</a:t>
            </a:r>
          </a:p>
          <a:p>
            <a:pPr marL="0" indent="0" algn="just">
              <a:buNone/>
            </a:pPr>
            <a:endParaRPr lang="es-MX" sz="800" dirty="0">
              <a:latin typeface="Arial" panose="020B0604020202020204" pitchFamily="34" charset="0"/>
              <a:cs typeface="Arial" panose="020B0604020202020204" pitchFamily="34" charset="0"/>
            </a:endParaRPr>
          </a:p>
          <a:p>
            <a:pPr marL="0" indent="0" algn="just">
              <a:buNone/>
            </a:pPr>
            <a:r>
              <a:rPr lang="es-MX" sz="1300" dirty="0">
                <a:latin typeface="Arial" panose="020B0604020202020204" pitchFamily="34" charset="0"/>
                <a:cs typeface="Arial" panose="020B0604020202020204" pitchFamily="34" charset="0"/>
              </a:rPr>
              <a:t>Sala Especializada al tener por acreditada la infracción ordenó lo siguiente:</a:t>
            </a:r>
          </a:p>
          <a:p>
            <a:pPr marL="0" algn="just"/>
            <a:r>
              <a:rPr lang="es-MX" sz="1300" dirty="0">
                <a:latin typeface="Arial" panose="020B0604020202020204" pitchFamily="34" charset="0"/>
                <a:cs typeface="Arial" panose="020B0604020202020204" pitchFamily="34" charset="0"/>
              </a:rPr>
              <a:t>Ordenó retirar las publicaciones violentas en forma permanente, en un plazo de 8 horas.</a:t>
            </a:r>
          </a:p>
          <a:p>
            <a:pPr marL="0" algn="just"/>
            <a:r>
              <a:rPr lang="es-MX" sz="1300" dirty="0">
                <a:latin typeface="Arial" panose="020B0604020202020204" pitchFamily="34" charset="0"/>
                <a:cs typeface="Arial" panose="020B0604020202020204" pitchFamily="34" charset="0"/>
              </a:rPr>
              <a:t>Publicar el extracto de la sentencia en las redes sociales del denunciado por 15 días naturales.</a:t>
            </a:r>
          </a:p>
          <a:p>
            <a:pPr marL="0" algn="just"/>
            <a:r>
              <a:rPr lang="es-MX" sz="1300" dirty="0">
                <a:latin typeface="Arial" panose="020B0604020202020204" pitchFamily="34" charset="0"/>
                <a:cs typeface="Arial" panose="020B0604020202020204" pitchFamily="34" charset="0"/>
              </a:rPr>
              <a:t>Por 15 días naturales en la misma cuenta de la red social en que publicaron los mensajes infractores ofrecer una </a:t>
            </a:r>
            <a:r>
              <a:rPr lang="es-MX" sz="1300" b="1" u="sng" dirty="0">
                <a:latin typeface="Arial" panose="020B0604020202020204" pitchFamily="34" charset="0"/>
                <a:cs typeface="Arial" panose="020B0604020202020204" pitchFamily="34" charset="0"/>
              </a:rPr>
              <a:t>disculpa pública</a:t>
            </a:r>
            <a:r>
              <a:rPr lang="es-MX" sz="1300" dirty="0">
                <a:latin typeface="Arial" panose="020B0604020202020204" pitchFamily="34" charset="0"/>
                <a:cs typeface="Arial" panose="020B0604020202020204" pitchFamily="34" charset="0"/>
              </a:rPr>
              <a:t>, con el mensaje siguiente: “Ofrezco una disculpa a Gabriela Georgina Jiménez Godoy, por los indebidos mensajes que realicé en la red social Instagram, los cuales le afectaron como entonces candidata a una diputación federal, porque mis expresiones fueron ofensivas, discriminatorias y generaron violencia política por motivos de género.”</a:t>
            </a:r>
          </a:p>
          <a:p>
            <a:pPr marL="0" algn="just">
              <a:spcBef>
                <a:spcPts val="0"/>
              </a:spcBef>
              <a:spcAft>
                <a:spcPts val="0"/>
              </a:spcAft>
            </a:pPr>
            <a:r>
              <a:rPr lang="es-MX" sz="1300" dirty="0">
                <a:latin typeface="Arial" panose="020B0604020202020204" pitchFamily="34" charset="0"/>
                <a:cs typeface="Arial" panose="020B0604020202020204" pitchFamily="34" charset="0"/>
              </a:rPr>
              <a:t>Se ordenó inscribir a Amalia Berenice Sánchez Zúñiga y a José Eduardo Ibáñez Gómez por un periodo de 4 años en el Registro Nacional de Personas Sancionadas en Materia Política contras las Mujeres en Razón de Género del INE.</a:t>
            </a:r>
          </a:p>
          <a:p>
            <a:pPr marL="0" algn="just">
              <a:spcBef>
                <a:spcPts val="0"/>
              </a:spcBef>
              <a:spcAft>
                <a:spcPts val="0"/>
              </a:spcAft>
            </a:pPr>
            <a:endParaRPr lang="es-MX" sz="1300" dirty="0">
              <a:highlight>
                <a:srgbClr val="00FF00"/>
              </a:highlight>
              <a:latin typeface="Arial" panose="020B0604020202020204" pitchFamily="34" charset="0"/>
              <a:cs typeface="Arial" panose="020B0604020202020204" pitchFamily="34" charset="0"/>
            </a:endParaRPr>
          </a:p>
        </p:txBody>
      </p:sp>
      <p:sp>
        <p:nvSpPr>
          <p:cNvPr id="4" name="Título 3">
            <a:extLst>
              <a:ext uri="{FF2B5EF4-FFF2-40B4-BE49-F238E27FC236}">
                <a16:creationId xmlns:a16="http://schemas.microsoft.com/office/drawing/2014/main" id="{3158A9FF-EF09-4C1C-BED2-7DAF4E6D14AD}"/>
              </a:ext>
            </a:extLst>
          </p:cNvPr>
          <p:cNvSpPr>
            <a:spLocks noGrp="1"/>
          </p:cNvSpPr>
          <p:nvPr>
            <p:ph type="title"/>
          </p:nvPr>
        </p:nvSpPr>
        <p:spPr>
          <a:xfrm>
            <a:off x="5566005" y="340446"/>
            <a:ext cx="5021611" cy="551951"/>
          </a:xfrm>
        </p:spPr>
        <p:txBody>
          <a:bodyPr>
            <a:normAutofit fontScale="90000"/>
          </a:bodyPr>
          <a:lstStyle/>
          <a:p>
            <a:r>
              <a:rPr lang="es-MX" dirty="0"/>
              <a:t>Casos: Diputada Federal por Azcapotzalco, CdMx</a:t>
            </a:r>
          </a:p>
        </p:txBody>
      </p:sp>
    </p:spTree>
    <p:extLst>
      <p:ext uri="{BB962C8B-B14F-4D97-AF65-F5344CB8AC3E}">
        <p14:creationId xmlns:p14="http://schemas.microsoft.com/office/powerpoint/2010/main" val="3466140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55F57E0E-E5BF-457A-8DE2-448AEF9EE259}"/>
              </a:ext>
            </a:extLst>
          </p:cNvPr>
          <p:cNvSpPr>
            <a:spLocks noGrp="1"/>
          </p:cNvSpPr>
          <p:nvPr>
            <p:ph idx="1"/>
          </p:nvPr>
        </p:nvSpPr>
        <p:spPr>
          <a:xfrm>
            <a:off x="0" y="892395"/>
            <a:ext cx="12101804" cy="4787900"/>
          </a:xfrm>
        </p:spPr>
        <p:txBody>
          <a:bodyPr/>
          <a:lstStyle/>
          <a:p>
            <a:pPr algn="just"/>
            <a:r>
              <a:rPr lang="es-MX" sz="1600" dirty="0">
                <a:latin typeface="Arial" panose="020B0604020202020204" pitchFamily="34" charset="0"/>
                <a:cs typeface="Arial" panose="020B0604020202020204" pitchFamily="34" charset="0"/>
              </a:rPr>
              <a:t>A nivel nacional, 88.4% de la mujeres que viven violencia deciden no denunciar.</a:t>
            </a:r>
          </a:p>
          <a:p>
            <a:pPr algn="just"/>
            <a:r>
              <a:rPr lang="es-MX" sz="1600" dirty="0">
                <a:latin typeface="Arial" panose="020B0604020202020204" pitchFamily="34" charset="0"/>
                <a:cs typeface="Arial" panose="020B0604020202020204" pitchFamily="34" charset="0"/>
              </a:rPr>
              <a:t>Por tanto, el 93.6% de los delitos contra las mujeres no son denunciados. </a:t>
            </a:r>
          </a:p>
          <a:p>
            <a:pPr algn="just"/>
            <a:r>
              <a:rPr lang="es-MX" sz="1600" dirty="0">
                <a:latin typeface="Arial" panose="020B0604020202020204" pitchFamily="34" charset="0"/>
                <a:cs typeface="Arial" panose="020B0604020202020204" pitchFamily="34" charset="0"/>
              </a:rPr>
              <a:t>No se denuncian la violencia que sufren las mujeres porque no confían en las autoridades y los agresores no serán castigados.</a:t>
            </a:r>
          </a:p>
          <a:p>
            <a:pPr algn="just"/>
            <a:r>
              <a:rPr lang="es-MX" sz="1600" b="1" dirty="0">
                <a:latin typeface="Arial" panose="020B0604020202020204" pitchFamily="34" charset="0"/>
                <a:cs typeface="Arial" panose="020B0604020202020204" pitchFamily="34" charset="0"/>
              </a:rPr>
              <a:t>2020</a:t>
            </a:r>
            <a:r>
              <a:rPr lang="es-MX" sz="1600" dirty="0">
                <a:latin typeface="Arial" panose="020B0604020202020204" pitchFamily="34" charset="0"/>
                <a:cs typeface="Arial" panose="020B0604020202020204" pitchFamily="34" charset="0"/>
              </a:rPr>
              <a:t>: 939 FEMINICIDIOS (aproximadamente 2 a 3 mujeres al día son asesinadas en México).</a:t>
            </a:r>
          </a:p>
          <a:p>
            <a:pPr algn="just"/>
            <a:r>
              <a:rPr lang="es-MX" sz="1600" b="1" dirty="0">
                <a:latin typeface="Arial" panose="020B0604020202020204" pitchFamily="34" charset="0"/>
                <a:cs typeface="Arial" panose="020B0604020202020204" pitchFamily="34" charset="0"/>
              </a:rPr>
              <a:t>2021</a:t>
            </a:r>
            <a:r>
              <a:rPr lang="es-MX" sz="1600" dirty="0">
                <a:latin typeface="Arial" panose="020B0604020202020204" pitchFamily="34" charset="0"/>
                <a:cs typeface="Arial" panose="020B0604020202020204" pitchFamily="34" charset="0"/>
              </a:rPr>
              <a:t>:  969 FEMINICIDIOS (aproximadamente 2 a 3 mujeres al día son asesinadas en México).</a:t>
            </a:r>
          </a:p>
          <a:p>
            <a:r>
              <a:rPr lang="es-MX" sz="1600" b="1" dirty="0">
                <a:latin typeface="Arial" panose="020B0604020202020204" pitchFamily="34" charset="0"/>
                <a:cs typeface="Arial" panose="020B0604020202020204" pitchFamily="34" charset="0"/>
              </a:rPr>
              <a:t>FEMINICIDIO</a:t>
            </a:r>
            <a:r>
              <a:rPr lang="es-MX" sz="1600" dirty="0">
                <a:latin typeface="Arial" panose="020B0604020202020204" pitchFamily="34" charset="0"/>
                <a:cs typeface="Arial" panose="020B0604020202020204" pitchFamily="34" charset="0"/>
              </a:rPr>
              <a:t>: Es la muerte violenta de las mujeres por razones de género (victima presenta signos de violencia sexual; o lesiones o mutilaciones; haya existido entre el activo y la victima una relación sentimental, afectiva o de confianza y antecedentes de cualquier tipo de violencia en el ámbito familiar, laboral o escolar, del sujeto activo en contra de la víctima; amenazas de muerte, acoso o lesiones del sujeto activo en contra de la víctima; el cuerpo de la víctima sea expuesto o exhibido en un lugar público.</a:t>
            </a:r>
          </a:p>
          <a:p>
            <a:pPr algn="just"/>
            <a:r>
              <a:rPr lang="es-MX" sz="1600" dirty="0">
                <a:latin typeface="Arial" panose="020B0604020202020204" pitchFamily="34" charset="0"/>
                <a:cs typeface="Arial" panose="020B0604020202020204" pitchFamily="34" charset="0"/>
              </a:rPr>
              <a:t>Feminicidio es la forma más extrema de violencia contra la mujer; la violencia tiene su origen en la desigualdad de género, es decir, en la posición de subordinación, marginalidad y riesgo en el cual éstas se  encuentran respecto de los hombres.</a:t>
            </a:r>
          </a:p>
          <a:p>
            <a:pPr algn="just"/>
            <a:r>
              <a:rPr lang="es-MX" sz="1600" b="1" dirty="0">
                <a:latin typeface="Arial" panose="020B0604020202020204" pitchFamily="34" charset="0"/>
                <a:cs typeface="Arial" panose="020B0604020202020204" pitchFamily="34" charset="0"/>
              </a:rPr>
              <a:t>2020</a:t>
            </a:r>
            <a:r>
              <a:rPr lang="es-MX" sz="1600" dirty="0">
                <a:latin typeface="Arial" panose="020B0604020202020204" pitchFamily="34" charset="0"/>
                <a:cs typeface="Arial" panose="020B0604020202020204" pitchFamily="34" charset="0"/>
              </a:rPr>
              <a:t>: 16,545 mujeres denunciaron ser victimas de VIOLACIÓN SEXUAL (aproximadamente 45 mujeres al día son violadas, casi 2 mujeres cada hora).</a:t>
            </a:r>
          </a:p>
          <a:p>
            <a:pPr algn="just"/>
            <a:r>
              <a:rPr lang="es-MX" sz="1600" b="1" dirty="0">
                <a:effectLst/>
                <a:latin typeface="Arial" panose="020B0604020202020204" pitchFamily="34" charset="0"/>
                <a:ea typeface="Calibri" panose="020F0502020204030204" pitchFamily="34" charset="0"/>
                <a:cs typeface="Times New Roman" panose="02020603050405020304" pitchFamily="18" charset="0"/>
              </a:rPr>
              <a:t>2021</a:t>
            </a:r>
            <a:r>
              <a:rPr lang="es-MX" sz="1600" dirty="0">
                <a:effectLst/>
                <a:latin typeface="Arial" panose="020B0604020202020204" pitchFamily="34" charset="0"/>
                <a:ea typeface="Calibri" panose="020F0502020204030204" pitchFamily="34" charset="0"/>
                <a:cs typeface="Times New Roman" panose="02020603050405020304" pitchFamily="18" charset="0"/>
              </a:rPr>
              <a:t>: 21,188 mujeres denunciaron ser víctimas de Violación Sexual (aproximadamente 58 mujeres </a:t>
            </a:r>
            <a:r>
              <a:rPr lang="es-MX" sz="1600" dirty="0">
                <a:latin typeface="Arial" panose="020B0604020202020204" pitchFamily="34" charset="0"/>
                <a:cs typeface="Arial" panose="020B0604020202020204" pitchFamily="34" charset="0"/>
              </a:rPr>
              <a:t>al día son violadas)</a:t>
            </a:r>
          </a:p>
          <a:p>
            <a:pPr algn="just"/>
            <a:r>
              <a:rPr lang="es-MX" sz="1600" dirty="0">
                <a:latin typeface="Arial" panose="020B0604020202020204" pitchFamily="34" charset="0"/>
                <a:cs typeface="Arial" panose="020B0604020202020204" pitchFamily="34" charset="0"/>
              </a:rPr>
              <a:t>Violencia contra las mujeres: violencia doméstica, intrafamiliar o de pareja (se ha quintuplicado en algunos países por la pandemia de COVID-19); hostigamiento sexual.</a:t>
            </a:r>
          </a:p>
          <a:p>
            <a:pPr algn="just"/>
            <a:r>
              <a:rPr lang="es-MX" sz="1600" dirty="0">
                <a:latin typeface="Arial" panose="020B0604020202020204" pitchFamily="34" charset="0"/>
                <a:cs typeface="Arial" panose="020B0604020202020204" pitchFamily="34" charset="0"/>
              </a:rPr>
              <a:t>Las mujeres se sienten más inseguras que los hombres en cualquier espacio público: en el transporte público (75%) y en la calle (74.6%).</a:t>
            </a:r>
          </a:p>
          <a:p>
            <a:pPr algn="just"/>
            <a:r>
              <a:rPr lang="es-MX" sz="1600" dirty="0">
                <a:latin typeface="Arial" panose="020B0604020202020204" pitchFamily="34" charset="0"/>
                <a:cs typeface="Arial" panose="020B0604020202020204" pitchFamily="34" charset="0"/>
              </a:rPr>
              <a:t>Mujeres que pertenecen a grupos vulnerables son más violentadas y discriminadas (mujer, indígena y en situación de pobreza).</a:t>
            </a:r>
          </a:p>
          <a:p>
            <a:pPr algn="just"/>
            <a:r>
              <a:rPr lang="es-MX" sz="1600" dirty="0">
                <a:latin typeface="Arial" panose="020B0604020202020204" pitchFamily="34" charset="0"/>
                <a:cs typeface="Arial" panose="020B0604020202020204" pitchFamily="34" charset="0"/>
              </a:rPr>
              <a:t>Las mujeres son muy vulnerables en los espacios digitales (difusión de imágenes o videos íntimos; insultos sobre su aspecto físico o denostaciones).</a:t>
            </a:r>
          </a:p>
        </p:txBody>
      </p:sp>
      <p:sp>
        <p:nvSpPr>
          <p:cNvPr id="3" name="Título 2">
            <a:extLst>
              <a:ext uri="{FF2B5EF4-FFF2-40B4-BE49-F238E27FC236}">
                <a16:creationId xmlns:a16="http://schemas.microsoft.com/office/drawing/2014/main" id="{03B38E83-9A67-4A53-9CF1-CC1D4EB6C828}"/>
              </a:ext>
            </a:extLst>
          </p:cNvPr>
          <p:cNvSpPr>
            <a:spLocks noGrp="1"/>
          </p:cNvSpPr>
          <p:nvPr>
            <p:ph type="title"/>
          </p:nvPr>
        </p:nvSpPr>
        <p:spPr>
          <a:xfrm>
            <a:off x="5390606" y="340445"/>
            <a:ext cx="5466805" cy="551950"/>
          </a:xfrm>
        </p:spPr>
        <p:txBody>
          <a:bodyPr>
            <a:normAutofit/>
          </a:bodyPr>
          <a:lstStyle/>
          <a:p>
            <a:pPr algn="ctr"/>
            <a:r>
              <a:rPr lang="es-MX" dirty="0">
                <a:latin typeface="Arial Narrow" panose="020B0606020202030204" pitchFamily="34" charset="0"/>
              </a:rPr>
              <a:t>Datos de violencia contra mujeres en México</a:t>
            </a:r>
          </a:p>
        </p:txBody>
      </p:sp>
    </p:spTree>
    <p:extLst>
      <p:ext uri="{BB962C8B-B14F-4D97-AF65-F5344CB8AC3E}">
        <p14:creationId xmlns:p14="http://schemas.microsoft.com/office/powerpoint/2010/main" val="87853884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CEA130F8-DBD9-4136-8AEF-308D9A99B02D}"/>
              </a:ext>
            </a:extLst>
          </p:cNvPr>
          <p:cNvSpPr>
            <a:spLocks noGrp="1"/>
          </p:cNvSpPr>
          <p:nvPr>
            <p:ph idx="1"/>
          </p:nvPr>
        </p:nvSpPr>
        <p:spPr>
          <a:xfrm>
            <a:off x="266007" y="915979"/>
            <a:ext cx="11704320" cy="5942021"/>
          </a:xfrm>
        </p:spPr>
        <p:txBody>
          <a:bodyPr/>
          <a:lstStyle/>
          <a:p>
            <a:pPr algn="just"/>
            <a:r>
              <a:rPr lang="es-MX" sz="1500" b="1" dirty="0">
                <a:latin typeface="Arial" panose="020B0604020202020204" pitchFamily="34" charset="0"/>
                <a:cs typeface="Arial" panose="020B0604020202020204" pitchFamily="34" charset="0"/>
              </a:rPr>
              <a:t>ACQyD-INE-75/2021 </a:t>
            </a:r>
            <a:r>
              <a:rPr lang="es-MX" sz="1500" dirty="0">
                <a:latin typeface="Arial" panose="020B0604020202020204" pitchFamily="34" charset="0"/>
                <a:cs typeface="Arial" panose="020B0604020202020204" pitchFamily="34" charset="0"/>
              </a:rPr>
              <a:t>(26 abril 2021) Procedente medida cautelar. </a:t>
            </a:r>
            <a:r>
              <a:rPr lang="es-MX" sz="1500" b="1" dirty="0">
                <a:latin typeface="Arial" panose="020B0604020202020204" pitchFamily="34" charset="0"/>
                <a:cs typeface="Arial" panose="020B0604020202020204" pitchFamily="34" charset="0"/>
              </a:rPr>
              <a:t>No impugnado</a:t>
            </a:r>
            <a:endParaRPr lang="es-MX" sz="1500" dirty="0">
              <a:latin typeface="Arial" panose="020B0604020202020204" pitchFamily="34" charset="0"/>
              <a:cs typeface="Arial" panose="020B0604020202020204" pitchFamily="34" charset="0"/>
            </a:endParaRPr>
          </a:p>
          <a:p>
            <a:pPr algn="just"/>
            <a:r>
              <a:rPr lang="es-MX" sz="1500" b="1" dirty="0">
                <a:latin typeface="Arial" panose="020B0604020202020204" pitchFamily="34" charset="0"/>
                <a:cs typeface="Arial" panose="020B0604020202020204" pitchFamily="34" charset="0"/>
              </a:rPr>
              <a:t>Juanita Guerra Mena</a:t>
            </a:r>
            <a:r>
              <a:rPr lang="es-MX" sz="1500" dirty="0">
                <a:latin typeface="Arial" panose="020B0604020202020204" pitchFamily="34" charset="0"/>
                <a:cs typeface="Arial" panose="020B0604020202020204" pitchFamily="34" charset="0"/>
              </a:rPr>
              <a:t>, en su calidad de candidata a diputada federal de MORENA por el distrito federal 03, con cabecera en Cuautla, Morelos vs Quien Resulte responsable. </a:t>
            </a:r>
          </a:p>
          <a:p>
            <a:pPr algn="just"/>
            <a:r>
              <a:rPr lang="es-MX" sz="1500" dirty="0">
                <a:latin typeface="Arial" panose="020B0604020202020204" pitchFamily="34" charset="0"/>
                <a:cs typeface="Arial" panose="020B0604020202020204" pitchFamily="34" charset="0"/>
              </a:rPr>
              <a:t>Expediente: </a:t>
            </a:r>
            <a:r>
              <a:rPr lang="sv-SE" sz="1500" dirty="0">
                <a:latin typeface="Arial" panose="020B0604020202020204" pitchFamily="34" charset="0"/>
                <a:cs typeface="Arial" panose="020B0604020202020204" pitchFamily="34" charset="0"/>
              </a:rPr>
              <a:t>UT/SCG/PE/JGM/CG/121/PEF/137/2021</a:t>
            </a:r>
            <a:r>
              <a:rPr lang="es-MX" sz="1500" dirty="0">
                <a:latin typeface="Arial" panose="020B0604020202020204" pitchFamily="34" charset="0"/>
                <a:cs typeface="Arial" panose="020B0604020202020204" pitchFamily="34" charset="0"/>
              </a:rPr>
              <a:t>. </a:t>
            </a:r>
            <a:r>
              <a:rPr lang="es-MX" sz="1500" dirty="0">
                <a:highlight>
                  <a:srgbClr val="FFFF00"/>
                </a:highlight>
                <a:latin typeface="Arial" panose="020B0604020202020204" pitchFamily="34" charset="0"/>
                <a:cs typeface="Arial" panose="020B0604020202020204" pitchFamily="34" charset="0"/>
              </a:rPr>
              <a:t>(pendiente de resolver el Fondo)</a:t>
            </a:r>
          </a:p>
          <a:p>
            <a:pPr algn="just"/>
            <a:r>
              <a:rPr lang="es-MX" sz="1500" dirty="0">
                <a:latin typeface="Arial" panose="020B0604020202020204" pitchFamily="34" charset="0"/>
                <a:cs typeface="Arial" panose="020B0604020202020204" pitchFamily="34" charset="0"/>
              </a:rPr>
              <a:t>Procedente medida cautelar respecto 2 publicaciones realizadas por internautas “Morena Mor” e “Interdiario Cuautla”, ya que se advirtieron manifestaciones que generan en contra de la denunciante un impacto desproporcionado dada su calidad especial de mujer candidata.</a:t>
            </a:r>
          </a:p>
          <a:p>
            <a:pPr algn="just"/>
            <a:r>
              <a:rPr lang="es-ES_tradnl" sz="1500" dirty="0">
                <a:latin typeface="Arial" panose="020B0604020202020204" pitchFamily="34" charset="0"/>
                <a:cs typeface="Arial" panose="020B0604020202020204" pitchFamily="34" charset="0"/>
              </a:rPr>
              <a:t>Las expresiones</a:t>
            </a:r>
            <a:r>
              <a:rPr lang="es-ES_tradnl" sz="1500" b="1" i="1" dirty="0">
                <a:latin typeface="Arial" panose="020B0604020202020204" pitchFamily="34" charset="0"/>
                <a:cs typeface="Arial" panose="020B0604020202020204" pitchFamily="34" charset="0"/>
              </a:rPr>
              <a:t>: </a:t>
            </a:r>
            <a:r>
              <a:rPr lang="es-MX" sz="1500" b="1" i="1" dirty="0">
                <a:latin typeface="Arial" panose="020B0604020202020204" pitchFamily="34" charset="0"/>
                <a:cs typeface="Arial" panose="020B0604020202020204" pitchFamily="34" charset="0"/>
              </a:rPr>
              <a:t>“o a caso será que está buscando a su NUEVA CONQUISTA/PADRINO ahora que falleció el senador”  y la expresión “Quiero agradecer también hoy la presencia de mi novia, la licenciada Juanita Guerra Mena”.</a:t>
            </a:r>
          </a:p>
          <a:p>
            <a:pPr algn="just"/>
            <a:r>
              <a:rPr lang="es-MX" sz="1500" dirty="0">
                <a:latin typeface="Arial" panose="020B0604020202020204" pitchFamily="34" charset="0"/>
                <a:cs typeface="Arial" panose="020B0604020202020204" pitchFamily="34" charset="0"/>
              </a:rPr>
              <a:t>Las frases e imágenes refuerzan estereotipos y roles socialmente aceptados, mismos que, analizadas en su conjunto, constituyen </a:t>
            </a:r>
            <a:r>
              <a:rPr lang="es-MX" sz="1500" b="1" dirty="0">
                <a:latin typeface="Arial" panose="020B0604020202020204" pitchFamily="34" charset="0"/>
                <a:cs typeface="Arial" panose="020B0604020202020204" pitchFamily="34" charset="0"/>
              </a:rPr>
              <a:t>VIOLENCIA SIMBÓLICA en perjuicio de la denunciante.</a:t>
            </a:r>
          </a:p>
          <a:p>
            <a:pPr algn="just"/>
            <a:r>
              <a:rPr lang="es-MX" sz="1500" b="1" dirty="0">
                <a:latin typeface="Arial" panose="020B0604020202020204" pitchFamily="34" charset="0"/>
                <a:cs typeface="Arial" panose="020B0604020202020204" pitchFamily="34" charset="0"/>
              </a:rPr>
              <a:t>Se actualizaron los 5 elementos </a:t>
            </a:r>
            <a:r>
              <a:rPr lang="es-MX" sz="1500" dirty="0">
                <a:latin typeface="Arial" panose="020B0604020202020204" pitchFamily="34" charset="0"/>
                <a:cs typeface="Arial" panose="020B0604020202020204" pitchFamily="34" charset="0"/>
              </a:rPr>
              <a:t>emitidos</a:t>
            </a:r>
            <a:r>
              <a:rPr lang="es-MX" sz="1500" b="1" dirty="0">
                <a:latin typeface="Arial" panose="020B0604020202020204" pitchFamily="34" charset="0"/>
                <a:cs typeface="Arial" panose="020B0604020202020204" pitchFamily="34" charset="0"/>
              </a:rPr>
              <a:t> </a:t>
            </a:r>
            <a:r>
              <a:rPr lang="es-MX" sz="1500" dirty="0">
                <a:latin typeface="Arial" panose="020B0604020202020204" pitchFamily="34" charset="0"/>
                <a:cs typeface="Arial" panose="020B0604020202020204" pitchFamily="34" charset="0"/>
              </a:rPr>
              <a:t>por la Sala Superior del TEPJF en la jurisprudencia </a:t>
            </a:r>
            <a:r>
              <a:rPr lang="es-MX" sz="1500" b="1" dirty="0">
                <a:latin typeface="Arial" panose="020B0604020202020204" pitchFamily="34" charset="0"/>
                <a:cs typeface="Arial" panose="020B0604020202020204" pitchFamily="34" charset="0"/>
              </a:rPr>
              <a:t>21/2018:</a:t>
            </a:r>
          </a:p>
          <a:p>
            <a:pPr marL="342891" indent="-342891" algn="just">
              <a:spcBef>
                <a:spcPts val="0"/>
              </a:spcBef>
              <a:buFont typeface="+mj-lt"/>
              <a:buAutoNum type="arabicPeriod"/>
            </a:pPr>
            <a:r>
              <a:rPr lang="es-MX" sz="1500" dirty="0">
                <a:latin typeface="Arial" panose="020B0604020202020204" pitchFamily="34" charset="0"/>
                <a:cs typeface="Arial" panose="020B0604020202020204" pitchFamily="34" charset="0"/>
              </a:rPr>
              <a:t>SÍ se dirige a la denunciante por el hecho de ser mujer, generando un impacto diferenciado que le afecta desproporcionadamente, pues condicionan su actividad política a la presencia y/o apoyo de un hombre.</a:t>
            </a:r>
          </a:p>
          <a:p>
            <a:pPr marL="342891" indent="-342891" algn="just">
              <a:spcBef>
                <a:spcPts val="0"/>
              </a:spcBef>
              <a:buFont typeface="+mj-lt"/>
              <a:buAutoNum type="arabicPeriod"/>
            </a:pPr>
            <a:r>
              <a:rPr lang="es-MX" sz="1500" dirty="0">
                <a:latin typeface="Arial" panose="020B0604020202020204" pitchFamily="34" charset="0"/>
                <a:cs typeface="Arial" panose="020B0604020202020204" pitchFamily="34" charset="0"/>
              </a:rPr>
              <a:t>SÍ menoscaba el reconocimiento, goce y ejercicio de los derechos político-electorales de la denunciante a ser votada y de participación política; descalifica sus capacidades como mujer para el ejercicio y/o proyección política.</a:t>
            </a:r>
          </a:p>
          <a:p>
            <a:pPr marL="342891" indent="-342891" algn="just">
              <a:spcBef>
                <a:spcPts val="0"/>
              </a:spcBef>
              <a:buFont typeface="+mj-lt"/>
              <a:buAutoNum type="arabicPeriod"/>
            </a:pPr>
            <a:r>
              <a:rPr lang="es-MX" sz="1500" dirty="0">
                <a:latin typeface="Arial" panose="020B0604020202020204" pitchFamily="34" charset="0"/>
                <a:cs typeface="Arial" panose="020B0604020202020204" pitchFamily="34" charset="0"/>
              </a:rPr>
              <a:t>SÍ ocurren en el ejercicio de derechos político-electorales, ya que ostenta la calidad de candidata a diputada federal. </a:t>
            </a:r>
          </a:p>
          <a:p>
            <a:pPr marL="342891" indent="-342891" algn="just">
              <a:spcBef>
                <a:spcPts val="0"/>
              </a:spcBef>
              <a:buFont typeface="+mj-lt"/>
              <a:buAutoNum type="arabicPeriod"/>
            </a:pPr>
            <a:r>
              <a:rPr lang="es-MX" sz="1500" dirty="0">
                <a:latin typeface="Arial" panose="020B0604020202020204" pitchFamily="34" charset="0"/>
                <a:cs typeface="Arial" panose="020B0604020202020204" pitchFamily="34" charset="0"/>
              </a:rPr>
              <a:t>SÍ constituyen violencia escrita, simbólica y psicológica, pues se efectuó mediante publicaciones en una red social, dirigidas a poner en duda las capacidades de la denunciante para obtener un cargo de elección popular, en relación con la aprobación y/o apoyo de un hombre.</a:t>
            </a:r>
          </a:p>
          <a:p>
            <a:pPr marL="342891" indent="-342891" algn="just">
              <a:spcBef>
                <a:spcPts val="0"/>
              </a:spcBef>
              <a:buFont typeface="+mj-lt"/>
              <a:buAutoNum type="arabicPeriod"/>
            </a:pPr>
            <a:r>
              <a:rPr lang="es-MX" sz="1500" dirty="0">
                <a:latin typeface="Arial" panose="020B0604020202020204" pitchFamily="34" charset="0"/>
                <a:cs typeface="Arial" panose="020B0604020202020204" pitchFamily="34" charset="0"/>
              </a:rPr>
              <a:t>Las publicaciones denunciadas son perpetradas por 2 personas físicas, administradores de los perfiles de MORENA MOR y Interdiario de Cuautla de la red social Facebook.</a:t>
            </a:r>
          </a:p>
          <a:p>
            <a:pPr marL="0" indent="0" algn="just">
              <a:spcBef>
                <a:spcPts val="0"/>
              </a:spcBef>
              <a:buNone/>
              <a:defRPr/>
            </a:pPr>
            <a:r>
              <a:rPr lang="es-MX" sz="1500" b="1" dirty="0">
                <a:solidFill>
                  <a:srgbClr val="000000"/>
                </a:solidFill>
                <a:latin typeface="Arial" panose="020B0604020202020204" pitchFamily="34" charset="0"/>
                <a:cs typeface="Arial" panose="020B0604020202020204" pitchFamily="34" charset="0"/>
              </a:rPr>
              <a:t>Comisión de Quejas ordenó a </a:t>
            </a:r>
            <a:r>
              <a:rPr lang="es-MX" sz="1500" b="1" dirty="0">
                <a:latin typeface="Arial" panose="020B0604020202020204" pitchFamily="34" charset="0"/>
                <a:cs typeface="Arial" panose="020B0604020202020204" pitchFamily="34" charset="0"/>
              </a:rPr>
              <a:t>“Facebook” que, de manera inmediata y en un plazo que no podría excederse de 24 horas, contadas a partir de la notificación correspondiente retirara las publicaciones de “Morena Mor” e “</a:t>
            </a:r>
            <a:r>
              <a:rPr lang="es-MX" sz="1500" b="1" dirty="0" err="1">
                <a:latin typeface="Arial" panose="020B0604020202020204" pitchFamily="34" charset="0"/>
                <a:cs typeface="Arial" panose="020B0604020202020204" pitchFamily="34" charset="0"/>
              </a:rPr>
              <a:t>Interdiario</a:t>
            </a:r>
            <a:r>
              <a:rPr lang="es-MX" sz="1500" b="1" dirty="0">
                <a:latin typeface="Arial" panose="020B0604020202020204" pitchFamily="34" charset="0"/>
                <a:cs typeface="Arial" panose="020B0604020202020204" pitchFamily="34" charset="0"/>
              </a:rPr>
              <a:t> </a:t>
            </a:r>
            <a:r>
              <a:rPr lang="es-MX" sz="1500" b="1" dirty="0" err="1">
                <a:latin typeface="Arial" panose="020B0604020202020204" pitchFamily="34" charset="0"/>
                <a:cs typeface="Arial" panose="020B0604020202020204" pitchFamily="34" charset="0"/>
              </a:rPr>
              <a:t>Cuatla</a:t>
            </a:r>
            <a:r>
              <a:rPr lang="es-MX" sz="1500" b="1" dirty="0">
                <a:latin typeface="Arial" panose="020B0604020202020204" pitchFamily="34" charset="0"/>
                <a:cs typeface="Arial" panose="020B0604020202020204" pitchFamily="34" charset="0"/>
              </a:rPr>
              <a:t>”</a:t>
            </a:r>
          </a:p>
          <a:p>
            <a:pPr marL="342891" indent="-342891" algn="just">
              <a:spcBef>
                <a:spcPts val="0"/>
              </a:spcBef>
              <a:buFont typeface="+mj-lt"/>
              <a:buAutoNum type="arabicPeriod"/>
            </a:pPr>
            <a:endParaRPr lang="es-MX" sz="1500" dirty="0">
              <a:latin typeface="Arial" panose="020B0604020202020204" pitchFamily="34" charset="0"/>
              <a:cs typeface="Arial" panose="020B0604020202020204" pitchFamily="34" charset="0"/>
            </a:endParaRPr>
          </a:p>
        </p:txBody>
      </p:sp>
      <p:sp>
        <p:nvSpPr>
          <p:cNvPr id="4" name="Título 3">
            <a:extLst>
              <a:ext uri="{FF2B5EF4-FFF2-40B4-BE49-F238E27FC236}">
                <a16:creationId xmlns:a16="http://schemas.microsoft.com/office/drawing/2014/main" id="{3158A9FF-EF09-4C1C-BED2-7DAF4E6D14AD}"/>
              </a:ext>
            </a:extLst>
          </p:cNvPr>
          <p:cNvSpPr>
            <a:spLocks noGrp="1"/>
          </p:cNvSpPr>
          <p:nvPr>
            <p:ph type="title"/>
          </p:nvPr>
        </p:nvSpPr>
        <p:spPr>
          <a:xfrm>
            <a:off x="5566005" y="340446"/>
            <a:ext cx="5021611" cy="551951"/>
          </a:xfrm>
        </p:spPr>
        <p:txBody>
          <a:bodyPr>
            <a:normAutofit fontScale="90000"/>
          </a:bodyPr>
          <a:lstStyle/>
          <a:p>
            <a:r>
              <a:rPr lang="es-MX" dirty="0"/>
              <a:t>Caso: Candidata a Diputada Federal por Cuautla, Morelos</a:t>
            </a:r>
          </a:p>
        </p:txBody>
      </p:sp>
    </p:spTree>
    <p:extLst>
      <p:ext uri="{BB962C8B-B14F-4D97-AF65-F5344CB8AC3E}">
        <p14:creationId xmlns:p14="http://schemas.microsoft.com/office/powerpoint/2010/main" val="36115929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CEA130F8-DBD9-4136-8AEF-308D9A99B02D}"/>
              </a:ext>
            </a:extLst>
          </p:cNvPr>
          <p:cNvSpPr>
            <a:spLocks noGrp="1"/>
          </p:cNvSpPr>
          <p:nvPr>
            <p:ph idx="1"/>
          </p:nvPr>
        </p:nvSpPr>
        <p:spPr>
          <a:xfrm>
            <a:off x="166255" y="827077"/>
            <a:ext cx="11804072" cy="6030923"/>
          </a:xfrm>
        </p:spPr>
        <p:txBody>
          <a:bodyPr/>
          <a:lstStyle/>
          <a:p>
            <a:pPr algn="just"/>
            <a:r>
              <a:rPr lang="es-MX" sz="1400" b="1" dirty="0">
                <a:latin typeface="Arial Narrow" panose="020B0606020202030204" pitchFamily="34" charset="0"/>
                <a:cs typeface="Arial" panose="020B0604020202020204" pitchFamily="34" charset="0"/>
              </a:rPr>
              <a:t>ACQyD-INE-76/2021 </a:t>
            </a:r>
            <a:r>
              <a:rPr lang="es-MX" sz="1400" dirty="0">
                <a:latin typeface="Arial Narrow" panose="020B0606020202030204" pitchFamily="34" charset="0"/>
                <a:cs typeface="Arial" panose="020B0604020202020204" pitchFamily="34" charset="0"/>
              </a:rPr>
              <a:t>(26 abril 2021) </a:t>
            </a:r>
            <a:r>
              <a:rPr lang="es-MX" sz="1400" b="1" dirty="0">
                <a:latin typeface="Arial Narrow" panose="020B0606020202030204" pitchFamily="34" charset="0"/>
                <a:cs typeface="Arial" panose="020B0604020202020204" pitchFamily="34" charset="0"/>
              </a:rPr>
              <a:t>Impugnado</a:t>
            </a:r>
            <a:endParaRPr lang="es-MX" sz="1400" dirty="0">
              <a:latin typeface="Arial Narrow" panose="020B0606020202030204" pitchFamily="34" charset="0"/>
              <a:cs typeface="Arial" panose="020B0604020202020204" pitchFamily="34" charset="0"/>
            </a:endParaRPr>
          </a:p>
          <a:p>
            <a:pPr algn="just"/>
            <a:r>
              <a:rPr lang="es-MX" sz="1400" dirty="0">
                <a:latin typeface="Arial Narrow" panose="020B0606020202030204" pitchFamily="34" charset="0"/>
                <a:cs typeface="Arial" panose="020B0604020202020204" pitchFamily="34" charset="0"/>
              </a:rPr>
              <a:t>Se concedieron medidas cautelares solo respecto de algunas expresiones denunciadas y difundidas en redes sociales.</a:t>
            </a:r>
          </a:p>
          <a:p>
            <a:pPr algn="just"/>
            <a:r>
              <a:rPr lang="es-MX" sz="1400" b="1" dirty="0">
                <a:latin typeface="Arial Narrow" panose="020B0606020202030204" pitchFamily="34" charset="0"/>
                <a:cs typeface="Arial" panose="020B0604020202020204" pitchFamily="34" charset="0"/>
              </a:rPr>
              <a:t>Si impugnada </a:t>
            </a:r>
            <a:r>
              <a:rPr lang="es-MX" sz="1400" dirty="0">
                <a:latin typeface="Arial Narrow" panose="020B0606020202030204" pitchFamily="34" charset="0"/>
                <a:ea typeface="Times New Roman" panose="02020603050405020304" pitchFamily="18" charset="0"/>
              </a:rPr>
              <a:t>SUP-REP-152/2021 (3 mayo 2021) Sala Superior del TEPJF confirmó al considerar que la Comisión de Quejas y Denuncias del INE sí ofreció las razones y motivos que la llevaron a la negativa de la emisión de las medidas cautelares en algunos casos,  pues ni en el video, aún editado; ni en los comentarios denunciados se advierte, de forma preliminar, el contenido de hechos falsos.</a:t>
            </a:r>
            <a:endParaRPr lang="es-MX" sz="1400" dirty="0">
              <a:latin typeface="Arial Narrow" panose="020B0606020202030204" pitchFamily="34" charset="0"/>
              <a:cs typeface="Arial" panose="020B0604020202020204" pitchFamily="34" charset="0"/>
            </a:endParaRPr>
          </a:p>
          <a:p>
            <a:pPr algn="just"/>
            <a:r>
              <a:rPr lang="es-MX" sz="1400" b="1" dirty="0">
                <a:latin typeface="Arial Narrow" panose="020B0606020202030204" pitchFamily="34" charset="0"/>
                <a:cs typeface="Arial" panose="020B0604020202020204" pitchFamily="34" charset="0"/>
              </a:rPr>
              <a:t>Gabriela Georgina Jiménez Godoy</a:t>
            </a:r>
            <a:r>
              <a:rPr lang="es-MX" sz="1400" dirty="0">
                <a:latin typeface="Arial Narrow" panose="020B0606020202030204" pitchFamily="34" charset="0"/>
                <a:cs typeface="Arial" panose="020B0604020202020204" pitchFamily="34" charset="0"/>
              </a:rPr>
              <a:t>, Diputada Federal de MORENA en Azcapotzalco, CDMX vs Quien resulte responsable. </a:t>
            </a:r>
          </a:p>
          <a:p>
            <a:pPr algn="just"/>
            <a:r>
              <a:rPr lang="es-MX" sz="1400" dirty="0">
                <a:latin typeface="Arial Narrow" panose="020B0606020202030204" pitchFamily="34" charset="0"/>
                <a:cs typeface="Arial" panose="020B0604020202020204" pitchFamily="34" charset="0"/>
              </a:rPr>
              <a:t>Expediente: UT/SCG/PE/GGJG/CG/130/PEF/146/2021. </a:t>
            </a:r>
            <a:r>
              <a:rPr lang="es-MX" sz="1400" dirty="0">
                <a:highlight>
                  <a:srgbClr val="FFFF00"/>
                </a:highlight>
                <a:latin typeface="Arial Narrow" panose="020B0606020202030204" pitchFamily="34" charset="0"/>
                <a:cs typeface="Arial" panose="020B0604020202020204" pitchFamily="34" charset="0"/>
              </a:rPr>
              <a:t>(</a:t>
            </a:r>
            <a:r>
              <a:rPr lang="es-MX" sz="1400" dirty="0">
                <a:highlight>
                  <a:srgbClr val="FFFF00"/>
                </a:highlight>
                <a:latin typeface="Arial" panose="020B0604020202020204" pitchFamily="34" charset="0"/>
                <a:cs typeface="Arial" panose="020B0604020202020204" pitchFamily="34" charset="0"/>
              </a:rPr>
              <a:t>pendiente de resolver el Fondo</a:t>
            </a:r>
            <a:r>
              <a:rPr lang="es-MX" sz="1400" dirty="0">
                <a:highlight>
                  <a:srgbClr val="FFFF00"/>
                </a:highlight>
                <a:latin typeface="Arial Narrow" panose="020B0606020202030204" pitchFamily="34" charset="0"/>
                <a:cs typeface="Arial" panose="020B0604020202020204" pitchFamily="34" charset="0"/>
              </a:rPr>
              <a:t>)</a:t>
            </a:r>
          </a:p>
          <a:p>
            <a:pPr algn="just"/>
            <a:r>
              <a:rPr lang="es-MX" sz="1400" dirty="0">
                <a:latin typeface="Arial Narrow" panose="020B0606020202030204" pitchFamily="34" charset="0"/>
                <a:cs typeface="Arial" panose="020B0604020202020204" pitchFamily="34" charset="0"/>
              </a:rPr>
              <a:t>Se declaró la procedencia de medidas cautelares respecto </a:t>
            </a:r>
            <a:r>
              <a:rPr lang="es-MX" sz="1400" b="1" dirty="0">
                <a:latin typeface="Arial Narrow" panose="020B0606020202030204" pitchFamily="34" charset="0"/>
                <a:cs typeface="Arial" panose="020B0604020202020204" pitchFamily="34" charset="0"/>
              </a:rPr>
              <a:t>expresiones </a:t>
            </a:r>
            <a:r>
              <a:rPr lang="es-MX" sz="1400" dirty="0">
                <a:latin typeface="Arial Narrow" panose="020B0606020202030204" pitchFamily="34" charset="0"/>
                <a:cs typeface="Arial" panose="020B0604020202020204" pitchFamily="34" charset="0"/>
              </a:rPr>
              <a:t>de internautas hechas a una publicación difundida en redes sociales.</a:t>
            </a:r>
          </a:p>
          <a:p>
            <a:pPr algn="just"/>
            <a:r>
              <a:rPr lang="es-ES_tradnl" sz="1400" dirty="0">
                <a:latin typeface="Arial Narrow" panose="020B0606020202030204" pitchFamily="34" charset="0"/>
                <a:cs typeface="Arial" panose="020B0604020202020204" pitchFamily="34" charset="0"/>
              </a:rPr>
              <a:t>La expresiones: </a:t>
            </a:r>
            <a:r>
              <a:rPr lang="es-MX" sz="1400" dirty="0">
                <a:latin typeface="Arial Narrow" panose="020B0606020202030204" pitchFamily="34" charset="0"/>
                <a:cs typeface="Arial" panose="020B0604020202020204" pitchFamily="34" charset="0"/>
              </a:rPr>
              <a:t>“..</a:t>
            </a:r>
            <a:r>
              <a:rPr lang="es-MX" sz="1400" b="1" i="1" dirty="0">
                <a:latin typeface="Arial Narrow" panose="020B0606020202030204" pitchFamily="34" charset="0"/>
                <a:cs typeface="Arial" panose="020B0604020202020204" pitchFamily="34" charset="0"/>
              </a:rPr>
              <a:t>hace el amor..”, “…le suelte las nachas…”,</a:t>
            </a:r>
            <a:r>
              <a:rPr lang="es-MX" sz="1400" i="1" dirty="0">
                <a:latin typeface="Arial Narrow" panose="020B0606020202030204" pitchFamily="34" charset="0"/>
                <a:cs typeface="Arial" panose="020B0604020202020204" pitchFamily="34" charset="0"/>
              </a:rPr>
              <a:t> “</a:t>
            </a:r>
            <a:r>
              <a:rPr lang="es-MX" sz="1400" b="1" i="1" dirty="0">
                <a:latin typeface="Arial Narrow" panose="020B0606020202030204" pitchFamily="34" charset="0"/>
                <a:cs typeface="Arial" panose="020B0604020202020204" pitchFamily="34" charset="0"/>
              </a:rPr>
              <a:t>está macaneando”;</a:t>
            </a:r>
            <a:r>
              <a:rPr lang="es-MX" sz="1400" i="1" dirty="0">
                <a:latin typeface="Arial Narrow" panose="020B0606020202030204" pitchFamily="34" charset="0"/>
                <a:cs typeface="Arial" panose="020B0604020202020204" pitchFamily="34" charset="0"/>
              </a:rPr>
              <a:t> “…</a:t>
            </a:r>
            <a:r>
              <a:rPr lang="es-MX" sz="1400" b="1" i="1" dirty="0">
                <a:latin typeface="Arial Narrow" panose="020B0606020202030204" pitchFamily="34" charset="0"/>
                <a:cs typeface="Arial" panose="020B0604020202020204" pitchFamily="34" charset="0"/>
              </a:rPr>
              <a:t>una nalguita mas…”, “…viejo mañoso…”, “…viejito caliente. Quiere…”, “…Ya le echo el ojo…es un cochinazo”, “darle mas “empujones”, “Se la estará cocinando”.</a:t>
            </a:r>
            <a:endParaRPr lang="es-ES_tradnl" sz="1400" dirty="0">
              <a:latin typeface="Arial Narrow" panose="020B0606020202030204" pitchFamily="34" charset="0"/>
              <a:cs typeface="Arial" panose="020B0604020202020204" pitchFamily="34" charset="0"/>
            </a:endParaRPr>
          </a:p>
          <a:p>
            <a:pPr algn="just"/>
            <a:r>
              <a:rPr lang="es-MX" sz="1400" dirty="0">
                <a:latin typeface="Arial Narrow" panose="020B0606020202030204" pitchFamily="34" charset="0"/>
                <a:cs typeface="Arial" panose="020B0604020202020204" pitchFamily="34" charset="0"/>
              </a:rPr>
              <a:t>El comentario se basa en la concurrencia de </a:t>
            </a:r>
            <a:r>
              <a:rPr lang="es-MX" sz="1400" b="1" dirty="0">
                <a:latin typeface="Arial Narrow" panose="020B0606020202030204" pitchFamily="34" charset="0"/>
                <a:cs typeface="Arial" panose="020B0604020202020204" pitchFamily="34" charset="0"/>
              </a:rPr>
              <a:t>condiciones o circunstancias que vinculan a la denunciante con supuestos favores de índole sexual a cambio de apoyo en su campaña electoral</a:t>
            </a:r>
            <a:r>
              <a:rPr lang="es-MX" sz="1400" dirty="0">
                <a:latin typeface="Arial Narrow" panose="020B0606020202030204" pitchFamily="34" charset="0"/>
                <a:cs typeface="Arial" panose="020B0604020202020204" pitchFamily="34" charset="0"/>
              </a:rPr>
              <a:t>, lo que en modo alguno se encuentra dirigido a cuestionar aspectos amparados bajo el debate público o relacionados con la crítica severa a determinado ámbito político o el ejercicio del servicio público, sino que reproducen estereotipos de género que no se vinculan con algún tipo de información relevante en el contexto político.</a:t>
            </a:r>
          </a:p>
          <a:p>
            <a:pPr algn="just"/>
            <a:r>
              <a:rPr lang="es-MX" sz="1400" dirty="0">
                <a:latin typeface="Arial Narrow" panose="020B0606020202030204" pitchFamily="34" charset="0"/>
                <a:cs typeface="Arial" panose="020B0604020202020204" pitchFamily="34" charset="0"/>
              </a:rPr>
              <a:t>Las expresiones pueden clasificarse como </a:t>
            </a:r>
            <a:r>
              <a:rPr lang="es-MX" sz="1400" b="1" dirty="0">
                <a:latin typeface="Arial Narrow" panose="020B0606020202030204" pitchFamily="34" charset="0"/>
                <a:cs typeface="Arial" panose="020B0604020202020204" pitchFamily="34" charset="0"/>
              </a:rPr>
              <a:t>violencia sexual </a:t>
            </a:r>
            <a:r>
              <a:rPr lang="es-MX" sz="1400" dirty="0">
                <a:latin typeface="Arial Narrow" panose="020B0606020202030204" pitchFamily="34" charset="0"/>
                <a:cs typeface="Arial" panose="020B0604020202020204" pitchFamily="34" charset="0"/>
              </a:rPr>
              <a:t>al concebirla como objeto sexual y referir que en su campaña recibe apoyo que dependen de un hombre, sustentado precisamente en un estereotipo sexual y dichos comentarios </a:t>
            </a:r>
            <a:r>
              <a:rPr lang="es-MX" sz="1400" b="1" dirty="0">
                <a:latin typeface="Arial Narrow" panose="020B0606020202030204" pitchFamily="34" charset="0"/>
                <a:cs typeface="Arial" panose="020B0604020202020204" pitchFamily="34" charset="0"/>
              </a:rPr>
              <a:t>también constituye violencia psicológica y simbólica </a:t>
            </a:r>
            <a:r>
              <a:rPr lang="es-MX" sz="1400" dirty="0">
                <a:latin typeface="Arial Narrow" panose="020B0606020202030204" pitchFamily="34" charset="0"/>
                <a:cs typeface="Arial" panose="020B0604020202020204" pitchFamily="34" charset="0"/>
              </a:rPr>
              <a:t>pues mediante la misma se insulta, descalifica, difama y desprestigia a la mujer mediante afirmaciones que tienen una connotación negativa en el contexto social y que, a su vez, devalúan las capacidades que las mujeres tienen para ejercer un puesto político.</a:t>
            </a:r>
          </a:p>
          <a:p>
            <a:pPr marL="0" indent="0" algn="just">
              <a:buNone/>
            </a:pPr>
            <a:r>
              <a:rPr lang="es-MX" sz="1051" b="1" dirty="0">
                <a:latin typeface="Arial Narrow" panose="020B0606020202030204" pitchFamily="34" charset="0"/>
                <a:cs typeface="Arial" panose="020B0604020202020204" pitchFamily="34" charset="0"/>
              </a:rPr>
              <a:t>Se actualizaron los 5 elementos </a:t>
            </a:r>
            <a:r>
              <a:rPr lang="es-MX" sz="1051" dirty="0">
                <a:latin typeface="Arial Narrow" panose="020B0606020202030204" pitchFamily="34" charset="0"/>
                <a:cs typeface="Arial" panose="020B0604020202020204" pitchFamily="34" charset="0"/>
              </a:rPr>
              <a:t>emitidos</a:t>
            </a:r>
            <a:r>
              <a:rPr lang="es-MX" sz="1051" b="1" dirty="0">
                <a:latin typeface="Arial Narrow" panose="020B0606020202030204" pitchFamily="34" charset="0"/>
                <a:cs typeface="Arial" panose="020B0604020202020204" pitchFamily="34" charset="0"/>
              </a:rPr>
              <a:t> </a:t>
            </a:r>
            <a:r>
              <a:rPr lang="es-MX" sz="1051" dirty="0">
                <a:latin typeface="Arial Narrow" panose="020B0606020202030204" pitchFamily="34" charset="0"/>
                <a:cs typeface="Arial" panose="020B0604020202020204" pitchFamily="34" charset="0"/>
              </a:rPr>
              <a:t>por la Sala Superior del TEPJF en la jurisprudencia </a:t>
            </a:r>
            <a:r>
              <a:rPr lang="es-MX" sz="1051" b="1" dirty="0">
                <a:latin typeface="Arial Narrow" panose="020B0606020202030204" pitchFamily="34" charset="0"/>
                <a:cs typeface="Arial" panose="020B0604020202020204" pitchFamily="34" charset="0"/>
              </a:rPr>
              <a:t>21/2018:</a:t>
            </a:r>
          </a:p>
          <a:p>
            <a:pPr marL="0" indent="0" algn="just">
              <a:spcBef>
                <a:spcPts val="0"/>
              </a:spcBef>
              <a:buNone/>
            </a:pPr>
            <a:r>
              <a:rPr lang="es-MX" sz="1051" b="1" dirty="0">
                <a:latin typeface="Arial Narrow" panose="020B0606020202030204" pitchFamily="34" charset="0"/>
                <a:cs typeface="Arial" panose="020B0604020202020204" pitchFamily="34" charset="0"/>
              </a:rPr>
              <a:t>1. SÍ</a:t>
            </a:r>
            <a:r>
              <a:rPr lang="es-MX" sz="1051" dirty="0">
                <a:latin typeface="Arial Narrow" panose="020B0606020202030204" pitchFamily="34" charset="0"/>
                <a:cs typeface="Arial" panose="020B0604020202020204" pitchFamily="34" charset="0"/>
              </a:rPr>
              <a:t> se dan en el ejercicio de los derechos político-electorales, actualmente es candidata a diputada federal en la Ciudad de México por la coalición “Juntos Hacemos Historia”. </a:t>
            </a:r>
          </a:p>
          <a:p>
            <a:pPr marL="0" indent="0" algn="just">
              <a:spcBef>
                <a:spcPts val="0"/>
              </a:spcBef>
              <a:buNone/>
            </a:pPr>
            <a:r>
              <a:rPr lang="es-MX" sz="1051" b="1" dirty="0">
                <a:latin typeface="Arial Narrow" panose="020B0606020202030204" pitchFamily="34" charset="0"/>
                <a:cs typeface="Arial" panose="020B0604020202020204" pitchFamily="34" charset="0"/>
              </a:rPr>
              <a:t>2</a:t>
            </a:r>
            <a:r>
              <a:rPr lang="es-MX" sz="1051" dirty="0">
                <a:latin typeface="Arial Narrow" panose="020B0606020202030204" pitchFamily="34" charset="0"/>
                <a:cs typeface="Arial" panose="020B0604020202020204" pitchFamily="34" charset="0"/>
              </a:rPr>
              <a:t>. </a:t>
            </a:r>
            <a:r>
              <a:rPr lang="es-MX" sz="1051" b="1" dirty="0">
                <a:latin typeface="Arial Narrow" panose="020B0606020202030204" pitchFamily="34" charset="0"/>
                <a:cs typeface="Arial" panose="020B0604020202020204" pitchFamily="34" charset="0"/>
              </a:rPr>
              <a:t>SÍ</a:t>
            </a:r>
            <a:r>
              <a:rPr lang="es-MX" sz="1051" dirty="0">
                <a:latin typeface="Arial Narrow" panose="020B0606020202030204" pitchFamily="34" charset="0"/>
                <a:cs typeface="Arial" panose="020B0604020202020204" pitchFamily="34" charset="0"/>
              </a:rPr>
              <a:t> las se efectuaron en redes sociales y particulares usuarios de estas últimas. </a:t>
            </a:r>
          </a:p>
          <a:p>
            <a:pPr marL="0" indent="0" algn="just">
              <a:spcBef>
                <a:spcPts val="0"/>
              </a:spcBef>
              <a:buNone/>
            </a:pPr>
            <a:r>
              <a:rPr lang="es-MX" sz="1051" b="1" dirty="0">
                <a:latin typeface="Arial Narrow" panose="020B0606020202030204" pitchFamily="34" charset="0"/>
                <a:cs typeface="Arial" panose="020B0604020202020204" pitchFamily="34" charset="0"/>
              </a:rPr>
              <a:t>3. SÍ</a:t>
            </a:r>
            <a:r>
              <a:rPr lang="es-MX" sz="1051" dirty="0">
                <a:latin typeface="Arial Narrow" panose="020B0606020202030204" pitchFamily="34" charset="0"/>
                <a:cs typeface="Arial" panose="020B0604020202020204" pitchFamily="34" charset="0"/>
              </a:rPr>
              <a:t> implican una situación de violencia política contra mujeres de connotación sexual.</a:t>
            </a:r>
          </a:p>
          <a:p>
            <a:pPr marL="0" indent="0" algn="just">
              <a:spcBef>
                <a:spcPts val="0"/>
              </a:spcBef>
              <a:buNone/>
            </a:pPr>
            <a:r>
              <a:rPr lang="es-MX" sz="1051" b="1" dirty="0">
                <a:latin typeface="Arial Narrow" panose="020B0606020202030204" pitchFamily="34" charset="0"/>
                <a:cs typeface="Arial" panose="020B0604020202020204" pitchFamily="34" charset="0"/>
              </a:rPr>
              <a:t>4. SÍ</a:t>
            </a:r>
            <a:r>
              <a:rPr lang="es-MX" sz="1051" dirty="0">
                <a:latin typeface="Arial Narrow" panose="020B0606020202030204" pitchFamily="34" charset="0"/>
                <a:cs typeface="Arial" panose="020B0604020202020204" pitchFamily="34" charset="0"/>
              </a:rPr>
              <a:t> limitan o restringen el derecho de ser votada y de participación política de la denunciante por el hecho de ser mujer, porque cuestionan su capacidad de llevar a cabo una campaña o ejercer un cargo público, la cosifican de manera sexual en su participación en la contienda lo cual le menoscabe.</a:t>
            </a:r>
          </a:p>
          <a:p>
            <a:pPr marL="0" indent="0" algn="just">
              <a:spcBef>
                <a:spcPts val="0"/>
              </a:spcBef>
              <a:buNone/>
            </a:pPr>
            <a:r>
              <a:rPr lang="es-MX" sz="1051" b="1" dirty="0">
                <a:latin typeface="Arial Narrow" panose="020B0606020202030204" pitchFamily="34" charset="0"/>
                <a:cs typeface="Arial" panose="020B0604020202020204" pitchFamily="34" charset="0"/>
              </a:rPr>
              <a:t>5. </a:t>
            </a:r>
            <a:r>
              <a:rPr lang="es-MX" sz="1051" dirty="0">
                <a:latin typeface="Arial Narrow" panose="020B0606020202030204" pitchFamily="34" charset="0"/>
                <a:cs typeface="Arial" panose="020B0604020202020204" pitchFamily="34" charset="0"/>
              </a:rPr>
              <a:t>Las expresiones denunciadas afectan de forma diferente o en mayor proporción a las mujeres que a los hombres, o bien, sus consecuencias se agravan ante la condición ser mujer, incluso se pueden causar afectaciones en el proyecto de vida de las mujeres.</a:t>
            </a:r>
          </a:p>
          <a:p>
            <a:pPr marL="0" indent="0" algn="just">
              <a:spcBef>
                <a:spcPts val="0"/>
              </a:spcBef>
              <a:buNone/>
              <a:defRPr/>
            </a:pPr>
            <a:endParaRPr lang="es-MX" sz="600" dirty="0">
              <a:solidFill>
                <a:srgbClr val="000000"/>
              </a:solidFill>
              <a:latin typeface="Arial Narrow" panose="020B0606020202030204" pitchFamily="34" charset="0"/>
              <a:cs typeface="Arial" panose="020B0604020202020204" pitchFamily="34" charset="0"/>
            </a:endParaRPr>
          </a:p>
          <a:p>
            <a:pPr marL="0" indent="0" algn="just">
              <a:spcBef>
                <a:spcPts val="0"/>
              </a:spcBef>
              <a:buNone/>
              <a:defRPr/>
            </a:pPr>
            <a:r>
              <a:rPr lang="es-MX" sz="1400" b="1" dirty="0"/>
              <a:t>Comisión de Quejas ordenó a “Facebook” que, de manera inmediata y en un plazo que no podría excederse de 24 horas, contadas a partir de la notificación correspondiente retirar 7 publicaciones de diversos internautas</a:t>
            </a:r>
            <a:endParaRPr lang="es-MX" sz="1800" b="1" dirty="0">
              <a:latin typeface="Arial Narrow" panose="020B0606020202030204" pitchFamily="34" charset="0"/>
              <a:cs typeface="Arial" panose="020B0604020202020204" pitchFamily="34" charset="0"/>
            </a:endParaRPr>
          </a:p>
        </p:txBody>
      </p:sp>
      <p:sp>
        <p:nvSpPr>
          <p:cNvPr id="4" name="Título 3">
            <a:extLst>
              <a:ext uri="{FF2B5EF4-FFF2-40B4-BE49-F238E27FC236}">
                <a16:creationId xmlns:a16="http://schemas.microsoft.com/office/drawing/2014/main" id="{3158A9FF-EF09-4C1C-BED2-7DAF4E6D14AD}"/>
              </a:ext>
            </a:extLst>
          </p:cNvPr>
          <p:cNvSpPr>
            <a:spLocks noGrp="1"/>
          </p:cNvSpPr>
          <p:nvPr>
            <p:ph type="title"/>
          </p:nvPr>
        </p:nvSpPr>
        <p:spPr>
          <a:xfrm>
            <a:off x="5566005" y="340446"/>
            <a:ext cx="5021611" cy="551951"/>
          </a:xfrm>
        </p:spPr>
        <p:txBody>
          <a:bodyPr>
            <a:normAutofit fontScale="90000"/>
          </a:bodyPr>
          <a:lstStyle/>
          <a:p>
            <a:r>
              <a:rPr lang="es-MX" dirty="0"/>
              <a:t>Casos: Diputada Federal por Azcapotzalco, CdMx.</a:t>
            </a:r>
          </a:p>
        </p:txBody>
      </p:sp>
    </p:spTree>
    <p:extLst>
      <p:ext uri="{BB962C8B-B14F-4D97-AF65-F5344CB8AC3E}">
        <p14:creationId xmlns:p14="http://schemas.microsoft.com/office/powerpoint/2010/main" val="205344870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CEA130F8-DBD9-4136-8AEF-308D9A99B02D}"/>
              </a:ext>
            </a:extLst>
          </p:cNvPr>
          <p:cNvSpPr>
            <a:spLocks noGrp="1"/>
          </p:cNvSpPr>
          <p:nvPr>
            <p:ph idx="1"/>
          </p:nvPr>
        </p:nvSpPr>
        <p:spPr>
          <a:xfrm>
            <a:off x="133005" y="827079"/>
            <a:ext cx="11937075" cy="2699891"/>
          </a:xfrm>
        </p:spPr>
        <p:txBody>
          <a:bodyPr/>
          <a:lstStyle/>
          <a:p>
            <a:pPr algn="just"/>
            <a:r>
              <a:rPr lang="es-MX" sz="1400" b="1" dirty="0">
                <a:latin typeface="Arial Narrow" panose="020B0606020202030204" pitchFamily="34" charset="0"/>
                <a:cs typeface="Arial" panose="020B0604020202020204" pitchFamily="34" charset="0"/>
              </a:rPr>
              <a:t>ACQyD-INE-80/2021 </a:t>
            </a:r>
            <a:r>
              <a:rPr lang="es-MX" sz="1400" dirty="0">
                <a:latin typeface="Arial Narrow" panose="020B0606020202030204" pitchFamily="34" charset="0"/>
                <a:cs typeface="Arial" panose="020B0604020202020204" pitchFamily="34" charset="0"/>
              </a:rPr>
              <a:t>(29 abril 2021) Procedente medida cautelar</a:t>
            </a:r>
          </a:p>
          <a:p>
            <a:pPr algn="just"/>
            <a:r>
              <a:rPr lang="es-MX" sz="1400" b="1" dirty="0">
                <a:latin typeface="Arial Narrow" panose="020B0606020202030204" pitchFamily="34" charset="0"/>
                <a:cs typeface="Arial" panose="020B0604020202020204" pitchFamily="34" charset="0"/>
              </a:rPr>
              <a:t>Si impugnada </a:t>
            </a:r>
            <a:r>
              <a:rPr lang="es-MX" sz="1400" dirty="0">
                <a:latin typeface="Arial Narrow" panose="020B0606020202030204" pitchFamily="34" charset="0"/>
                <a:ea typeface="Times New Roman" panose="02020603050405020304" pitchFamily="18" charset="0"/>
              </a:rPr>
              <a:t>SUP-REP-180/2021 (9 mayo 20211) Sala Superior del TEPJF desecha por presentarse de manera extemporánea</a:t>
            </a:r>
            <a:r>
              <a:rPr lang="es-MX" sz="1400" dirty="0">
                <a:latin typeface="Arial Narrow" panose="020B0606020202030204" pitchFamily="34" charset="0"/>
                <a:cs typeface="Arial" panose="020B0604020202020204" pitchFamily="34" charset="0"/>
              </a:rPr>
              <a:t> </a:t>
            </a:r>
          </a:p>
          <a:p>
            <a:pPr algn="just"/>
            <a:r>
              <a:rPr lang="es-MX" sz="1400" b="1" dirty="0">
                <a:latin typeface="Arial Narrow" panose="020B0606020202030204" pitchFamily="34" charset="0"/>
                <a:cs typeface="Arial" panose="020B0604020202020204" pitchFamily="34" charset="0"/>
              </a:rPr>
              <a:t>Wendy María Briceño Zuloaga, </a:t>
            </a:r>
            <a:r>
              <a:rPr lang="es-MX" sz="1400" dirty="0">
                <a:latin typeface="Arial Narrow" panose="020B0606020202030204" pitchFamily="34" charset="0"/>
                <a:cs typeface="Arial" panose="020B0604020202020204" pitchFamily="34" charset="0"/>
              </a:rPr>
              <a:t>candidata a la diputación federal del distrito 05 Hermosillo, Sonora por la coalición “JUNTOS HACEMOS HISTORIA” (MORENA, PT y PVEM) vs Jesús Zaragoza Sicre, Hiram Rodríguez Ledgard y Gerardo José Ponce De León Moreno</a:t>
            </a:r>
          </a:p>
          <a:p>
            <a:pPr algn="just"/>
            <a:r>
              <a:rPr lang="sv-SE" sz="1400" dirty="0">
                <a:latin typeface="Arial Narrow" panose="020B0606020202030204" pitchFamily="34" charset="0"/>
                <a:cs typeface="Arial" panose="020B0604020202020204" pitchFamily="34" charset="0"/>
              </a:rPr>
              <a:t>Expediente: UT/SCG/PE/MWBZ/JL/SON/140/PEF/156/2021.</a:t>
            </a:r>
          </a:p>
          <a:p>
            <a:pPr algn="just"/>
            <a:r>
              <a:rPr lang="es-MX" sz="1400" b="1" dirty="0">
                <a:latin typeface="Arial Narrow" panose="020B0606020202030204" pitchFamily="34" charset="0"/>
                <a:cs typeface="Arial" panose="020B0604020202020204" pitchFamily="34" charset="0"/>
              </a:rPr>
              <a:t>Procedentes las medidas cautelares </a:t>
            </a:r>
            <a:r>
              <a:rPr lang="es-MX" sz="1400" dirty="0">
                <a:latin typeface="Arial Narrow" panose="020B0606020202030204" pitchFamily="34" charset="0"/>
                <a:cs typeface="Arial" panose="020B0604020202020204" pitchFamily="34" charset="0"/>
              </a:rPr>
              <a:t>respecto de 1 publicación alojada en los perfiles “Hiram Rodríguez L” y “@</a:t>
            </a:r>
            <a:r>
              <a:rPr lang="es-MX" sz="1400" dirty="0" err="1">
                <a:latin typeface="Arial Narrow" panose="020B0606020202030204" pitchFamily="34" charset="0"/>
                <a:cs typeface="Arial" panose="020B0604020202020204" pitchFamily="34" charset="0"/>
              </a:rPr>
              <a:t>entregrillosychapulines</a:t>
            </a:r>
            <a:r>
              <a:rPr lang="es-MX" sz="1400" dirty="0">
                <a:latin typeface="Arial Narrow" panose="020B0606020202030204" pitchFamily="34" charset="0"/>
                <a:cs typeface="Arial" panose="020B0604020202020204" pitchFamily="34" charset="0"/>
              </a:rPr>
              <a:t>”(Facebook), ya que podría actualizar violencia política contra las mujeres por la ejecución de VIOLENCIA SIMBÓLICA Y PSICOLÓGICA en su perjuicio, esto es, mediante la utilización de expresiones sutiles que refuerzan estereotipos y roles de género. </a:t>
            </a:r>
            <a:endParaRPr lang="es-ES_tradnl" sz="1400" dirty="0">
              <a:latin typeface="Arial Narrow" panose="020B0606020202030204" pitchFamily="34" charset="0"/>
              <a:cs typeface="Arial" panose="020B0604020202020204" pitchFamily="34" charset="0"/>
            </a:endParaRPr>
          </a:p>
          <a:p>
            <a:pPr marL="342891" indent="-342891" algn="just">
              <a:buFont typeface="Arial" panose="020B0604020202020204" pitchFamily="34" charset="0"/>
              <a:buChar char="-"/>
            </a:pPr>
            <a:r>
              <a:rPr lang="es-ES_tradnl" sz="1400" dirty="0">
                <a:latin typeface="Arial Narrow" panose="020B0606020202030204" pitchFamily="34" charset="0"/>
                <a:ea typeface="Calibri" panose="020F0502020204030204" pitchFamily="34" charset="0"/>
              </a:rPr>
              <a:t>La expresión “Alguien despacha en otra oficina por el periférico norte y perimetral, o hubo redistritación del distrito 05 Federal por Hermosillo y no nos avisaron”, relacionado con el espectacular de la denunciante y el centro nocturno “TABLE DANCE LA HABANA 2” </a:t>
            </a:r>
            <a:r>
              <a:rPr lang="es-ES_tradnl" sz="1400" b="1" u="sng" dirty="0">
                <a:latin typeface="Arial Narrow" panose="020B0606020202030204" pitchFamily="34" charset="0"/>
                <a:ea typeface="Calibri" panose="020F0502020204030204" pitchFamily="34" charset="0"/>
              </a:rPr>
              <a:t>remarcado en rojo, </a:t>
            </a:r>
            <a:r>
              <a:rPr lang="es-ES_tradnl" sz="1400" dirty="0">
                <a:latin typeface="Arial Narrow" panose="020B0606020202030204" pitchFamily="34" charset="0"/>
                <a:ea typeface="Calibri" panose="020F0502020204030204" pitchFamily="34" charset="0"/>
              </a:rPr>
              <a:t>no evidencia, desde una óptica preliminar, un uso responsable y respetuoso de las nuevas tecnologías de información y comunicación, en relación con los derechos de las mujeres y su participación política.</a:t>
            </a:r>
            <a:endParaRPr lang="es-MX" sz="1400" dirty="0">
              <a:latin typeface="Arial Narrow" panose="020B0606020202030204" pitchFamily="34" charset="0"/>
              <a:ea typeface="Calibri" panose="020F0502020204030204" pitchFamily="34" charset="0"/>
            </a:endParaRPr>
          </a:p>
          <a:p>
            <a:pPr algn="just">
              <a:tabLst>
                <a:tab pos="5220840" algn="l"/>
                <a:tab pos="5549761" algn="l"/>
              </a:tabLst>
            </a:pPr>
            <a:r>
              <a:rPr lang="es-MX" sz="1400" b="1" dirty="0">
                <a:latin typeface="Arial" panose="020B0604020202020204" pitchFamily="34" charset="0"/>
                <a:cs typeface="Arial" panose="020B0604020202020204" pitchFamily="34" charset="0"/>
              </a:rPr>
              <a:t>Se actualizaron los 5 elementos </a:t>
            </a:r>
            <a:r>
              <a:rPr lang="es-MX" sz="1400" dirty="0">
                <a:latin typeface="Arial" panose="020B0604020202020204" pitchFamily="34" charset="0"/>
                <a:cs typeface="Arial" panose="020B0604020202020204" pitchFamily="34" charset="0"/>
              </a:rPr>
              <a:t>emitidos</a:t>
            </a:r>
            <a:r>
              <a:rPr lang="es-MX" sz="1400" b="1" dirty="0">
                <a:latin typeface="Arial" panose="020B0604020202020204" pitchFamily="34" charset="0"/>
                <a:cs typeface="Arial" panose="020B0604020202020204" pitchFamily="34" charset="0"/>
              </a:rPr>
              <a:t> </a:t>
            </a:r>
            <a:r>
              <a:rPr lang="es-MX" sz="1400" dirty="0">
                <a:latin typeface="Arial" panose="020B0604020202020204" pitchFamily="34" charset="0"/>
                <a:cs typeface="Arial" panose="020B0604020202020204" pitchFamily="34" charset="0"/>
              </a:rPr>
              <a:t>por la Sala Superior del TEPJF en la jurisprudencia </a:t>
            </a:r>
            <a:r>
              <a:rPr lang="es-MX" sz="1400" b="1" dirty="0">
                <a:latin typeface="Arial" panose="020B0604020202020204" pitchFamily="34" charset="0"/>
                <a:cs typeface="Arial" panose="020B0604020202020204" pitchFamily="34" charset="0"/>
              </a:rPr>
              <a:t>21/2018:</a:t>
            </a:r>
          </a:p>
          <a:p>
            <a:pPr marL="0" indent="0" algn="just">
              <a:buNone/>
              <a:tabLst>
                <a:tab pos="5220840" algn="l"/>
                <a:tab pos="5549761" algn="l"/>
              </a:tabLst>
            </a:pPr>
            <a:endParaRPr lang="es-MX" sz="1400" dirty="0">
              <a:latin typeface="Arial Narrow" panose="020B0606020202030204" pitchFamily="34" charset="0"/>
              <a:ea typeface="Calibri" panose="020F0502020204030204" pitchFamily="34" charset="0"/>
            </a:endParaRPr>
          </a:p>
        </p:txBody>
      </p:sp>
      <p:sp>
        <p:nvSpPr>
          <p:cNvPr id="4" name="Título 3">
            <a:extLst>
              <a:ext uri="{FF2B5EF4-FFF2-40B4-BE49-F238E27FC236}">
                <a16:creationId xmlns:a16="http://schemas.microsoft.com/office/drawing/2014/main" id="{3158A9FF-EF09-4C1C-BED2-7DAF4E6D14AD}"/>
              </a:ext>
            </a:extLst>
          </p:cNvPr>
          <p:cNvSpPr>
            <a:spLocks noGrp="1"/>
          </p:cNvSpPr>
          <p:nvPr>
            <p:ph type="title"/>
          </p:nvPr>
        </p:nvSpPr>
        <p:spPr>
          <a:xfrm>
            <a:off x="5566005" y="340446"/>
            <a:ext cx="5021611" cy="551951"/>
          </a:xfrm>
        </p:spPr>
        <p:txBody>
          <a:bodyPr>
            <a:normAutofit fontScale="90000"/>
          </a:bodyPr>
          <a:lstStyle/>
          <a:p>
            <a:r>
              <a:rPr lang="es-MX" dirty="0"/>
              <a:t>Casos: Diputada Federal por </a:t>
            </a:r>
            <a:r>
              <a:rPr lang="es-ES_tradnl" dirty="0"/>
              <a:t>Distrito 05 Hermosillo, Sonora</a:t>
            </a:r>
            <a:endParaRPr lang="es-MX" dirty="0"/>
          </a:p>
        </p:txBody>
      </p:sp>
      <p:pic>
        <p:nvPicPr>
          <p:cNvPr id="5" name="Picture 1">
            <a:extLst>
              <a:ext uri="{FF2B5EF4-FFF2-40B4-BE49-F238E27FC236}">
                <a16:creationId xmlns:a16="http://schemas.microsoft.com/office/drawing/2014/main" id="{AACA9E95-7757-4370-AC17-FC4793DBD714}"/>
              </a:ext>
            </a:extLst>
          </p:cNvPr>
          <p:cNvPicPr/>
          <p:nvPr/>
        </p:nvPicPr>
        <p:blipFill rotWithShape="1">
          <a:blip r:embed="rId3"/>
          <a:srcRect l="17564" t="25120" r="59796" b="11931"/>
          <a:stretch/>
        </p:blipFill>
        <p:spPr bwMode="auto">
          <a:xfrm>
            <a:off x="7889912" y="3621033"/>
            <a:ext cx="4246389" cy="2896523"/>
          </a:xfrm>
          <a:prstGeom prst="rect">
            <a:avLst/>
          </a:prstGeom>
          <a:ln>
            <a:noFill/>
          </a:ln>
          <a:extLst>
            <a:ext uri="{53640926-AAD7-44D8-BBD7-CCE9431645EC}">
              <a14:shadowObscured xmlns:a14="http://schemas.microsoft.com/office/drawing/2010/main"/>
            </a:ext>
          </a:extLst>
        </p:spPr>
      </p:pic>
      <p:sp>
        <p:nvSpPr>
          <p:cNvPr id="3" name="Rectángulo 2">
            <a:extLst>
              <a:ext uri="{FF2B5EF4-FFF2-40B4-BE49-F238E27FC236}">
                <a16:creationId xmlns:a16="http://schemas.microsoft.com/office/drawing/2014/main" id="{06EB11D3-0A52-4912-8998-2A053E96ACE4}"/>
              </a:ext>
            </a:extLst>
          </p:cNvPr>
          <p:cNvSpPr/>
          <p:nvPr/>
        </p:nvSpPr>
        <p:spPr>
          <a:xfrm>
            <a:off x="55700" y="3756434"/>
            <a:ext cx="7834213" cy="3200876"/>
          </a:xfrm>
          <a:prstGeom prst="rect">
            <a:avLst/>
          </a:prstGeom>
        </p:spPr>
        <p:txBody>
          <a:bodyPr wrap="square">
            <a:spAutoFit/>
          </a:bodyPr>
          <a:lstStyle/>
          <a:p>
            <a:pPr algn="just" defTabSz="457189">
              <a:tabLst>
                <a:tab pos="5220840" algn="l"/>
                <a:tab pos="5549761" algn="l"/>
              </a:tabLst>
              <a:defRPr/>
            </a:pPr>
            <a:r>
              <a:rPr lang="es-ES_tradnl" sz="1400" dirty="0">
                <a:solidFill>
                  <a:srgbClr val="000000"/>
                </a:solidFill>
                <a:latin typeface="Arial Narrow" panose="020B0606020202030204" pitchFamily="34" charset="0"/>
                <a:ea typeface="Times New Roman" panose="02020603050405020304" pitchFamily="18" charset="0"/>
              </a:rPr>
              <a:t>1. </a:t>
            </a:r>
            <a:r>
              <a:rPr lang="es-ES_tradnl" sz="1400" b="1" dirty="0">
                <a:solidFill>
                  <a:srgbClr val="000000"/>
                </a:solidFill>
                <a:latin typeface="Arial Narrow" panose="020B0606020202030204" pitchFamily="34" charset="0"/>
                <a:ea typeface="Times New Roman" panose="02020603050405020304" pitchFamily="18" charset="0"/>
              </a:rPr>
              <a:t>SÍ se dirige a la denunciante por el hecho de ser mujer</a:t>
            </a:r>
            <a:r>
              <a:rPr lang="es-ES_tradnl" sz="1400" dirty="0">
                <a:solidFill>
                  <a:srgbClr val="000000"/>
                </a:solidFill>
                <a:latin typeface="Arial Narrow" panose="020B0606020202030204" pitchFamily="34" charset="0"/>
                <a:ea typeface="Times New Roman" panose="02020603050405020304" pitchFamily="18" charset="0"/>
              </a:rPr>
              <a:t>, generando un impacto diferenciado que le afecta desproporcionadamente, al versar sobre su lugar de trabajo en un centro de bailes eróticos, en el que laboran exclusivamente mujeres. </a:t>
            </a:r>
            <a:endParaRPr lang="es-MX" sz="1400" dirty="0">
              <a:solidFill>
                <a:srgbClr val="000000"/>
              </a:solidFill>
              <a:latin typeface="Arial Narrow" panose="020B0606020202030204" pitchFamily="34" charset="0"/>
              <a:ea typeface="Calibri" panose="020F0502020204030204" pitchFamily="34" charset="0"/>
            </a:endParaRPr>
          </a:p>
          <a:p>
            <a:pPr algn="just" defTabSz="457189">
              <a:tabLst>
                <a:tab pos="5220840" algn="l"/>
                <a:tab pos="5549761" algn="l"/>
              </a:tabLst>
              <a:defRPr/>
            </a:pPr>
            <a:r>
              <a:rPr lang="es-ES_tradnl" sz="1400" dirty="0">
                <a:solidFill>
                  <a:srgbClr val="000000"/>
                </a:solidFill>
                <a:latin typeface="Arial Narrow" panose="020B0606020202030204" pitchFamily="34" charset="0"/>
                <a:ea typeface="Times New Roman" panose="02020603050405020304" pitchFamily="18" charset="0"/>
              </a:rPr>
              <a:t>2. </a:t>
            </a:r>
            <a:r>
              <a:rPr lang="es-ES_tradnl" sz="1400" b="1" dirty="0">
                <a:solidFill>
                  <a:srgbClr val="000000"/>
                </a:solidFill>
                <a:latin typeface="Arial Narrow" panose="020B0606020202030204" pitchFamily="34" charset="0"/>
                <a:ea typeface="Times New Roman" panose="02020603050405020304" pitchFamily="18" charset="0"/>
              </a:rPr>
              <a:t>SÍ menoscaba el reconocimiento, goce y ejercicio de los derechos político-electorales</a:t>
            </a:r>
            <a:r>
              <a:rPr lang="es-ES_tradnl" sz="1400" dirty="0">
                <a:solidFill>
                  <a:srgbClr val="000000"/>
                </a:solidFill>
                <a:latin typeface="Arial Narrow" panose="020B0606020202030204" pitchFamily="34" charset="0"/>
                <a:ea typeface="Times New Roman" panose="02020603050405020304" pitchFamily="18" charset="0"/>
              </a:rPr>
              <a:t> de la denunciante a ser votada y de participación política, al negar su capacidad como diputada y su calidad de candidata, señalando que su oficina se encuentra en un centro nocturno de bailes eróticos.</a:t>
            </a:r>
            <a:endParaRPr lang="es-MX" sz="1400" dirty="0">
              <a:solidFill>
                <a:srgbClr val="000000"/>
              </a:solidFill>
              <a:latin typeface="Arial Narrow" panose="020B0606020202030204" pitchFamily="34" charset="0"/>
              <a:ea typeface="Calibri" panose="020F0502020204030204" pitchFamily="34" charset="0"/>
            </a:endParaRPr>
          </a:p>
          <a:p>
            <a:pPr algn="just" defTabSz="457189">
              <a:tabLst>
                <a:tab pos="5220840" algn="l"/>
                <a:tab pos="5549761" algn="l"/>
              </a:tabLst>
              <a:defRPr/>
            </a:pPr>
            <a:r>
              <a:rPr lang="es-ES_tradnl" sz="1400" dirty="0">
                <a:solidFill>
                  <a:srgbClr val="000000"/>
                </a:solidFill>
                <a:latin typeface="Arial Narrow" panose="020B0606020202030204" pitchFamily="34" charset="0"/>
                <a:ea typeface="Times New Roman" panose="02020603050405020304" pitchFamily="18" charset="0"/>
              </a:rPr>
              <a:t>3. </a:t>
            </a:r>
            <a:r>
              <a:rPr lang="es-ES_tradnl" sz="1400" b="1" dirty="0">
                <a:solidFill>
                  <a:srgbClr val="000000"/>
                </a:solidFill>
                <a:latin typeface="Arial Narrow" panose="020B0606020202030204" pitchFamily="34" charset="0"/>
                <a:ea typeface="Times New Roman" panose="02020603050405020304" pitchFamily="18" charset="0"/>
              </a:rPr>
              <a:t>SÍ ocurren en el ejercicio de derechos político-electorales</a:t>
            </a:r>
            <a:r>
              <a:rPr lang="es-ES_tradnl" sz="1400" dirty="0">
                <a:solidFill>
                  <a:srgbClr val="000000"/>
                </a:solidFill>
                <a:latin typeface="Arial Narrow" panose="020B0606020202030204" pitchFamily="34" charset="0"/>
                <a:ea typeface="Times New Roman" panose="02020603050405020304" pitchFamily="18" charset="0"/>
              </a:rPr>
              <a:t> ya que ostenta la calidad de candidata a diputada federal. </a:t>
            </a:r>
            <a:endParaRPr lang="es-MX" sz="1400" dirty="0">
              <a:solidFill>
                <a:srgbClr val="000000"/>
              </a:solidFill>
              <a:latin typeface="Arial Narrow" panose="020B0606020202030204" pitchFamily="34" charset="0"/>
              <a:ea typeface="Calibri" panose="020F0502020204030204" pitchFamily="34" charset="0"/>
            </a:endParaRPr>
          </a:p>
          <a:p>
            <a:pPr algn="just" defTabSz="457189">
              <a:tabLst>
                <a:tab pos="5220840" algn="l"/>
                <a:tab pos="5549761" algn="l"/>
              </a:tabLst>
              <a:defRPr/>
            </a:pPr>
            <a:r>
              <a:rPr lang="es-ES_tradnl" sz="1400" dirty="0">
                <a:solidFill>
                  <a:srgbClr val="000000"/>
                </a:solidFill>
                <a:latin typeface="Arial Narrow" panose="020B0606020202030204" pitchFamily="34" charset="0"/>
                <a:ea typeface="Times New Roman" panose="02020603050405020304" pitchFamily="18" charset="0"/>
              </a:rPr>
              <a:t>4. </a:t>
            </a:r>
            <a:r>
              <a:rPr lang="es-ES_tradnl" sz="1400" b="1" dirty="0">
                <a:solidFill>
                  <a:srgbClr val="000000"/>
                </a:solidFill>
                <a:latin typeface="Arial Narrow" panose="020B0606020202030204" pitchFamily="34" charset="0"/>
                <a:ea typeface="Times New Roman" panose="02020603050405020304" pitchFamily="18" charset="0"/>
              </a:rPr>
              <a:t>SÍ constituyen violencia verbal/escrita, psicológica y simbólica, pues se efectuó mediante la publicación en una red social</a:t>
            </a:r>
            <a:r>
              <a:rPr lang="es-ES_tradnl" sz="1400" dirty="0">
                <a:solidFill>
                  <a:srgbClr val="000000"/>
                </a:solidFill>
                <a:latin typeface="Arial Narrow" panose="020B0606020202030204" pitchFamily="34" charset="0"/>
                <a:ea typeface="Times New Roman" panose="02020603050405020304" pitchFamily="18" charset="0"/>
              </a:rPr>
              <a:t> que, relacionando la imagen con el texto, se dirige a cosificarla y a poner en duda su capacidad como mujer para obtener un cargo de elección popular.</a:t>
            </a:r>
            <a:endParaRPr lang="es-MX" sz="1400" dirty="0">
              <a:solidFill>
                <a:srgbClr val="000000"/>
              </a:solidFill>
              <a:latin typeface="Arial Narrow" panose="020B0606020202030204" pitchFamily="34" charset="0"/>
              <a:ea typeface="Calibri" panose="020F0502020204030204" pitchFamily="34" charset="0"/>
            </a:endParaRPr>
          </a:p>
          <a:p>
            <a:pPr algn="just" defTabSz="457189">
              <a:tabLst>
                <a:tab pos="5220840" algn="l"/>
                <a:tab pos="5549761" algn="l"/>
              </a:tabLst>
              <a:defRPr/>
            </a:pPr>
            <a:r>
              <a:rPr lang="es-ES_tradnl" sz="1400" dirty="0">
                <a:solidFill>
                  <a:srgbClr val="000000"/>
                </a:solidFill>
                <a:latin typeface="Arial Narrow" panose="020B0606020202030204" pitchFamily="34" charset="0"/>
                <a:ea typeface="Times New Roman" panose="02020603050405020304" pitchFamily="18" charset="0"/>
              </a:rPr>
              <a:t>5. Es perpetrada por una persona física, usuaria de la red social Facebook.</a:t>
            </a:r>
          </a:p>
          <a:p>
            <a:pPr algn="just">
              <a:defRPr/>
            </a:pPr>
            <a:endParaRPr lang="es-MX" sz="600" dirty="0">
              <a:solidFill>
                <a:srgbClr val="000000"/>
              </a:solidFill>
              <a:latin typeface="Arial Narrow" panose="020B0606020202030204" pitchFamily="34" charset="0"/>
              <a:cs typeface="Arial" panose="020B0604020202020204" pitchFamily="34" charset="0"/>
            </a:endParaRPr>
          </a:p>
          <a:p>
            <a:pPr algn="just">
              <a:defRPr/>
            </a:pPr>
            <a:r>
              <a:rPr lang="es-MX" sz="1400" b="1" dirty="0"/>
              <a:t>Comisión de Quejas ordenó a “Facebook” que, de manera inmediata y en un plazo que no podría excederse de 24 horas, retirar la publicación.</a:t>
            </a:r>
            <a:endParaRPr lang="es-MX" sz="1400" dirty="0">
              <a:solidFill>
                <a:srgbClr val="000000"/>
              </a:solidFill>
              <a:latin typeface="Arial Narrow" panose="020B0606020202030204" pitchFamily="34" charset="0"/>
              <a:ea typeface="Calibri" panose="020F0502020204030204" pitchFamily="34" charset="0"/>
            </a:endParaRPr>
          </a:p>
        </p:txBody>
      </p:sp>
    </p:spTree>
    <p:extLst>
      <p:ext uri="{BB962C8B-B14F-4D97-AF65-F5344CB8AC3E}">
        <p14:creationId xmlns:p14="http://schemas.microsoft.com/office/powerpoint/2010/main" val="262949103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CEA130F8-DBD9-4136-8AEF-308D9A99B02D}"/>
              </a:ext>
            </a:extLst>
          </p:cNvPr>
          <p:cNvSpPr>
            <a:spLocks noGrp="1"/>
          </p:cNvSpPr>
          <p:nvPr>
            <p:ph idx="1"/>
          </p:nvPr>
        </p:nvSpPr>
        <p:spPr>
          <a:xfrm>
            <a:off x="127463" y="884785"/>
            <a:ext cx="11937075" cy="5973217"/>
          </a:xfrm>
        </p:spPr>
        <p:txBody>
          <a:bodyPr/>
          <a:lstStyle/>
          <a:p>
            <a:pPr algn="just"/>
            <a:r>
              <a:rPr lang="es-MX" sz="1351" dirty="0">
                <a:latin typeface="Arial" panose="020B0604020202020204" pitchFamily="34" charset="0"/>
                <a:cs typeface="Arial" panose="020B0604020202020204" pitchFamily="34" charset="0"/>
              </a:rPr>
              <a:t>Sala Especializada del TEPJF en el expediente SRE-PSC-128/2021 (23 julio 2021), determinó la existencia de la Violencia Política contra Mujeres en razón de género respecto de publicaciones que aluden a la agenda legislativa de la denunciante sobre la iniciativa de la interrupción legal del embarazo, por constituir mensajes que la agreden y estigmatizan con base en estereotipos de género.</a:t>
            </a:r>
          </a:p>
          <a:p>
            <a:pPr algn="just"/>
            <a:r>
              <a:rPr lang="es-MX" sz="1351" dirty="0">
                <a:latin typeface="Arial" panose="020B0604020202020204" pitchFamily="34" charset="0"/>
                <a:cs typeface="Arial" panose="020B0604020202020204" pitchFamily="34" charset="0"/>
              </a:rPr>
              <a:t>Las expresiones referían que la denunciante ha impulsado la legalización del aborto; además de referirse de manera despectiva y </a:t>
            </a:r>
            <a:r>
              <a:rPr lang="es-MX" sz="1351" dirty="0" err="1">
                <a:latin typeface="Arial" panose="020B0604020202020204" pitchFamily="34" charset="0"/>
                <a:cs typeface="Arial" panose="020B0604020202020204" pitchFamily="34" charset="0"/>
              </a:rPr>
              <a:t>minimizante</a:t>
            </a:r>
            <a:r>
              <a:rPr lang="es-MX" sz="1351" dirty="0">
                <a:latin typeface="Arial" panose="020B0604020202020204" pitchFamily="34" charset="0"/>
                <a:cs typeface="Arial" panose="020B0604020202020204" pitchFamily="34" charset="0"/>
              </a:rPr>
              <a:t> como “esta señora”, tergiversa dicha iniciativa mediante calificaciones como “agenda de la muerte”, “asesinato de bebés en el vientre de sus madres”, “ley asesina” y manifiesta que debe frenarse una iniciativa de esta naturaleza porque “139 bebés son asesinados por minuto en todo el mundo en abortos”.</a:t>
            </a:r>
          </a:p>
          <a:p>
            <a:pPr algn="just"/>
            <a:r>
              <a:rPr lang="es-MX" sz="1351" dirty="0">
                <a:latin typeface="Arial" panose="020B0604020202020204" pitchFamily="34" charset="0"/>
                <a:cs typeface="Arial" panose="020B0604020202020204" pitchFamily="34" charset="0"/>
              </a:rPr>
              <a:t>Las expresiones, sí constituyeron Violencia Política contra la Mujer, pues implicaron una transgresión al derecho a una vida libre de discriminación para la denunciante.</a:t>
            </a:r>
          </a:p>
          <a:p>
            <a:pPr algn="just"/>
            <a:r>
              <a:rPr lang="es-MX" sz="1351" dirty="0">
                <a:latin typeface="Arial" panose="020B0604020202020204" pitchFamily="34" charset="0"/>
                <a:cs typeface="Arial" panose="020B0604020202020204" pitchFamily="34" charset="0"/>
              </a:rPr>
              <a:t>Existente la infracción por Violencia Política contra la Mujer respecto de la publicación en Facebook de una fotografía de un espectacular con propaganda de la denunciante cerca del letrero de un table dance con un comentario que implícitamente refiere que ejerce sus labores desde dicho establecimiento.</a:t>
            </a:r>
          </a:p>
          <a:p>
            <a:pPr algn="just"/>
            <a:r>
              <a:rPr lang="es-MX" sz="1351" dirty="0">
                <a:latin typeface="Arial" panose="020B0604020202020204" pitchFamily="34" charset="0"/>
                <a:cs typeface="Arial" panose="020B0604020202020204" pitchFamily="34" charset="0"/>
              </a:rPr>
              <a:t>Sala Especializada determinó que Sergio Jesús Zaragoza Sicre como Hiram Rodríguez </a:t>
            </a:r>
            <a:r>
              <a:rPr lang="es-MX" sz="1351" dirty="0" err="1">
                <a:latin typeface="Arial" panose="020B0604020202020204" pitchFamily="34" charset="0"/>
                <a:cs typeface="Arial" panose="020B0604020202020204" pitchFamily="34" charset="0"/>
              </a:rPr>
              <a:t>Ledgard</a:t>
            </a:r>
            <a:r>
              <a:rPr lang="es-MX" sz="1351" dirty="0">
                <a:latin typeface="Arial" panose="020B0604020202020204" pitchFamily="34" charset="0"/>
                <a:cs typeface="Arial" panose="020B0604020202020204" pitchFamily="34" charset="0"/>
              </a:rPr>
              <a:t> tuvieron la intención de emitir los mensajes denunciados, puesto que las manifestaciones vertidas no pueden aparecer por error; sin embargo, el hecho de que los mensajes hubieren efectivamente generado violencia política por razones de género y discriminación en contra de la denunciante no actualizan de manera directa la intención de los denunciados de generar dichos resultados.</a:t>
            </a:r>
          </a:p>
          <a:p>
            <a:pPr algn="just"/>
            <a:r>
              <a:rPr lang="es-MX" sz="1351" dirty="0">
                <a:latin typeface="Arial" panose="020B0604020202020204" pitchFamily="34" charset="0"/>
                <a:cs typeface="Arial" panose="020B0604020202020204" pitchFamily="34" charset="0"/>
              </a:rPr>
              <a:t>Respecto a la publicación en la que el denunciado refiere que “</a:t>
            </a:r>
            <a:r>
              <a:rPr lang="es-MX" sz="1351" b="1" u="sng" dirty="0">
                <a:latin typeface="Arial" panose="020B0604020202020204" pitchFamily="34" charset="0"/>
                <a:cs typeface="Arial" panose="020B0604020202020204" pitchFamily="34" charset="0"/>
              </a:rPr>
              <a:t>despacha en otra oficina</a:t>
            </a:r>
            <a:r>
              <a:rPr lang="es-MX" sz="1351" dirty="0">
                <a:latin typeface="Arial" panose="020B0604020202020204" pitchFamily="34" charset="0"/>
                <a:cs typeface="Arial" panose="020B0604020202020204" pitchFamily="34" charset="0"/>
              </a:rPr>
              <a:t>” y resaltó el letrero de un establecimiento en el que se sexualiza a las mujeres como lo es un table dance, se advirtió una intención manifiesta de generar el resultado violatorio, dado el uso consciente de un estereotipo basado en que las mujeres tienen valía en función de su cuerpo, para generar un perjuicio a la denunciante.</a:t>
            </a:r>
          </a:p>
          <a:p>
            <a:pPr algn="just"/>
            <a:r>
              <a:rPr lang="es-MX" sz="1351" dirty="0">
                <a:latin typeface="Arial" panose="020B0604020202020204" pitchFamily="34" charset="0"/>
                <a:cs typeface="Arial" panose="020B0604020202020204" pitchFamily="34" charset="0"/>
              </a:rPr>
              <a:t>Se impuso a Sergio Jesús Zaragoza Sicre una multa de 500 </a:t>
            </a:r>
            <a:r>
              <a:rPr lang="es-MX" sz="1351" dirty="0" err="1">
                <a:latin typeface="Arial" panose="020B0604020202020204" pitchFamily="34" charset="0"/>
                <a:cs typeface="Arial" panose="020B0604020202020204" pitchFamily="34" charset="0"/>
              </a:rPr>
              <a:t>UMAs</a:t>
            </a:r>
            <a:r>
              <a:rPr lang="es-MX" sz="1351" dirty="0">
                <a:latin typeface="Arial" panose="020B0604020202020204" pitchFamily="34" charset="0"/>
                <a:cs typeface="Arial" panose="020B0604020202020204" pitchFamily="34" charset="0"/>
              </a:rPr>
              <a:t>, equivalente $44,810.00 </a:t>
            </a:r>
          </a:p>
          <a:p>
            <a:pPr algn="just"/>
            <a:r>
              <a:rPr lang="es-MX" sz="1351" dirty="0">
                <a:latin typeface="Arial" panose="020B0604020202020204" pitchFamily="34" charset="0"/>
                <a:cs typeface="Arial" panose="020B0604020202020204" pitchFamily="34" charset="0"/>
              </a:rPr>
              <a:t>Se impuso a Hiram Rodríguez </a:t>
            </a:r>
            <a:r>
              <a:rPr lang="es-MX" sz="1351" dirty="0" err="1">
                <a:latin typeface="Arial" panose="020B0604020202020204" pitchFamily="34" charset="0"/>
                <a:cs typeface="Arial" panose="020B0604020202020204" pitchFamily="34" charset="0"/>
              </a:rPr>
              <a:t>Ledgard</a:t>
            </a:r>
            <a:r>
              <a:rPr lang="es-MX" sz="1351" dirty="0">
                <a:latin typeface="Arial" panose="020B0604020202020204" pitchFamily="34" charset="0"/>
                <a:cs typeface="Arial" panose="020B0604020202020204" pitchFamily="34" charset="0"/>
              </a:rPr>
              <a:t> una multa de 350  </a:t>
            </a:r>
            <a:r>
              <a:rPr lang="es-MX" sz="1351" dirty="0" err="1">
                <a:latin typeface="Arial" panose="020B0604020202020204" pitchFamily="34" charset="0"/>
                <a:cs typeface="Arial" panose="020B0604020202020204" pitchFamily="34" charset="0"/>
              </a:rPr>
              <a:t>UMAs</a:t>
            </a:r>
            <a:r>
              <a:rPr lang="es-MX" sz="1351" dirty="0">
                <a:latin typeface="Arial" panose="020B0604020202020204" pitchFamily="34" charset="0"/>
                <a:cs typeface="Arial" panose="020B0604020202020204" pitchFamily="34" charset="0"/>
              </a:rPr>
              <a:t>, equivalente a$31,367.00</a:t>
            </a:r>
          </a:p>
          <a:p>
            <a:pPr algn="just"/>
            <a:r>
              <a:rPr lang="es-MX" sz="1351" dirty="0">
                <a:latin typeface="Arial" panose="020B0604020202020204" pitchFamily="34" charset="0"/>
                <a:ea typeface="Calibri" panose="020F0502020204030204" pitchFamily="34" charset="0"/>
                <a:cs typeface="Arial" panose="020B0604020202020204" pitchFamily="34" charset="0"/>
              </a:rPr>
              <a:t>Como medidas de satisfacción y no reparación ordenó la </a:t>
            </a:r>
            <a:r>
              <a:rPr lang="es-MX" sz="1351" b="1" u="sng" dirty="0">
                <a:latin typeface="Arial" panose="020B0604020202020204" pitchFamily="34" charset="0"/>
                <a:ea typeface="Calibri" panose="020F0502020204030204" pitchFamily="34" charset="0"/>
                <a:cs typeface="Arial" panose="020B0604020202020204" pitchFamily="34" charset="0"/>
              </a:rPr>
              <a:t>Eliminación</a:t>
            </a:r>
            <a:r>
              <a:rPr lang="es-MX" sz="1351" dirty="0">
                <a:latin typeface="Arial" panose="020B0604020202020204" pitchFamily="34" charset="0"/>
                <a:ea typeface="Calibri" panose="020F0502020204030204" pitchFamily="34" charset="0"/>
                <a:cs typeface="Arial" panose="020B0604020202020204" pitchFamily="34" charset="0"/>
              </a:rPr>
              <a:t> de las publicaciones violentas permanentemente en un plazo de 8 horas; </a:t>
            </a:r>
            <a:r>
              <a:rPr lang="es-MX" sz="1351" b="1" dirty="0">
                <a:latin typeface="Arial" panose="020B0604020202020204" pitchFamily="34" charset="0"/>
                <a:ea typeface="Calibri" panose="020F0502020204030204" pitchFamily="34" charset="0"/>
                <a:cs typeface="Arial" panose="020B0604020202020204" pitchFamily="34" charset="0"/>
              </a:rPr>
              <a:t>Publicación</a:t>
            </a:r>
            <a:r>
              <a:rPr lang="es-MX" sz="1351" dirty="0">
                <a:latin typeface="Arial" panose="020B0604020202020204" pitchFamily="34" charset="0"/>
                <a:ea typeface="Calibri" panose="020F0502020204030204" pitchFamily="34" charset="0"/>
                <a:cs typeface="Arial" panose="020B0604020202020204" pitchFamily="34" charset="0"/>
              </a:rPr>
              <a:t> del extracto de la sentencia durante 15 días naturales; </a:t>
            </a:r>
            <a:r>
              <a:rPr lang="es-MX" sz="1351" b="1" dirty="0">
                <a:latin typeface="Arial" panose="020B0604020202020204" pitchFamily="34" charset="0"/>
                <a:ea typeface="Calibri" panose="020F0502020204030204" pitchFamily="34" charset="0"/>
                <a:cs typeface="Arial" panose="020B0604020202020204" pitchFamily="34" charset="0"/>
              </a:rPr>
              <a:t>Disculpa Pública</a:t>
            </a:r>
            <a:r>
              <a:rPr lang="es-MX" sz="1351" dirty="0">
                <a:latin typeface="Arial" panose="020B0604020202020204" pitchFamily="34" charset="0"/>
                <a:ea typeface="Calibri" panose="020F0502020204030204" pitchFamily="34" charset="0"/>
                <a:cs typeface="Arial" panose="020B0604020202020204" pitchFamily="34" charset="0"/>
              </a:rPr>
              <a:t> en sus cuentas de redes sociales “</a:t>
            </a:r>
            <a:r>
              <a:rPr lang="es-MX" sz="1351" i="1" u="sng" dirty="0">
                <a:latin typeface="Arial" panose="020B0604020202020204" pitchFamily="34" charset="0"/>
                <a:ea typeface="Calibri" panose="020F0502020204030204" pitchFamily="34" charset="0"/>
                <a:cs typeface="Arial" panose="020B0604020202020204" pitchFamily="34" charset="0"/>
              </a:rPr>
              <a:t>Ofrezco una disculpa a María Wendy Briceño Zuloaga, por los indebidos mensajes que realicé en la red social Twitter, los cuales le afectaron como servidora pública y entonces candidata a una diputación federal, porque mis expresiones la criminalizaron, fueron ofensivas, discriminatorias y generaron violencia política por motivos de género</a:t>
            </a:r>
            <a:r>
              <a:rPr lang="es-MX" sz="1351" dirty="0">
                <a:latin typeface="Arial" panose="020B0604020202020204" pitchFamily="34" charset="0"/>
                <a:ea typeface="Calibri" panose="020F0502020204030204" pitchFamily="34" charset="0"/>
                <a:cs typeface="Arial" panose="020B0604020202020204" pitchFamily="34" charset="0"/>
              </a:rPr>
              <a:t>”; ordenó que tomaran </a:t>
            </a:r>
            <a:r>
              <a:rPr lang="es-MX" sz="1351" b="1" u="sng" dirty="0">
                <a:latin typeface="Arial" panose="020B0604020202020204" pitchFamily="34" charset="0"/>
                <a:ea typeface="Calibri" panose="020F0502020204030204" pitchFamily="34" charset="0"/>
                <a:cs typeface="Arial" panose="020B0604020202020204" pitchFamily="34" charset="0"/>
              </a:rPr>
              <a:t>Cursos</a:t>
            </a:r>
            <a:r>
              <a:rPr lang="es-MX" sz="1351" dirty="0">
                <a:latin typeface="Arial" panose="020B0604020202020204" pitchFamily="34" charset="0"/>
                <a:ea typeface="Calibri" panose="020F0502020204030204" pitchFamily="34" charset="0"/>
                <a:cs typeface="Arial" panose="020B0604020202020204" pitchFamily="34" charset="0"/>
              </a:rPr>
              <a:t> relacionados con violencia política contra la mujer cuyo costo fue a su cargo.</a:t>
            </a:r>
          </a:p>
          <a:p>
            <a:pPr algn="just"/>
            <a:endParaRPr lang="es-MX" sz="1351" dirty="0">
              <a:highlight>
                <a:srgbClr val="FFFF00"/>
              </a:highlight>
              <a:latin typeface="Arial" panose="020B0604020202020204" pitchFamily="34" charset="0"/>
              <a:ea typeface="Calibri" panose="020F0502020204030204" pitchFamily="34" charset="0"/>
              <a:cs typeface="Arial" panose="020B0604020202020204" pitchFamily="34" charset="0"/>
            </a:endParaRPr>
          </a:p>
        </p:txBody>
      </p:sp>
      <p:sp>
        <p:nvSpPr>
          <p:cNvPr id="4" name="Título 3">
            <a:extLst>
              <a:ext uri="{FF2B5EF4-FFF2-40B4-BE49-F238E27FC236}">
                <a16:creationId xmlns:a16="http://schemas.microsoft.com/office/drawing/2014/main" id="{3158A9FF-EF09-4C1C-BED2-7DAF4E6D14AD}"/>
              </a:ext>
            </a:extLst>
          </p:cNvPr>
          <p:cNvSpPr>
            <a:spLocks noGrp="1"/>
          </p:cNvSpPr>
          <p:nvPr>
            <p:ph type="title"/>
          </p:nvPr>
        </p:nvSpPr>
        <p:spPr>
          <a:xfrm>
            <a:off x="5566005" y="340446"/>
            <a:ext cx="5021611" cy="551951"/>
          </a:xfrm>
        </p:spPr>
        <p:txBody>
          <a:bodyPr>
            <a:normAutofit fontScale="90000"/>
          </a:bodyPr>
          <a:lstStyle/>
          <a:p>
            <a:r>
              <a:rPr lang="es-MX" dirty="0"/>
              <a:t>Casos: Diputada Federal por </a:t>
            </a:r>
            <a:r>
              <a:rPr lang="es-ES_tradnl" dirty="0"/>
              <a:t>Distrito 05 Hermosillo, Sonora</a:t>
            </a:r>
            <a:endParaRPr lang="es-MX" dirty="0"/>
          </a:p>
        </p:txBody>
      </p:sp>
    </p:spTree>
    <p:extLst>
      <p:ext uri="{BB962C8B-B14F-4D97-AF65-F5344CB8AC3E}">
        <p14:creationId xmlns:p14="http://schemas.microsoft.com/office/powerpoint/2010/main" val="63601814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CEA130F8-DBD9-4136-8AEF-308D9A99B02D}"/>
              </a:ext>
            </a:extLst>
          </p:cNvPr>
          <p:cNvSpPr>
            <a:spLocks noGrp="1"/>
          </p:cNvSpPr>
          <p:nvPr>
            <p:ph idx="1"/>
          </p:nvPr>
        </p:nvSpPr>
        <p:spPr>
          <a:xfrm>
            <a:off x="293615" y="827079"/>
            <a:ext cx="11283192" cy="5880691"/>
          </a:xfrm>
        </p:spPr>
        <p:txBody>
          <a:bodyPr/>
          <a:lstStyle/>
          <a:p>
            <a:pPr algn="just"/>
            <a:r>
              <a:rPr lang="es-MX" sz="1300" b="1" dirty="0">
                <a:latin typeface="Arial Narrow" panose="020B0606020202030204" pitchFamily="34" charset="0"/>
                <a:cs typeface="Arial" panose="020B0604020202020204" pitchFamily="34" charset="0"/>
              </a:rPr>
              <a:t>ACQyD-INE-100/2021 </a:t>
            </a:r>
            <a:r>
              <a:rPr lang="es-MX" sz="1300" dirty="0">
                <a:latin typeface="Arial Narrow" panose="020B0606020202030204" pitchFamily="34" charset="0"/>
                <a:cs typeface="Arial" panose="020B0604020202020204" pitchFamily="34" charset="0"/>
              </a:rPr>
              <a:t>(17 mayo 2021) Procedente medidas cautelares.</a:t>
            </a:r>
          </a:p>
          <a:p>
            <a:pPr algn="just"/>
            <a:r>
              <a:rPr lang="es-MX" sz="1300" b="1" dirty="0">
                <a:latin typeface="Arial Narrow" panose="020B0606020202030204" pitchFamily="34" charset="0"/>
                <a:cs typeface="Arial" panose="020B0604020202020204" pitchFamily="34" charset="0"/>
              </a:rPr>
              <a:t>María Elena Limón García, candidata a Diputada Federal Plurinominal por Movimiento Ciudadano vs Juan Carlos G. Partida.</a:t>
            </a:r>
          </a:p>
          <a:p>
            <a:pPr algn="just"/>
            <a:r>
              <a:rPr lang="sv-SE" sz="1300" dirty="0">
                <a:latin typeface="Arial Narrow" panose="020B0606020202030204" pitchFamily="34" charset="0"/>
                <a:cs typeface="Arial" panose="020B0604020202020204" pitchFamily="34" charset="0"/>
              </a:rPr>
              <a:t>Expediente: UT/SCG/PE/MELG/JL/JAL/173/PEF/189/2021.</a:t>
            </a:r>
          </a:p>
          <a:p>
            <a:pPr algn="just"/>
            <a:r>
              <a:rPr lang="es-MX" sz="1300" b="1" dirty="0">
                <a:latin typeface="Arial Narrow" panose="020B0606020202030204" pitchFamily="34" charset="0"/>
                <a:cs typeface="Arial" panose="020B0604020202020204" pitchFamily="34" charset="0"/>
              </a:rPr>
              <a:t>Procedente</a:t>
            </a:r>
            <a:r>
              <a:rPr lang="es-MX" sz="1300" dirty="0">
                <a:latin typeface="Arial Narrow" panose="020B0606020202030204" pitchFamily="34" charset="0"/>
                <a:cs typeface="Arial" panose="020B0604020202020204" pitchFamily="34" charset="0"/>
              </a:rPr>
              <a:t> la medida cautelar respecto que la publicación de la imagen en Facebook por la ejecución de </a:t>
            </a:r>
            <a:r>
              <a:rPr lang="es-MX" sz="1300" b="1" dirty="0">
                <a:latin typeface="Arial Narrow" panose="020B0606020202030204" pitchFamily="34" charset="0"/>
                <a:cs typeface="Arial" panose="020B0604020202020204" pitchFamily="34" charset="0"/>
              </a:rPr>
              <a:t>violencia sexual, simbólica y psicológica</a:t>
            </a:r>
            <a:r>
              <a:rPr lang="es-MX" sz="1300" dirty="0">
                <a:latin typeface="Arial Narrow" panose="020B0606020202030204" pitchFamily="34" charset="0"/>
                <a:cs typeface="Arial" panose="020B0604020202020204" pitchFamily="34" charset="0"/>
              </a:rPr>
              <a:t> en su perjuicio, mediante la utilización de expresiones sutiles que refuerzan estereotipos y roles de género</a:t>
            </a:r>
          </a:p>
          <a:p>
            <a:pPr algn="just"/>
            <a:r>
              <a:rPr lang="es-MX" sz="1300" dirty="0">
                <a:latin typeface="Arial Narrow" panose="020B0606020202030204" pitchFamily="34" charset="0"/>
                <a:cs typeface="Arial" panose="020B0604020202020204" pitchFamily="34" charset="0"/>
              </a:rPr>
              <a:t>De la publicación se advierte un impacto desproporcionado dado la calidad de mujer de la denunciante. </a:t>
            </a:r>
          </a:p>
          <a:p>
            <a:pPr lvl="1" algn="just"/>
            <a:r>
              <a:rPr lang="es-MX" sz="1300" dirty="0">
                <a:latin typeface="Arial Narrow" panose="020B0606020202030204" pitchFamily="34" charset="0"/>
                <a:cs typeface="Arial" panose="020B0604020202020204" pitchFamily="34" charset="0"/>
              </a:rPr>
              <a:t>La publicación hace referencia a la apariencia física de María Elena Limón García, en su calidad de mujer. </a:t>
            </a:r>
          </a:p>
          <a:p>
            <a:pPr lvl="1" algn="just"/>
            <a:r>
              <a:rPr lang="es-MX" sz="1300" dirty="0">
                <a:latin typeface="Arial Narrow" panose="020B0606020202030204" pitchFamily="34" charset="0"/>
                <a:cs typeface="Arial" panose="020B0604020202020204" pitchFamily="34" charset="0"/>
              </a:rPr>
              <a:t>Se centra en la imagen que contiene 2 retratos donde se ve el físico de la denunciante, con el título: “Pues podrán criticar a los refundidores alfaristas de todo, pero en Tlaquepaque si se notó el cambio gracias a MC” </a:t>
            </a:r>
          </a:p>
          <a:p>
            <a:pPr algn="just"/>
            <a:r>
              <a:rPr lang="es-MX" sz="1300" dirty="0">
                <a:latin typeface="Arial Narrow" panose="020B0606020202030204" pitchFamily="34" charset="0"/>
                <a:cs typeface="Arial" panose="020B0604020202020204" pitchFamily="34" charset="0"/>
              </a:rPr>
              <a:t>La publicación constituye violencia psicológica, por lo siguiente: </a:t>
            </a:r>
          </a:p>
          <a:p>
            <a:pPr lvl="1" algn="just"/>
            <a:r>
              <a:rPr lang="es-MX" sz="1300" dirty="0">
                <a:latin typeface="Arial Narrow" panose="020B0606020202030204" pitchFamily="34" charset="0"/>
                <a:cs typeface="Arial" panose="020B0604020202020204" pitchFamily="34" charset="0"/>
              </a:rPr>
              <a:t>Insulta, descalifica, difama y desprestigia a la mujer mediante un mensaje que tiene connotación negativa en el contexto social y que, devalúa las capacidades que las mujeres tienen para ejercer un puesto político. </a:t>
            </a:r>
          </a:p>
          <a:p>
            <a:pPr lvl="1" algn="just"/>
            <a:r>
              <a:rPr lang="es-MX" sz="1300" dirty="0">
                <a:latin typeface="Arial Narrow" panose="020B0606020202030204" pitchFamily="34" charset="0"/>
                <a:cs typeface="Arial" panose="020B0604020202020204" pitchFamily="34" charset="0"/>
              </a:rPr>
              <a:t>Mediante el mensaje se podría estar generando una afectación emocional a la denunciante, tomando en cuenta que este se dirige a cosificarla y poner en duda sus capacidades como mujer para desempeñar un cargo de elección popular. </a:t>
            </a:r>
          </a:p>
          <a:p>
            <a:pPr algn="just">
              <a:tabLst>
                <a:tab pos="5220840" algn="l"/>
                <a:tab pos="5549761" algn="l"/>
              </a:tabLst>
            </a:pPr>
            <a:r>
              <a:rPr lang="es-MX" sz="1300" b="1" dirty="0">
                <a:solidFill>
                  <a:srgbClr val="000000"/>
                </a:solidFill>
                <a:latin typeface="Arial Narrow" panose="020B0606020202030204" pitchFamily="34" charset="0"/>
                <a:cs typeface="Arial" panose="020B0604020202020204" pitchFamily="34" charset="0"/>
              </a:rPr>
              <a:t>Se actualizaron los 5 elementos </a:t>
            </a:r>
            <a:r>
              <a:rPr lang="es-MX" sz="1300" dirty="0">
                <a:solidFill>
                  <a:srgbClr val="000000"/>
                </a:solidFill>
                <a:latin typeface="Arial Narrow" panose="020B0606020202030204" pitchFamily="34" charset="0"/>
                <a:cs typeface="Arial" panose="020B0604020202020204" pitchFamily="34" charset="0"/>
              </a:rPr>
              <a:t>emitidos</a:t>
            </a:r>
            <a:r>
              <a:rPr lang="es-MX" sz="1300" b="1" dirty="0">
                <a:solidFill>
                  <a:srgbClr val="000000"/>
                </a:solidFill>
                <a:latin typeface="Arial Narrow" panose="020B0606020202030204" pitchFamily="34" charset="0"/>
                <a:cs typeface="Arial" panose="020B0604020202020204" pitchFamily="34" charset="0"/>
              </a:rPr>
              <a:t> </a:t>
            </a:r>
            <a:r>
              <a:rPr lang="es-MX" sz="1300" dirty="0">
                <a:solidFill>
                  <a:srgbClr val="000000"/>
                </a:solidFill>
                <a:latin typeface="Arial Narrow" panose="020B0606020202030204" pitchFamily="34" charset="0"/>
                <a:cs typeface="Arial" panose="020B0604020202020204" pitchFamily="34" charset="0"/>
              </a:rPr>
              <a:t>por la Sala Superior del TEPJF en la jurisprudencia </a:t>
            </a:r>
            <a:r>
              <a:rPr lang="es-MX" sz="1300" b="1" dirty="0">
                <a:solidFill>
                  <a:srgbClr val="000000"/>
                </a:solidFill>
                <a:latin typeface="Arial Narrow" panose="020B0606020202030204" pitchFamily="34" charset="0"/>
                <a:cs typeface="Arial" panose="020B0604020202020204" pitchFamily="34" charset="0"/>
              </a:rPr>
              <a:t>21/2018:</a:t>
            </a:r>
          </a:p>
          <a:p>
            <a:pPr algn="just"/>
            <a:endParaRPr lang="es-MX" sz="1300" dirty="0">
              <a:latin typeface="Arial Narrow" panose="020B0606020202030204" pitchFamily="34" charset="0"/>
              <a:cs typeface="Arial" panose="020B0604020202020204" pitchFamily="34" charset="0"/>
            </a:endParaRPr>
          </a:p>
          <a:p>
            <a:pPr algn="just"/>
            <a:endParaRPr lang="es-MX" sz="1300" dirty="0">
              <a:latin typeface="Arial Narrow" panose="020B0606020202030204" pitchFamily="34" charset="0"/>
              <a:cs typeface="Arial" panose="020B0604020202020204" pitchFamily="34" charset="0"/>
            </a:endParaRPr>
          </a:p>
          <a:p>
            <a:pPr algn="just"/>
            <a:endParaRPr lang="sv-SE" sz="1300" dirty="0">
              <a:latin typeface="Arial Narrow" panose="020B0606020202030204" pitchFamily="34" charset="0"/>
              <a:cs typeface="Arial" panose="020B0604020202020204" pitchFamily="34" charset="0"/>
            </a:endParaRPr>
          </a:p>
        </p:txBody>
      </p:sp>
      <p:sp>
        <p:nvSpPr>
          <p:cNvPr id="4" name="Título 3">
            <a:extLst>
              <a:ext uri="{FF2B5EF4-FFF2-40B4-BE49-F238E27FC236}">
                <a16:creationId xmlns:a16="http://schemas.microsoft.com/office/drawing/2014/main" id="{3158A9FF-EF09-4C1C-BED2-7DAF4E6D14AD}"/>
              </a:ext>
            </a:extLst>
          </p:cNvPr>
          <p:cNvSpPr>
            <a:spLocks noGrp="1"/>
          </p:cNvSpPr>
          <p:nvPr>
            <p:ph type="title"/>
          </p:nvPr>
        </p:nvSpPr>
        <p:spPr>
          <a:xfrm>
            <a:off x="5566005" y="340446"/>
            <a:ext cx="5021611" cy="551951"/>
          </a:xfrm>
        </p:spPr>
        <p:txBody>
          <a:bodyPr>
            <a:normAutofit fontScale="90000"/>
          </a:bodyPr>
          <a:lstStyle/>
          <a:p>
            <a:r>
              <a:rPr lang="es-MX" dirty="0"/>
              <a:t>Casos: Diputada Federal Plurinominal</a:t>
            </a:r>
          </a:p>
        </p:txBody>
      </p:sp>
      <p:sp>
        <p:nvSpPr>
          <p:cNvPr id="3" name="Rectángulo 2">
            <a:extLst>
              <a:ext uri="{FF2B5EF4-FFF2-40B4-BE49-F238E27FC236}">
                <a16:creationId xmlns:a16="http://schemas.microsoft.com/office/drawing/2014/main" id="{06EB11D3-0A52-4912-8998-2A053E96ACE4}"/>
              </a:ext>
            </a:extLst>
          </p:cNvPr>
          <p:cNvSpPr/>
          <p:nvPr/>
        </p:nvSpPr>
        <p:spPr>
          <a:xfrm>
            <a:off x="209726" y="4307114"/>
            <a:ext cx="8002661" cy="2402196"/>
          </a:xfrm>
          <a:prstGeom prst="rect">
            <a:avLst/>
          </a:prstGeom>
        </p:spPr>
        <p:txBody>
          <a:bodyPr wrap="square">
            <a:spAutoFit/>
          </a:bodyPr>
          <a:lstStyle/>
          <a:p>
            <a:pPr algn="just" defTabSz="457189">
              <a:tabLst>
                <a:tab pos="5220840" algn="l"/>
                <a:tab pos="5549761" algn="l"/>
              </a:tabLst>
              <a:defRPr/>
            </a:pPr>
            <a:r>
              <a:rPr lang="es-MX" sz="1251" dirty="0">
                <a:solidFill>
                  <a:srgbClr val="000000"/>
                </a:solidFill>
                <a:latin typeface="Arial Narrow" panose="020B0606020202030204" pitchFamily="34" charset="0"/>
                <a:ea typeface="Times New Roman" panose="02020603050405020304" pitchFamily="18" charset="0"/>
              </a:rPr>
              <a:t>1. </a:t>
            </a:r>
            <a:r>
              <a:rPr lang="es-MX" sz="1251" b="1" dirty="0">
                <a:solidFill>
                  <a:srgbClr val="000000"/>
                </a:solidFill>
                <a:latin typeface="Arial Narrow" panose="020B0606020202030204" pitchFamily="34" charset="0"/>
                <a:ea typeface="Times New Roman" panose="02020603050405020304" pitchFamily="18" charset="0"/>
              </a:rPr>
              <a:t>SÍ</a:t>
            </a:r>
            <a:r>
              <a:rPr lang="es-MX" sz="1251" dirty="0">
                <a:solidFill>
                  <a:srgbClr val="000000"/>
                </a:solidFill>
                <a:latin typeface="Arial Narrow" panose="020B0606020202030204" pitchFamily="34" charset="0"/>
                <a:ea typeface="Times New Roman" panose="02020603050405020304" pitchFamily="18" charset="0"/>
              </a:rPr>
              <a:t> se dirige a la denunciante por el hecho de ser mujer, generando un impacto diferenciado que le afecta desproporcionadamente; al exhibir su imagen para hacer referencias sobre su apariencia física y modificaciones a su cuerpo, limitando su desarrollo como persona pública.</a:t>
            </a:r>
          </a:p>
          <a:p>
            <a:pPr algn="just" defTabSz="457189">
              <a:tabLst>
                <a:tab pos="5220840" algn="l"/>
                <a:tab pos="5549761" algn="l"/>
              </a:tabLst>
              <a:defRPr/>
            </a:pPr>
            <a:r>
              <a:rPr lang="es-MX" sz="1251" dirty="0">
                <a:solidFill>
                  <a:srgbClr val="000000"/>
                </a:solidFill>
                <a:latin typeface="Arial Narrow" panose="020B0606020202030204" pitchFamily="34" charset="0"/>
                <a:ea typeface="Times New Roman" panose="02020603050405020304" pitchFamily="18" charset="0"/>
              </a:rPr>
              <a:t>2. </a:t>
            </a:r>
            <a:r>
              <a:rPr lang="es-MX" sz="1251" b="1" dirty="0">
                <a:solidFill>
                  <a:srgbClr val="000000"/>
                </a:solidFill>
                <a:latin typeface="Arial Narrow" panose="020B0606020202030204" pitchFamily="34" charset="0"/>
                <a:ea typeface="Times New Roman" panose="02020603050405020304" pitchFamily="18" charset="0"/>
              </a:rPr>
              <a:t>SÍ</a:t>
            </a:r>
            <a:r>
              <a:rPr lang="es-MX" sz="1251" dirty="0">
                <a:solidFill>
                  <a:srgbClr val="000000"/>
                </a:solidFill>
                <a:latin typeface="Arial Narrow" panose="020B0606020202030204" pitchFamily="34" charset="0"/>
                <a:ea typeface="Times New Roman" panose="02020603050405020304" pitchFamily="18" charset="0"/>
              </a:rPr>
              <a:t> menoscaba el reconocimiento, goce y ejercicio de los derechos político-electorales de la denunciante a ser votada y de participación política; al negar su capacidad como Presidenta Municipal y a la vez, su calidad de candidata, señalando los cambios que ella misma decidió sobre su cuerpo.</a:t>
            </a:r>
          </a:p>
          <a:p>
            <a:pPr algn="just" defTabSz="457189">
              <a:tabLst>
                <a:tab pos="5220840" algn="l"/>
                <a:tab pos="5549761" algn="l"/>
              </a:tabLst>
              <a:defRPr/>
            </a:pPr>
            <a:r>
              <a:rPr lang="es-MX" sz="1251" dirty="0">
                <a:solidFill>
                  <a:srgbClr val="000000"/>
                </a:solidFill>
                <a:latin typeface="Arial Narrow" panose="020B0606020202030204" pitchFamily="34" charset="0"/>
                <a:ea typeface="Times New Roman" panose="02020603050405020304" pitchFamily="18" charset="0"/>
              </a:rPr>
              <a:t>3. </a:t>
            </a:r>
            <a:r>
              <a:rPr lang="es-MX" sz="1251" b="1" dirty="0">
                <a:solidFill>
                  <a:srgbClr val="000000"/>
                </a:solidFill>
                <a:latin typeface="Arial Narrow" panose="020B0606020202030204" pitchFamily="34" charset="0"/>
                <a:ea typeface="Times New Roman" panose="02020603050405020304" pitchFamily="18" charset="0"/>
              </a:rPr>
              <a:t>SÍ</a:t>
            </a:r>
            <a:r>
              <a:rPr lang="es-MX" sz="1251" dirty="0">
                <a:solidFill>
                  <a:srgbClr val="000000"/>
                </a:solidFill>
                <a:latin typeface="Arial Narrow" panose="020B0606020202030204" pitchFamily="34" charset="0"/>
                <a:ea typeface="Times New Roman" panose="02020603050405020304" pitchFamily="18" charset="0"/>
              </a:rPr>
              <a:t> ocurre en el ejercicio de derechos político-electorales; ya que ostenta la calidad de candidata a diputada federal. </a:t>
            </a:r>
          </a:p>
          <a:p>
            <a:pPr algn="just" defTabSz="457189">
              <a:tabLst>
                <a:tab pos="5220840" algn="l"/>
                <a:tab pos="5549761" algn="l"/>
              </a:tabLst>
              <a:defRPr/>
            </a:pPr>
            <a:r>
              <a:rPr lang="es-MX" sz="1251" dirty="0">
                <a:solidFill>
                  <a:srgbClr val="000000"/>
                </a:solidFill>
                <a:latin typeface="Arial Narrow" panose="020B0606020202030204" pitchFamily="34" charset="0"/>
                <a:ea typeface="Times New Roman" panose="02020603050405020304" pitchFamily="18" charset="0"/>
              </a:rPr>
              <a:t>4. </a:t>
            </a:r>
            <a:r>
              <a:rPr lang="es-MX" sz="1251" b="1" dirty="0">
                <a:solidFill>
                  <a:srgbClr val="000000"/>
                </a:solidFill>
                <a:latin typeface="Arial Narrow" panose="020B0606020202030204" pitchFamily="34" charset="0"/>
                <a:ea typeface="Times New Roman" panose="02020603050405020304" pitchFamily="18" charset="0"/>
              </a:rPr>
              <a:t>SÍ</a:t>
            </a:r>
            <a:r>
              <a:rPr lang="es-MX" sz="1251" dirty="0">
                <a:solidFill>
                  <a:srgbClr val="000000"/>
                </a:solidFill>
                <a:latin typeface="Arial Narrow" panose="020B0606020202030204" pitchFamily="34" charset="0"/>
                <a:ea typeface="Times New Roman" panose="02020603050405020304" pitchFamily="18" charset="0"/>
              </a:rPr>
              <a:t> constituyen violencia escrita, sexual psicológica y simbólica; pues se efectuó mediante la publicación en una red social que, relacionando la imagen con el texto, se dirige a cosificarla y a poner en duda su capacidad como mujer para obtener un cargo de elección popular.</a:t>
            </a:r>
          </a:p>
          <a:p>
            <a:pPr algn="just" defTabSz="457189">
              <a:tabLst>
                <a:tab pos="5220840" algn="l"/>
                <a:tab pos="5549761" algn="l"/>
              </a:tabLst>
              <a:defRPr/>
            </a:pPr>
            <a:r>
              <a:rPr lang="es-MX" sz="1251" dirty="0">
                <a:solidFill>
                  <a:srgbClr val="000000"/>
                </a:solidFill>
                <a:latin typeface="Arial Narrow" panose="020B0606020202030204" pitchFamily="34" charset="0"/>
                <a:ea typeface="Times New Roman" panose="02020603050405020304" pitchFamily="18" charset="0"/>
              </a:rPr>
              <a:t>5. La expresión denunciada es perpetrada por una persona física, usuaria de la red social Facebook y Twitter. </a:t>
            </a:r>
          </a:p>
          <a:p>
            <a:pPr marL="171446" indent="-171446" algn="just" defTabSz="457189">
              <a:buFont typeface="Arial" panose="020B0604020202020204" pitchFamily="34" charset="0"/>
              <a:buChar char="•"/>
              <a:tabLst>
                <a:tab pos="5220840" algn="l"/>
                <a:tab pos="5549761" algn="l"/>
              </a:tabLst>
              <a:defRPr/>
            </a:pPr>
            <a:r>
              <a:rPr lang="es-ES_tradnl" sz="1251" dirty="0">
                <a:solidFill>
                  <a:srgbClr val="000000"/>
                </a:solidFill>
                <a:latin typeface="Arial Narrow" panose="020B0606020202030204" pitchFamily="34" charset="0"/>
              </a:rPr>
              <a:t>Se ordenó a Facebook y Twitter, así como al denunciado, que de manera inmediata retirara la publicación realizada.</a:t>
            </a:r>
            <a:endParaRPr lang="es-MX" sz="1251" dirty="0">
              <a:solidFill>
                <a:srgbClr val="000000"/>
              </a:solidFill>
              <a:latin typeface="Arial Narrow" panose="020B0606020202030204" pitchFamily="34" charset="0"/>
              <a:ea typeface="Times New Roman" panose="02020603050405020304" pitchFamily="18" charset="0"/>
            </a:endParaRPr>
          </a:p>
        </p:txBody>
      </p:sp>
      <p:pic>
        <p:nvPicPr>
          <p:cNvPr id="7" name="Picture 10">
            <a:extLst>
              <a:ext uri="{FF2B5EF4-FFF2-40B4-BE49-F238E27FC236}">
                <a16:creationId xmlns:a16="http://schemas.microsoft.com/office/drawing/2014/main" id="{09C8063B-012B-438F-BAB7-50C6B013E09C}"/>
              </a:ext>
            </a:extLst>
          </p:cNvPr>
          <p:cNvPicPr/>
          <p:nvPr/>
        </p:nvPicPr>
        <p:blipFill>
          <a:blip r:embed="rId3"/>
          <a:stretch>
            <a:fillRect/>
          </a:stretch>
        </p:blipFill>
        <p:spPr>
          <a:xfrm>
            <a:off x="8732939" y="3993159"/>
            <a:ext cx="3165447" cy="2597164"/>
          </a:xfrm>
          <a:prstGeom prst="rect">
            <a:avLst/>
          </a:prstGeom>
        </p:spPr>
      </p:pic>
    </p:spTree>
    <p:extLst>
      <p:ext uri="{BB962C8B-B14F-4D97-AF65-F5344CB8AC3E}">
        <p14:creationId xmlns:p14="http://schemas.microsoft.com/office/powerpoint/2010/main" val="415033667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CEA130F8-DBD9-4136-8AEF-308D9A99B02D}"/>
              </a:ext>
            </a:extLst>
          </p:cNvPr>
          <p:cNvSpPr>
            <a:spLocks noGrp="1"/>
          </p:cNvSpPr>
          <p:nvPr>
            <p:ph idx="1"/>
          </p:nvPr>
        </p:nvSpPr>
        <p:spPr>
          <a:xfrm>
            <a:off x="205902" y="958884"/>
            <a:ext cx="11780197" cy="6058915"/>
          </a:xfrm>
        </p:spPr>
        <p:txBody>
          <a:bodyPr/>
          <a:lstStyle/>
          <a:p>
            <a:pPr algn="just">
              <a:spcBef>
                <a:spcPts val="0"/>
              </a:spcBef>
              <a:spcAft>
                <a:spcPts val="0"/>
              </a:spcAft>
            </a:pPr>
            <a:r>
              <a:rPr lang="es-MX" sz="1251" b="1" dirty="0">
                <a:latin typeface="Arial" panose="020B0604020202020204" pitchFamily="34" charset="0"/>
                <a:ea typeface="Times New Roman" panose="02020603050405020304" pitchFamily="18" charset="0"/>
                <a:cs typeface="Arial" panose="020B0604020202020204" pitchFamily="34" charset="0"/>
              </a:rPr>
              <a:t>SRE-PSC-118/2021 (8 julio 2021). Resolución  impugnada,  Sala Superior del TEPJF desechó los recursos SUP-REP-320/2021 y SUP-REP-325/2021 por falta de firma en las demandas.</a:t>
            </a:r>
          </a:p>
          <a:p>
            <a:pPr algn="just">
              <a:spcBef>
                <a:spcPts val="0"/>
              </a:spcBef>
              <a:spcAft>
                <a:spcPts val="0"/>
              </a:spcAft>
            </a:pPr>
            <a:r>
              <a:rPr lang="es-MX" sz="1251" b="1" dirty="0">
                <a:latin typeface="Arial" panose="020B0604020202020204" pitchFamily="34" charset="0"/>
                <a:ea typeface="Times New Roman" panose="02020603050405020304" pitchFamily="18" charset="0"/>
                <a:cs typeface="Arial" panose="020B0604020202020204" pitchFamily="34" charset="0"/>
              </a:rPr>
              <a:t>Sala Especializada concluyó que la </a:t>
            </a:r>
            <a:r>
              <a:rPr lang="es-MX" sz="1251" dirty="0">
                <a:latin typeface="Arial" panose="020B0604020202020204" pitchFamily="34" charset="0"/>
                <a:ea typeface="Times New Roman" panose="02020603050405020304" pitchFamily="18" charset="0"/>
                <a:cs typeface="Arial" panose="020B0604020202020204" pitchFamily="34" charset="0"/>
              </a:rPr>
              <a:t>violencia se dirigió a la víctima por </a:t>
            </a:r>
            <a:r>
              <a:rPr lang="es-MX" sz="1251" b="1" dirty="0">
                <a:latin typeface="Arial" panose="020B0604020202020204" pitchFamily="34" charset="0"/>
                <a:ea typeface="Times New Roman" panose="02020603050405020304" pitchFamily="18" charset="0"/>
                <a:cs typeface="Arial" panose="020B0604020202020204" pitchFamily="34" charset="0"/>
              </a:rPr>
              <a:t>ser mujer, lo cual menoscabó su derecho a ser votada y participar en las funciones públicas de su país, mediante violencia escrita, sexual, simbólica y psicológica que cosificó su corporeidad</a:t>
            </a:r>
            <a:r>
              <a:rPr lang="es-MX" sz="1251" dirty="0">
                <a:latin typeface="Arial" panose="020B0604020202020204" pitchFamily="34" charset="0"/>
                <a:ea typeface="Times New Roman" panose="02020603050405020304" pitchFamily="18" charset="0"/>
                <a:cs typeface="Arial" panose="020B0604020202020204" pitchFamily="34" charset="0"/>
              </a:rPr>
              <a:t> en dos publicaciones en las redes sociales de </a:t>
            </a:r>
            <a:r>
              <a:rPr lang="es-MX" sz="1251" i="1" dirty="0">
                <a:latin typeface="Arial" panose="020B0604020202020204" pitchFamily="34" charset="0"/>
                <a:ea typeface="Times New Roman" panose="02020603050405020304" pitchFamily="18" charset="0"/>
                <a:cs typeface="Arial" panose="020B0604020202020204" pitchFamily="34" charset="0"/>
              </a:rPr>
              <a:t>Facebook</a:t>
            </a:r>
            <a:r>
              <a:rPr lang="es-MX" sz="1251" dirty="0">
                <a:latin typeface="Arial" panose="020B0604020202020204" pitchFamily="34" charset="0"/>
                <a:ea typeface="Times New Roman" panose="02020603050405020304" pitchFamily="18" charset="0"/>
                <a:cs typeface="Arial" panose="020B0604020202020204" pitchFamily="34" charset="0"/>
              </a:rPr>
              <a:t> y </a:t>
            </a:r>
            <a:r>
              <a:rPr lang="es-MX" sz="1251" i="1" dirty="0">
                <a:latin typeface="Arial" panose="020B0604020202020204" pitchFamily="34" charset="0"/>
                <a:ea typeface="Times New Roman" panose="02020603050405020304" pitchFamily="18" charset="0"/>
                <a:cs typeface="Arial" panose="020B0604020202020204" pitchFamily="34" charset="0"/>
              </a:rPr>
              <a:t>Twitter</a:t>
            </a:r>
            <a:r>
              <a:rPr lang="es-MX" sz="1251" dirty="0">
                <a:latin typeface="Arial" panose="020B0604020202020204" pitchFamily="34" charset="0"/>
                <a:ea typeface="Times New Roman" panose="02020603050405020304" pitchFamily="18" charset="0"/>
                <a:cs typeface="Arial" panose="020B0604020202020204" pitchFamily="34" charset="0"/>
              </a:rPr>
              <a:t> de un particular, y por tanto </a:t>
            </a:r>
            <a:r>
              <a:rPr lang="es-MX" sz="1251" b="1" dirty="0">
                <a:latin typeface="Arial" panose="020B0604020202020204" pitchFamily="34" charset="0"/>
                <a:ea typeface="Times New Roman" panose="02020603050405020304" pitchFamily="18" charset="0"/>
                <a:cs typeface="Arial" panose="020B0604020202020204" pitchFamily="34" charset="0"/>
              </a:rPr>
              <a:t>los comentarios vertidos en la publicación de Juan Carlos García Partida </a:t>
            </a:r>
            <a:r>
              <a:rPr lang="es-MX" sz="1251" b="1" u="sng" dirty="0">
                <a:latin typeface="Arial" panose="020B0604020202020204" pitchFamily="34" charset="0"/>
                <a:ea typeface="Times New Roman" panose="02020603050405020304" pitchFamily="18" charset="0"/>
                <a:cs typeface="Arial" panose="020B0604020202020204" pitchFamily="34" charset="0"/>
              </a:rPr>
              <a:t>sí constituyen VPMG</a:t>
            </a:r>
            <a:r>
              <a:rPr lang="es-MX" sz="1251" b="1" dirty="0">
                <a:latin typeface="Arial" panose="020B0604020202020204" pitchFamily="34" charset="0"/>
                <a:ea typeface="Times New Roman" panose="02020603050405020304" pitchFamily="18" charset="0"/>
                <a:cs typeface="Arial" panose="020B0604020202020204" pitchFamily="34" charset="0"/>
              </a:rPr>
              <a:t> y discriminación en su perjuicio, por lo siguiente:</a:t>
            </a:r>
            <a:endParaRPr lang="es-MX" sz="1251" dirty="0">
              <a:latin typeface="Arial" panose="020B0604020202020204" pitchFamily="34" charset="0"/>
              <a:ea typeface="Times New Roman" panose="02020603050405020304" pitchFamily="18" charset="0"/>
              <a:cs typeface="Arial" panose="020B0604020202020204" pitchFamily="34" charset="0"/>
            </a:endParaRPr>
          </a:p>
          <a:p>
            <a:pPr algn="just">
              <a:spcBef>
                <a:spcPts val="0"/>
              </a:spcBef>
              <a:spcAft>
                <a:spcPts val="0"/>
              </a:spcAft>
            </a:pPr>
            <a:r>
              <a:rPr lang="es-MX" sz="1251" dirty="0">
                <a:latin typeface="Arial" panose="020B0604020202020204" pitchFamily="34" charset="0"/>
                <a:cs typeface="Arial" panose="020B0604020202020204" pitchFamily="34" charset="0"/>
              </a:rPr>
              <a:t>El denunciado realizó y fomentó </a:t>
            </a:r>
            <a:r>
              <a:rPr lang="es-MX" sz="1251" b="1" dirty="0" err="1">
                <a:latin typeface="Arial" panose="020B0604020202020204" pitchFamily="34" charset="0"/>
                <a:cs typeface="Arial" panose="020B0604020202020204" pitchFamily="34" charset="0"/>
              </a:rPr>
              <a:t>body</a:t>
            </a:r>
            <a:r>
              <a:rPr lang="es-MX" sz="1251" b="1" dirty="0">
                <a:latin typeface="Arial" panose="020B0604020202020204" pitchFamily="34" charset="0"/>
                <a:cs typeface="Arial" panose="020B0604020202020204" pitchFamily="34" charset="0"/>
              </a:rPr>
              <a:t> </a:t>
            </a:r>
            <a:r>
              <a:rPr lang="es-MX" sz="1251" b="1" dirty="0" err="1">
                <a:latin typeface="Arial" panose="020B0604020202020204" pitchFamily="34" charset="0"/>
                <a:cs typeface="Arial" panose="020B0604020202020204" pitchFamily="34" charset="0"/>
              </a:rPr>
              <a:t>shaming</a:t>
            </a:r>
            <a:r>
              <a:rPr lang="es-MX" sz="1251" b="1" dirty="0">
                <a:latin typeface="Arial" panose="020B0604020202020204" pitchFamily="34" charset="0"/>
                <a:cs typeface="Arial" panose="020B0604020202020204" pitchFamily="34" charset="0"/>
              </a:rPr>
              <a:t> </a:t>
            </a:r>
            <a:r>
              <a:rPr lang="es-MX" sz="1251" dirty="0">
                <a:latin typeface="Arial" panose="020B0604020202020204" pitchFamily="34" charset="0"/>
                <a:cs typeface="Arial" panose="020B0604020202020204" pitchFamily="34" charset="0"/>
              </a:rPr>
              <a:t>o </a:t>
            </a:r>
            <a:r>
              <a:rPr lang="es-MX" sz="1251" b="1" dirty="0">
                <a:latin typeface="Arial" panose="020B0604020202020204" pitchFamily="34" charset="0"/>
                <a:cs typeface="Arial" panose="020B0604020202020204" pitchFamily="34" charset="0"/>
              </a:rPr>
              <a:t>vergüenza corporal</a:t>
            </a:r>
            <a:r>
              <a:rPr lang="es-MX" sz="1251" dirty="0">
                <a:latin typeface="Arial" panose="020B0604020202020204" pitchFamily="34" charset="0"/>
                <a:cs typeface="Arial" panose="020B0604020202020204" pitchFamily="34" charset="0"/>
              </a:rPr>
              <a:t>, el cual consistente en el acto de criticar la apariencia corporal de una persona sin su consentimiento, perpetuando la idea de que las mujeres deben ser juzgadas permanentemente por su físico y no por sus capacidades, habilidades o inteligencia.</a:t>
            </a:r>
          </a:p>
          <a:p>
            <a:pPr algn="just">
              <a:spcBef>
                <a:spcPts val="0"/>
              </a:spcBef>
              <a:spcAft>
                <a:spcPts val="0"/>
              </a:spcAft>
            </a:pPr>
            <a:r>
              <a:rPr lang="es-MX" sz="1251" dirty="0">
                <a:latin typeface="Arial" panose="020B0604020202020204" pitchFamily="34" charset="0"/>
                <a:cs typeface="Arial" panose="020B0604020202020204" pitchFamily="34" charset="0"/>
              </a:rPr>
              <a:t>Los comentarios denunciados se basaron en estereotipos de género, relativos a que el rol de las mujeres es evaluado conforme a rangos de belleza impuestos por el patriarcado y esta cosificación sexual afecta su vida personal y política-pública, por la construcción performativa, excluyente y anuladora, bajo una aparente neutralidad de un comentario “gracioso”.</a:t>
            </a:r>
          </a:p>
          <a:p>
            <a:pPr algn="just">
              <a:spcBef>
                <a:spcPts val="0"/>
              </a:spcBef>
              <a:spcAft>
                <a:spcPts val="0"/>
              </a:spcAft>
            </a:pPr>
            <a:r>
              <a:rPr lang="es-MX" sz="1251" dirty="0">
                <a:latin typeface="Arial" panose="020B0604020202020204" pitchFamily="34" charset="0"/>
                <a:ea typeface="Times New Roman" panose="02020603050405020304" pitchFamily="18" charset="0"/>
                <a:cs typeface="Arial" panose="020B0604020202020204" pitchFamily="34" charset="0"/>
              </a:rPr>
              <a:t>Los comentarios tampoco se trataron de una crítica severa a la víctima en el contexto de un proceso electoral, si bien el umbral de tolerancia de las personas públicas es mayor sobre todo en etapas comiciales, lo cierto es que dichas expresiones no aportaron elementos de interés general o de derecho de acceso a la información del electorado, ni contribuyeron al debate público sobre la carrera política, su desempeño como servidora pública o su plataforma política como candidata.</a:t>
            </a:r>
          </a:p>
          <a:p>
            <a:pPr algn="just">
              <a:spcBef>
                <a:spcPts val="0"/>
              </a:spcBef>
              <a:spcAft>
                <a:spcPts val="0"/>
              </a:spcAft>
            </a:pPr>
            <a:r>
              <a:rPr lang="es-MX" sz="1251" dirty="0">
                <a:latin typeface="Arial" panose="020B0604020202020204" pitchFamily="34" charset="0"/>
                <a:ea typeface="Times New Roman" panose="02020603050405020304" pitchFamily="18" charset="0"/>
                <a:cs typeface="Arial" panose="020B0604020202020204" pitchFamily="34" charset="0"/>
              </a:rPr>
              <a:t>Impuso multa de </a:t>
            </a:r>
            <a:r>
              <a:rPr lang="es-MX" sz="1251" b="1" dirty="0">
                <a:latin typeface="Arial" panose="020B0604020202020204" pitchFamily="34" charset="0"/>
                <a:ea typeface="Times New Roman" panose="02020603050405020304" pitchFamily="18" charset="0"/>
                <a:cs typeface="Arial" panose="020B0604020202020204" pitchFamily="34" charset="0"/>
              </a:rPr>
              <a:t>$13,443.00</a:t>
            </a:r>
            <a:r>
              <a:rPr lang="es-MX" sz="1251" dirty="0">
                <a:latin typeface="Arial" panose="020B0604020202020204" pitchFamily="34" charset="0"/>
                <a:ea typeface="Times New Roman" panose="02020603050405020304" pitchFamily="18" charset="0"/>
                <a:cs typeface="Arial" panose="020B0604020202020204" pitchFamily="34" charset="0"/>
              </a:rPr>
              <a:t> </a:t>
            </a:r>
          </a:p>
          <a:p>
            <a:pPr algn="just">
              <a:spcBef>
                <a:spcPts val="0"/>
              </a:spcBef>
              <a:spcAft>
                <a:spcPts val="0"/>
              </a:spcAft>
            </a:pPr>
            <a:r>
              <a:rPr lang="es-MX" sz="1251" b="1" dirty="0">
                <a:latin typeface="Arial" panose="020B0604020202020204" pitchFamily="34" charset="0"/>
                <a:ea typeface="Arial" panose="020B0604020202020204" pitchFamily="34" charset="0"/>
                <a:cs typeface="Arial" panose="020B0604020202020204" pitchFamily="34" charset="0"/>
              </a:rPr>
              <a:t>Medidas de reparación integral y garantías de no repetición.</a:t>
            </a:r>
          </a:p>
          <a:p>
            <a:pPr lvl="1" algn="just">
              <a:spcBef>
                <a:spcPts val="0"/>
              </a:spcBef>
              <a:spcAft>
                <a:spcPts val="0"/>
              </a:spcAft>
            </a:pPr>
            <a:r>
              <a:rPr lang="es-MX" sz="1251" b="1" i="1" dirty="0">
                <a:latin typeface="Arial" panose="020B0604020202020204" pitchFamily="34" charset="0"/>
                <a:ea typeface="Arial" panose="020B0604020202020204" pitchFamily="34" charset="0"/>
                <a:cs typeface="Arial" panose="020B0604020202020204" pitchFamily="34" charset="0"/>
              </a:rPr>
              <a:t>Disculpa pública: </a:t>
            </a:r>
            <a:r>
              <a:rPr lang="es-MX" sz="1251" dirty="0">
                <a:latin typeface="Arial" panose="020B0604020202020204" pitchFamily="34" charset="0"/>
                <a:ea typeface="Arial" panose="020B0604020202020204" pitchFamily="34" charset="0"/>
                <a:cs typeface="Arial" panose="020B0604020202020204" pitchFamily="34" charset="0"/>
              </a:rPr>
              <a:t>publicar por 30 días naturales en sus perfiles de </a:t>
            </a:r>
            <a:r>
              <a:rPr lang="es-MX" sz="1251" i="1" dirty="0">
                <a:latin typeface="Arial" panose="020B0604020202020204" pitchFamily="34" charset="0"/>
                <a:ea typeface="Arial" panose="020B0604020202020204" pitchFamily="34" charset="0"/>
                <a:cs typeface="Arial" panose="020B0604020202020204" pitchFamily="34" charset="0"/>
              </a:rPr>
              <a:t>Facebook</a:t>
            </a:r>
            <a:r>
              <a:rPr lang="es-MX" sz="1251" dirty="0">
                <a:latin typeface="Arial" panose="020B0604020202020204" pitchFamily="34" charset="0"/>
                <a:ea typeface="Arial" panose="020B0604020202020204" pitchFamily="34" charset="0"/>
                <a:cs typeface="Arial" panose="020B0604020202020204" pitchFamily="34" charset="0"/>
              </a:rPr>
              <a:t> y </a:t>
            </a:r>
            <a:r>
              <a:rPr lang="es-MX" sz="1251" i="1" dirty="0">
                <a:latin typeface="Arial" panose="020B0604020202020204" pitchFamily="34" charset="0"/>
                <a:ea typeface="Arial" panose="020B0604020202020204" pitchFamily="34" charset="0"/>
                <a:cs typeface="Arial" panose="020B0604020202020204" pitchFamily="34" charset="0"/>
              </a:rPr>
              <a:t>Twitter</a:t>
            </a:r>
            <a:r>
              <a:rPr lang="es-MX" sz="1251" dirty="0">
                <a:latin typeface="Arial" panose="020B0604020202020204" pitchFamily="34" charset="0"/>
                <a:ea typeface="Arial" panose="020B0604020202020204" pitchFamily="34" charset="0"/>
                <a:cs typeface="Arial" panose="020B0604020202020204" pitchFamily="34" charset="0"/>
              </a:rPr>
              <a:t>, como en la publicación controvertida</a:t>
            </a:r>
            <a:r>
              <a:rPr lang="es-MX" sz="1251" i="1" dirty="0">
                <a:latin typeface="Arial" panose="020B0604020202020204" pitchFamily="34" charset="0"/>
                <a:ea typeface="Arial" panose="020B0604020202020204" pitchFamily="34" charset="0"/>
                <a:cs typeface="Arial" panose="020B0604020202020204" pitchFamily="34" charset="0"/>
              </a:rPr>
              <a:t>,</a:t>
            </a:r>
            <a:r>
              <a:rPr lang="es-MX" sz="1251" dirty="0">
                <a:latin typeface="Arial" panose="020B0604020202020204" pitchFamily="34" charset="0"/>
                <a:ea typeface="Arial" panose="020B0604020202020204" pitchFamily="34" charset="0"/>
                <a:cs typeface="Arial" panose="020B0604020202020204" pitchFamily="34" charset="0"/>
              </a:rPr>
              <a:t> porque ése fue el medio en que la violentaron, el siguiente mensaje: </a:t>
            </a:r>
          </a:p>
          <a:p>
            <a:pPr marL="719121" lvl="1" indent="0" algn="just">
              <a:spcBef>
                <a:spcPts val="0"/>
              </a:spcBef>
              <a:spcAft>
                <a:spcPts val="0"/>
              </a:spcAft>
              <a:buNone/>
            </a:pPr>
            <a:r>
              <a:rPr lang="es-MX" sz="1251" b="1" dirty="0">
                <a:latin typeface="Arial" panose="020B0604020202020204" pitchFamily="34" charset="0"/>
                <a:ea typeface="Arial" panose="020B0604020202020204" pitchFamily="34" charset="0"/>
                <a:cs typeface="Arial" panose="020B0604020202020204" pitchFamily="34" charset="0"/>
              </a:rPr>
              <a:t>“</a:t>
            </a:r>
            <a:r>
              <a:rPr lang="es-MX" sz="1251" b="1" i="1" dirty="0">
                <a:latin typeface="Arial" panose="020B0604020202020204" pitchFamily="34" charset="0"/>
                <a:ea typeface="Times New Roman" panose="02020603050405020304" pitchFamily="18" charset="0"/>
                <a:cs typeface="Arial" panose="020B0604020202020204" pitchFamily="34" charset="0"/>
              </a:rPr>
              <a:t>Ofrezco una disculpa a </a:t>
            </a:r>
            <a:r>
              <a:rPr lang="es-MX" sz="1251" b="1" dirty="0">
                <a:latin typeface="Arial" panose="020B0604020202020204" pitchFamily="34" charset="0"/>
                <a:ea typeface="Times New Roman" panose="02020603050405020304" pitchFamily="18" charset="0"/>
                <a:cs typeface="Arial" panose="020B0604020202020204" pitchFamily="34" charset="0"/>
              </a:rPr>
              <a:t>DATO PROTEGIDO</a:t>
            </a:r>
            <a:r>
              <a:rPr lang="es-MX" sz="1251" b="1" i="1" dirty="0">
                <a:latin typeface="Arial" panose="020B0604020202020204" pitchFamily="34" charset="0"/>
                <a:ea typeface="Times New Roman" panose="02020603050405020304" pitchFamily="18" charset="0"/>
                <a:cs typeface="Arial" panose="020B0604020202020204" pitchFamily="34" charset="0"/>
              </a:rPr>
              <a:t> por los indebidos comentarios hechos en esta red social, que afectaron a una servidora pública y entonces candidata, que válidamente participa en la vida política de este país, ya que los mismos estuvieron cargados de violencia sexual, simbólica y psicológica y discriminación, lo que perjudicó sus derechos político electorales por ser un ataque a su condición de mujer</a:t>
            </a:r>
            <a:r>
              <a:rPr lang="es-MX" sz="1251" b="1" dirty="0">
                <a:latin typeface="Arial" panose="020B0604020202020204" pitchFamily="34" charset="0"/>
                <a:ea typeface="Arial" panose="020B0604020202020204" pitchFamily="34" charset="0"/>
                <a:cs typeface="Arial" panose="020B0604020202020204" pitchFamily="34" charset="0"/>
              </a:rPr>
              <a:t>”</a:t>
            </a:r>
            <a:r>
              <a:rPr lang="es-MX" sz="1251" dirty="0">
                <a:latin typeface="Arial" panose="020B0604020202020204" pitchFamily="34" charset="0"/>
                <a:ea typeface="Arial" panose="020B0604020202020204" pitchFamily="34" charset="0"/>
                <a:cs typeface="Arial" panose="020B0604020202020204" pitchFamily="34" charset="0"/>
              </a:rPr>
              <a:t>.</a:t>
            </a:r>
          </a:p>
          <a:p>
            <a:pPr lvl="1" algn="just">
              <a:spcBef>
                <a:spcPts val="0"/>
              </a:spcBef>
              <a:spcAft>
                <a:spcPts val="0"/>
              </a:spcAft>
            </a:pPr>
            <a:r>
              <a:rPr lang="es-MX" sz="1251" b="1" i="1" dirty="0">
                <a:latin typeface="Arial" panose="020B0604020202020204" pitchFamily="34" charset="0"/>
                <a:ea typeface="Times New Roman" panose="02020603050405020304" pitchFamily="18" charset="0"/>
                <a:cs typeface="Arial" panose="020B0604020202020204" pitchFamily="34" charset="0"/>
              </a:rPr>
              <a:t>Cursos de género. </a:t>
            </a:r>
            <a:r>
              <a:rPr lang="es-MX" sz="1251" b="1" dirty="0">
                <a:latin typeface="Arial" panose="020B0604020202020204" pitchFamily="34" charset="0"/>
                <a:ea typeface="Arial" panose="020B0604020202020204" pitchFamily="34" charset="0"/>
                <a:cs typeface="Arial" panose="020B0604020202020204" pitchFamily="34" charset="0"/>
              </a:rPr>
              <a:t>Juan Carlos García Partida</a:t>
            </a:r>
            <a:r>
              <a:rPr lang="es-MX" sz="1251" dirty="0">
                <a:latin typeface="Arial" panose="020B0604020202020204" pitchFamily="34" charset="0"/>
                <a:ea typeface="Arial" panose="020B0604020202020204" pitchFamily="34" charset="0"/>
                <a:cs typeface="Arial" panose="020B0604020202020204" pitchFamily="34" charset="0"/>
              </a:rPr>
              <a:t> deberá realizar un curso, cuyo costo estará a su cargo, orientado a la promoción y protección de los derechos de las mujeres.</a:t>
            </a:r>
          </a:p>
          <a:p>
            <a:pPr lvl="1" algn="just">
              <a:spcBef>
                <a:spcPts val="0"/>
              </a:spcBef>
              <a:spcAft>
                <a:spcPts val="0"/>
              </a:spcAft>
            </a:pPr>
            <a:r>
              <a:rPr lang="es-MX" sz="1251" dirty="0">
                <a:latin typeface="Arial" panose="020B0604020202020204" pitchFamily="34" charset="0"/>
                <a:ea typeface="Arial" panose="020B0604020202020204" pitchFamily="34" charset="0"/>
                <a:cs typeface="Arial" panose="020B0604020202020204" pitchFamily="34" charset="0"/>
              </a:rPr>
              <a:t>Ordenó a </a:t>
            </a:r>
            <a:r>
              <a:rPr lang="es-MX" sz="1251" b="1" dirty="0">
                <a:latin typeface="Arial" panose="020B0604020202020204" pitchFamily="34" charset="0"/>
                <a:ea typeface="Arial" panose="020B0604020202020204" pitchFamily="34" charset="0"/>
                <a:cs typeface="Arial" panose="020B0604020202020204" pitchFamily="34" charset="0"/>
              </a:rPr>
              <a:t>Juan Carlos García Partida</a:t>
            </a:r>
            <a:r>
              <a:rPr lang="es-MX" sz="1251" dirty="0">
                <a:latin typeface="Arial" panose="020B0604020202020204" pitchFamily="34" charset="0"/>
                <a:ea typeface="Arial" panose="020B0604020202020204" pitchFamily="34" charset="0"/>
                <a:cs typeface="Arial" panose="020B0604020202020204" pitchFamily="34" charset="0"/>
              </a:rPr>
              <a:t> publicar un </a:t>
            </a:r>
            <a:r>
              <a:rPr lang="es-MX" sz="1251" b="1" dirty="0">
                <a:latin typeface="Arial" panose="020B0604020202020204" pitchFamily="34" charset="0"/>
                <a:ea typeface="Arial" panose="020B0604020202020204" pitchFamily="34" charset="0"/>
                <a:cs typeface="Arial" panose="020B0604020202020204" pitchFamily="34" charset="0"/>
              </a:rPr>
              <a:t>extracto</a:t>
            </a:r>
            <a:r>
              <a:rPr lang="es-MX" sz="1251" dirty="0">
                <a:latin typeface="Arial" panose="020B0604020202020204" pitchFamily="34" charset="0"/>
                <a:ea typeface="Arial" panose="020B0604020202020204" pitchFamily="34" charset="0"/>
                <a:cs typeface="Arial" panose="020B0604020202020204" pitchFamily="34" charset="0"/>
              </a:rPr>
              <a:t> de la sentencia en su perfil de </a:t>
            </a:r>
            <a:r>
              <a:rPr lang="es-MX" sz="1251" i="1" dirty="0">
                <a:latin typeface="Arial" panose="020B0604020202020204" pitchFamily="34" charset="0"/>
                <a:ea typeface="Arial" panose="020B0604020202020204" pitchFamily="34" charset="0"/>
                <a:cs typeface="Arial" panose="020B0604020202020204" pitchFamily="34" charset="0"/>
              </a:rPr>
              <a:t>Facebook.</a:t>
            </a:r>
          </a:p>
          <a:p>
            <a:pPr algn="just">
              <a:spcBef>
                <a:spcPts val="0"/>
              </a:spcBef>
              <a:spcAft>
                <a:spcPts val="0"/>
              </a:spcAft>
            </a:pPr>
            <a:r>
              <a:rPr lang="es-MX" sz="1251" b="1" i="1" dirty="0">
                <a:latin typeface="Arial" panose="020B0604020202020204" pitchFamily="34" charset="0"/>
                <a:ea typeface="Times New Roman" panose="02020603050405020304" pitchFamily="18" charset="0"/>
                <a:cs typeface="Arial" panose="020B0604020202020204" pitchFamily="34" charset="0"/>
              </a:rPr>
              <a:t>Apercibimiento </a:t>
            </a:r>
            <a:r>
              <a:rPr lang="es-MX" sz="1251" dirty="0">
                <a:latin typeface="Arial" panose="020B0604020202020204" pitchFamily="34" charset="0"/>
                <a:ea typeface="Times New Roman" panose="02020603050405020304" pitchFamily="18" charset="0"/>
                <a:cs typeface="Arial" panose="020B0604020202020204" pitchFamily="34" charset="0"/>
              </a:rPr>
              <a:t>a </a:t>
            </a:r>
            <a:r>
              <a:rPr lang="es-MX" sz="1251" b="1" dirty="0">
                <a:latin typeface="Arial" panose="020B0604020202020204" pitchFamily="34" charset="0"/>
                <a:ea typeface="Times New Roman" panose="02020603050405020304" pitchFamily="18" charset="0"/>
                <a:cs typeface="Arial" panose="020B0604020202020204" pitchFamily="34" charset="0"/>
              </a:rPr>
              <a:t>Juan Carlos García Partida</a:t>
            </a:r>
            <a:r>
              <a:rPr lang="es-MX" sz="1251" dirty="0">
                <a:latin typeface="Arial" panose="020B0604020202020204" pitchFamily="34" charset="0"/>
                <a:ea typeface="Times New Roman" panose="02020603050405020304" pitchFamily="18" charset="0"/>
                <a:cs typeface="Arial" panose="020B0604020202020204" pitchFamily="34" charset="0"/>
              </a:rPr>
              <a:t> que, en caso de incumplir con lo ordenado pueden llegar incluso a </a:t>
            </a:r>
            <a:r>
              <a:rPr lang="es-MX" sz="1251" b="1" dirty="0">
                <a:latin typeface="Arial" panose="020B0604020202020204" pitchFamily="34" charset="0"/>
                <a:ea typeface="Times New Roman" panose="02020603050405020304" pitchFamily="18" charset="0"/>
                <a:cs typeface="Arial" panose="020B0604020202020204" pitchFamily="34" charset="0"/>
              </a:rPr>
              <a:t>su inscripción en el Registro Nacional de Personas Sancionadas en Materia de Violencia Política contra las Mujeres en Razón de Género.</a:t>
            </a:r>
            <a:r>
              <a:rPr lang="es-MX" sz="1251" dirty="0">
                <a:latin typeface="Arial" panose="020B0604020202020204" pitchFamily="34" charset="0"/>
                <a:ea typeface="Times New Roman" panose="02020603050405020304" pitchFamily="18" charset="0"/>
                <a:cs typeface="Arial" panose="020B0604020202020204" pitchFamily="34" charset="0"/>
              </a:rPr>
              <a:t> E</a:t>
            </a:r>
            <a:r>
              <a:rPr lang="es-MX" sz="1251" dirty="0">
                <a:latin typeface="Arial" panose="020B0604020202020204" pitchFamily="34" charset="0"/>
                <a:ea typeface="Arial" panose="020B0604020202020204" pitchFamily="34" charset="0"/>
                <a:cs typeface="Arial" panose="020B0604020202020204" pitchFamily="34" charset="0"/>
              </a:rPr>
              <a:t>n lenguaje incluyente y sencillo que explique las causas de esta resolución y la necesidad de proteger los derechos humanos de las mujeres en la política.</a:t>
            </a:r>
            <a:endParaRPr lang="es-MX" sz="1251" dirty="0">
              <a:latin typeface="Arial" panose="020B0604020202020204" pitchFamily="34" charset="0"/>
              <a:ea typeface="Times New Roman" panose="02020603050405020304" pitchFamily="18" charset="0"/>
              <a:cs typeface="Arial" panose="020B0604020202020204" pitchFamily="34" charset="0"/>
            </a:endParaRPr>
          </a:p>
          <a:p>
            <a:pPr marL="0" indent="0" algn="just">
              <a:spcBef>
                <a:spcPts val="0"/>
              </a:spcBef>
              <a:spcAft>
                <a:spcPts val="0"/>
              </a:spcAft>
              <a:buNone/>
            </a:pPr>
            <a:endParaRPr lang="es-MX" sz="1251" dirty="0">
              <a:latin typeface="Arial" panose="020B0604020202020204" pitchFamily="34" charset="0"/>
              <a:ea typeface="Times New Roman" panose="02020603050405020304" pitchFamily="18" charset="0"/>
              <a:cs typeface="Arial" panose="020B0604020202020204" pitchFamily="34" charset="0"/>
            </a:endParaRPr>
          </a:p>
          <a:p>
            <a:pPr lvl="1" algn="just">
              <a:spcBef>
                <a:spcPts val="0"/>
              </a:spcBef>
              <a:spcAft>
                <a:spcPts val="0"/>
              </a:spcAft>
            </a:pPr>
            <a:endParaRPr lang="es-MX" sz="1251" dirty="0">
              <a:latin typeface="Arial" panose="020B0604020202020204" pitchFamily="34" charset="0"/>
              <a:ea typeface="Times New Roman" panose="02020603050405020304" pitchFamily="18" charset="0"/>
              <a:cs typeface="Arial" panose="020B0604020202020204" pitchFamily="34" charset="0"/>
            </a:endParaRPr>
          </a:p>
          <a:p>
            <a:pPr lvl="1" algn="just">
              <a:spcBef>
                <a:spcPts val="0"/>
              </a:spcBef>
              <a:spcAft>
                <a:spcPts val="0"/>
              </a:spcAft>
            </a:pPr>
            <a:endParaRPr lang="es-MX" sz="1251" dirty="0">
              <a:latin typeface="Arial" panose="020B0604020202020204" pitchFamily="34" charset="0"/>
              <a:ea typeface="Times New Roman" panose="02020603050405020304" pitchFamily="18" charset="0"/>
              <a:cs typeface="Arial" panose="020B0604020202020204" pitchFamily="34" charset="0"/>
            </a:endParaRPr>
          </a:p>
          <a:p>
            <a:pPr lvl="1" algn="just">
              <a:spcBef>
                <a:spcPts val="0"/>
              </a:spcBef>
              <a:spcAft>
                <a:spcPts val="0"/>
              </a:spcAft>
            </a:pPr>
            <a:endParaRPr lang="es-MX" sz="1251" dirty="0">
              <a:latin typeface="Arial" panose="020B0604020202020204" pitchFamily="34" charset="0"/>
              <a:ea typeface="Times New Roman" panose="02020603050405020304" pitchFamily="18" charset="0"/>
              <a:cs typeface="Arial" panose="020B0604020202020204" pitchFamily="34" charset="0"/>
            </a:endParaRPr>
          </a:p>
          <a:p>
            <a:pPr algn="just">
              <a:spcBef>
                <a:spcPts val="0"/>
              </a:spcBef>
              <a:spcAft>
                <a:spcPts val="0"/>
              </a:spcAft>
            </a:pPr>
            <a:endParaRPr lang="es-MX" sz="1251" dirty="0">
              <a:latin typeface="Arial" panose="020B0604020202020204" pitchFamily="34" charset="0"/>
              <a:ea typeface="Times New Roman" panose="02020603050405020304" pitchFamily="18" charset="0"/>
              <a:cs typeface="Arial" panose="020B0604020202020204" pitchFamily="34" charset="0"/>
            </a:endParaRPr>
          </a:p>
          <a:p>
            <a:pPr algn="just">
              <a:spcBef>
                <a:spcPts val="0"/>
              </a:spcBef>
              <a:spcAft>
                <a:spcPts val="0"/>
              </a:spcAft>
            </a:pPr>
            <a:endParaRPr lang="es-MX" sz="1251" dirty="0">
              <a:latin typeface="Arial" panose="020B0604020202020204" pitchFamily="34" charset="0"/>
              <a:cs typeface="Arial" panose="020B0604020202020204" pitchFamily="34" charset="0"/>
            </a:endParaRPr>
          </a:p>
          <a:p>
            <a:pPr algn="just">
              <a:spcBef>
                <a:spcPts val="0"/>
              </a:spcBef>
              <a:spcAft>
                <a:spcPts val="0"/>
              </a:spcAft>
            </a:pPr>
            <a:endParaRPr lang="sv-SE" sz="1251" dirty="0">
              <a:latin typeface="Arial" panose="020B0604020202020204" pitchFamily="34" charset="0"/>
              <a:cs typeface="Arial" panose="020B0604020202020204" pitchFamily="34" charset="0"/>
            </a:endParaRPr>
          </a:p>
        </p:txBody>
      </p:sp>
      <p:sp>
        <p:nvSpPr>
          <p:cNvPr id="4" name="Título 3">
            <a:extLst>
              <a:ext uri="{FF2B5EF4-FFF2-40B4-BE49-F238E27FC236}">
                <a16:creationId xmlns:a16="http://schemas.microsoft.com/office/drawing/2014/main" id="{3158A9FF-EF09-4C1C-BED2-7DAF4E6D14AD}"/>
              </a:ext>
            </a:extLst>
          </p:cNvPr>
          <p:cNvSpPr>
            <a:spLocks noGrp="1"/>
          </p:cNvSpPr>
          <p:nvPr>
            <p:ph type="title"/>
          </p:nvPr>
        </p:nvSpPr>
        <p:spPr>
          <a:xfrm>
            <a:off x="5566005" y="340446"/>
            <a:ext cx="5021611" cy="551951"/>
          </a:xfrm>
        </p:spPr>
        <p:txBody>
          <a:bodyPr>
            <a:normAutofit fontScale="90000"/>
          </a:bodyPr>
          <a:lstStyle/>
          <a:p>
            <a:r>
              <a:rPr lang="es-MX" dirty="0"/>
              <a:t>Casos: Diputada Federal Plurinominal</a:t>
            </a:r>
          </a:p>
        </p:txBody>
      </p:sp>
    </p:spTree>
    <p:extLst>
      <p:ext uri="{BB962C8B-B14F-4D97-AF65-F5344CB8AC3E}">
        <p14:creationId xmlns:p14="http://schemas.microsoft.com/office/powerpoint/2010/main" val="415537149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CEA130F8-DBD9-4136-8AEF-308D9A99B02D}"/>
              </a:ext>
            </a:extLst>
          </p:cNvPr>
          <p:cNvSpPr>
            <a:spLocks noGrp="1"/>
          </p:cNvSpPr>
          <p:nvPr>
            <p:ph idx="1"/>
          </p:nvPr>
        </p:nvSpPr>
        <p:spPr>
          <a:xfrm>
            <a:off x="192947" y="827081"/>
            <a:ext cx="8523215" cy="6030921"/>
          </a:xfrm>
        </p:spPr>
        <p:txBody>
          <a:bodyPr/>
          <a:lstStyle/>
          <a:p>
            <a:pPr algn="just"/>
            <a:r>
              <a:rPr lang="es-MX" sz="1400" b="1" dirty="0">
                <a:latin typeface="Arial Narrow" panose="020B0606020202030204" pitchFamily="34" charset="0"/>
                <a:cs typeface="Arial" panose="020B0604020202020204" pitchFamily="34" charset="0"/>
              </a:rPr>
              <a:t>ACQyD-INE-101/2021 </a:t>
            </a:r>
            <a:r>
              <a:rPr lang="es-MX" sz="1400" dirty="0">
                <a:latin typeface="Arial Narrow" panose="020B0606020202030204" pitchFamily="34" charset="0"/>
                <a:cs typeface="Arial" panose="020B0604020202020204" pitchFamily="34" charset="0"/>
              </a:rPr>
              <a:t>(17 mayo 2021) Se concedieron medidas cautelares.</a:t>
            </a:r>
          </a:p>
          <a:p>
            <a:pPr algn="just"/>
            <a:r>
              <a:rPr lang="es-MX" sz="1400" b="1" dirty="0">
                <a:latin typeface="Arial Narrow" panose="020B0606020202030204" pitchFamily="34" charset="0"/>
                <a:cs typeface="Arial" panose="020B0604020202020204" pitchFamily="34" charset="0"/>
              </a:rPr>
              <a:t>Itzel Josefina Balderas Hernández, </a:t>
            </a:r>
            <a:r>
              <a:rPr lang="es-MX" sz="1400" dirty="0">
                <a:latin typeface="Arial Narrow" panose="020B0606020202030204" pitchFamily="34" charset="0"/>
                <a:cs typeface="Arial" panose="020B0604020202020204" pitchFamily="34" charset="0"/>
              </a:rPr>
              <a:t>candidata a diputación federal por el Distrito Electoral Federal 15, en Irapuato, Guanajuato, postulada por el PAN vs José Gerardo Hernández Morales.</a:t>
            </a:r>
          </a:p>
          <a:p>
            <a:pPr algn="just"/>
            <a:r>
              <a:rPr lang="sv-SE" sz="1400" b="1" dirty="0">
                <a:latin typeface="Arial Narrow" panose="020B0606020202030204" pitchFamily="34" charset="0"/>
                <a:cs typeface="Arial" panose="020B0604020202020204" pitchFamily="34" charset="0"/>
              </a:rPr>
              <a:t>Expediente</a:t>
            </a:r>
            <a:r>
              <a:rPr lang="sv-SE" sz="1400" dirty="0">
                <a:latin typeface="Arial Narrow" panose="020B0606020202030204" pitchFamily="34" charset="0"/>
                <a:cs typeface="Arial" panose="020B0604020202020204" pitchFamily="34" charset="0"/>
              </a:rPr>
              <a:t>: UT/SCG/PE/IJBH/CG/174/PEF/190/2021. </a:t>
            </a:r>
            <a:r>
              <a:rPr lang="sv-SE" sz="1400" dirty="0">
                <a:highlight>
                  <a:srgbClr val="FFFF00"/>
                </a:highlight>
                <a:latin typeface="Arial Narrow" panose="020B0606020202030204" pitchFamily="34" charset="0"/>
                <a:cs typeface="Arial" panose="020B0604020202020204" pitchFamily="34" charset="0"/>
              </a:rPr>
              <a:t>(pendiente de resolver el Fondo)</a:t>
            </a:r>
          </a:p>
          <a:p>
            <a:pPr marL="163509" indent="-163509" algn="just"/>
            <a:r>
              <a:rPr lang="es-MX" sz="1400" b="1" dirty="0">
                <a:latin typeface="Arial Narrow" panose="020B0606020202030204" pitchFamily="34" charset="0"/>
                <a:cs typeface="Arial" panose="020B0604020202020204" pitchFamily="34" charset="0"/>
              </a:rPr>
              <a:t>Procedente</a:t>
            </a:r>
            <a:r>
              <a:rPr lang="es-MX" sz="1400" dirty="0">
                <a:latin typeface="Arial Narrow" panose="020B0606020202030204" pitchFamily="34" charset="0"/>
                <a:cs typeface="Arial" panose="020B0604020202020204" pitchFamily="34" charset="0"/>
              </a:rPr>
              <a:t> medida cautelar respecto de 2 publicaciones y el titulo e 1 publicación, por lo siguiente:</a:t>
            </a:r>
          </a:p>
          <a:p>
            <a:pPr marL="163509" lvl="1" indent="-163509" algn="just"/>
            <a:r>
              <a:rPr lang="es-MX" sz="1200" dirty="0">
                <a:latin typeface="Arial Narrow" panose="020B0606020202030204" pitchFamily="34" charset="0"/>
                <a:cs typeface="Arial" panose="020B0604020202020204" pitchFamily="34" charset="0"/>
              </a:rPr>
              <a:t>Al representar que Itzel Balderas es títere reitera el estereotipo de que las mujeres ocupan roles de subordinación, lo que atenta contra el derecho a la participación política en igualdad de condiciones.</a:t>
            </a:r>
          </a:p>
          <a:p>
            <a:pPr marL="163509" lvl="1" indent="-163509" algn="just"/>
            <a:r>
              <a:rPr lang="es-MX" sz="1200" dirty="0">
                <a:latin typeface="Arial Narrow" panose="020B0606020202030204" pitchFamily="34" charset="0"/>
                <a:cs typeface="Arial" panose="020B0604020202020204" pitchFamily="34" charset="0"/>
              </a:rPr>
              <a:t>Respecto de la publicación titulada “La novia de Ri-Chucky Ortiz”, refuerza el estereotipo que se atribuye sus logros a la relación sexo-afectiva, en este caso una supuesta relación de Itzel Balderas con Ricardo Ortiz.</a:t>
            </a:r>
          </a:p>
          <a:p>
            <a:pPr marL="163509" lvl="1" indent="-163509" algn="just"/>
            <a:r>
              <a:rPr lang="es-MX" sz="1200" dirty="0">
                <a:latin typeface="Arial Narrow" panose="020B0606020202030204" pitchFamily="34" charset="0"/>
                <a:cs typeface="Arial" panose="020B0604020202020204" pitchFamily="34" charset="0"/>
              </a:rPr>
              <a:t>Respecto de la publicación “Ricardo Ortiz no puedes con la inseguridad” se aprecia el montaje de los rostros de Itzel Balderas y de Ricardo Ortiz,  la posiciona en un rol de subordinación y en una relación asimétrica de poder, respecto a Ricardo Ortiz, al manifestar que, debido a una relación sexo-afectiva con él, ella a cambio consiguió su candidatura.</a:t>
            </a:r>
          </a:p>
          <a:p>
            <a:pPr marL="163509" indent="-163509" algn="just"/>
            <a:r>
              <a:rPr lang="es-MX" sz="1400" dirty="0">
                <a:latin typeface="Arial Narrow" panose="020B0606020202030204" pitchFamily="34" charset="0"/>
                <a:cs typeface="Arial" panose="020B0604020202020204" pitchFamily="34" charset="0"/>
              </a:rPr>
              <a:t>Las frases e imágenes refuerzan estereotipos y roles socialmente aceptados, que constituyen VIOLENCIA SIMBÓLICA y VIOLENCIA PSICOLÓGICA, pues se descalifica, difama y desprestigia a la mujer mediante afirmaciones que podrían generar un efecto negativo en el electorado, ya que se devalúan las capacidades que las mujeres tienen para ejercer un puesto político, al hacerse alusión a que requieren la presencia y/o apoyo de un hombre para el ejercicio de un derecho político-electoral.</a:t>
            </a:r>
          </a:p>
          <a:p>
            <a:pPr marL="163509" indent="-163509" algn="just"/>
            <a:r>
              <a:rPr lang="es-MX" sz="1400" b="1" dirty="0">
                <a:latin typeface="Arial Narrow" panose="020B0606020202030204" pitchFamily="34" charset="0"/>
                <a:cs typeface="Arial" panose="020B0604020202020204" pitchFamily="34" charset="0"/>
              </a:rPr>
              <a:t>Se actualizaron los 5 elementos </a:t>
            </a:r>
            <a:r>
              <a:rPr lang="es-MX" sz="1400" dirty="0">
                <a:latin typeface="Arial Narrow" panose="020B0606020202030204" pitchFamily="34" charset="0"/>
                <a:cs typeface="Arial" panose="020B0604020202020204" pitchFamily="34" charset="0"/>
              </a:rPr>
              <a:t>emitidos por la Sala Superior del TEPJF en la jurisprudencia 21/2018:</a:t>
            </a:r>
          </a:p>
          <a:p>
            <a:pPr marL="163509" indent="-163509" algn="just">
              <a:buNone/>
            </a:pPr>
            <a:r>
              <a:rPr lang="es-MX" sz="1200" dirty="0">
                <a:latin typeface="Arial Narrow" panose="020B0606020202030204" pitchFamily="34" charset="0"/>
                <a:cs typeface="Arial" panose="020B0604020202020204" pitchFamily="34" charset="0"/>
              </a:rPr>
              <a:t>1. </a:t>
            </a:r>
            <a:r>
              <a:rPr lang="es-MX" sz="1200" b="1" dirty="0">
                <a:latin typeface="Arial Narrow" panose="020B0606020202030204" pitchFamily="34" charset="0"/>
                <a:cs typeface="Arial" panose="020B0604020202020204" pitchFamily="34" charset="0"/>
              </a:rPr>
              <a:t>SÍ</a:t>
            </a:r>
            <a:r>
              <a:rPr lang="es-MX" sz="1200" dirty="0">
                <a:latin typeface="Arial Narrow" panose="020B0606020202030204" pitchFamily="34" charset="0"/>
                <a:cs typeface="Arial" panose="020B0604020202020204" pitchFamily="34" charset="0"/>
              </a:rPr>
              <a:t> se dirigen a la denunciante por el hecho de ser mujer, generando un impacto diferenciado que le afecta desproporcionadamente, al versar sobre expresiones que condicionan su actividad política a la presencia y/o apoyo de un hombre.</a:t>
            </a:r>
          </a:p>
          <a:p>
            <a:pPr marL="163509" indent="-163509" algn="just">
              <a:buNone/>
            </a:pPr>
            <a:r>
              <a:rPr lang="es-MX" sz="1200" dirty="0">
                <a:latin typeface="Arial Narrow" panose="020B0606020202030204" pitchFamily="34" charset="0"/>
                <a:cs typeface="Arial" panose="020B0604020202020204" pitchFamily="34" charset="0"/>
              </a:rPr>
              <a:t>2. </a:t>
            </a:r>
            <a:r>
              <a:rPr lang="es-MX" sz="1200" b="1" dirty="0">
                <a:latin typeface="Arial Narrow" panose="020B0606020202030204" pitchFamily="34" charset="0"/>
                <a:cs typeface="Arial" panose="020B0604020202020204" pitchFamily="34" charset="0"/>
              </a:rPr>
              <a:t>SÍ</a:t>
            </a:r>
            <a:r>
              <a:rPr lang="es-MX" sz="1200" dirty="0">
                <a:latin typeface="Arial Narrow" panose="020B0606020202030204" pitchFamily="34" charset="0"/>
                <a:cs typeface="Arial" panose="020B0604020202020204" pitchFamily="34" charset="0"/>
              </a:rPr>
              <a:t> menoscaban el reconocimiento, goce y ejercicio de los derechos político-electorales de la denunciante a ser votada y de participación política, al descalificar sus capacidades como mujer para el ejercicio y/o proyección política.</a:t>
            </a:r>
          </a:p>
          <a:p>
            <a:pPr marL="163509" indent="-163509" algn="just">
              <a:buNone/>
            </a:pPr>
            <a:r>
              <a:rPr lang="es-MX" sz="1200" dirty="0">
                <a:latin typeface="Arial Narrow" panose="020B0606020202030204" pitchFamily="34" charset="0"/>
                <a:cs typeface="Arial" panose="020B0604020202020204" pitchFamily="34" charset="0"/>
              </a:rPr>
              <a:t>3. </a:t>
            </a:r>
            <a:r>
              <a:rPr lang="es-MX" sz="1200" b="1" dirty="0">
                <a:latin typeface="Arial Narrow" panose="020B0606020202030204" pitchFamily="34" charset="0"/>
                <a:cs typeface="Arial" panose="020B0604020202020204" pitchFamily="34" charset="0"/>
              </a:rPr>
              <a:t>SÍ</a:t>
            </a:r>
            <a:r>
              <a:rPr lang="es-MX" sz="1200" dirty="0">
                <a:latin typeface="Arial Narrow" panose="020B0606020202030204" pitchFamily="34" charset="0"/>
                <a:cs typeface="Arial" panose="020B0604020202020204" pitchFamily="34" charset="0"/>
              </a:rPr>
              <a:t> ocurren en el ejercicio de derechos político-electorales,  ya que ostenta la calidad de candidata a diputada federal. </a:t>
            </a:r>
          </a:p>
          <a:p>
            <a:pPr marL="163509" indent="-163509" algn="just">
              <a:buNone/>
            </a:pPr>
            <a:r>
              <a:rPr lang="es-MX" sz="1200" dirty="0">
                <a:latin typeface="Arial Narrow" panose="020B0606020202030204" pitchFamily="34" charset="0"/>
                <a:cs typeface="Arial" panose="020B0604020202020204" pitchFamily="34" charset="0"/>
              </a:rPr>
              <a:t>4. </a:t>
            </a:r>
            <a:r>
              <a:rPr lang="es-MX" sz="1200" b="1" dirty="0">
                <a:latin typeface="Arial Narrow" panose="020B0606020202030204" pitchFamily="34" charset="0"/>
                <a:cs typeface="Arial" panose="020B0604020202020204" pitchFamily="34" charset="0"/>
              </a:rPr>
              <a:t>SÍ</a:t>
            </a:r>
            <a:r>
              <a:rPr lang="es-MX" sz="1200" dirty="0">
                <a:latin typeface="Arial Narrow" panose="020B0606020202030204" pitchFamily="34" charset="0"/>
                <a:cs typeface="Arial" panose="020B0604020202020204" pitchFamily="34" charset="0"/>
              </a:rPr>
              <a:t> constituyen violencia simbólica, sexual y psicológica, pues se efectuó mediante sendas publicaciones en una red social, dirigidos a poner en duda las capacidades de la denunciante para obtener un cargo de elección popular, en relación con la aprobación y/o apoyo de un hombre.</a:t>
            </a:r>
          </a:p>
          <a:p>
            <a:pPr marL="163509" indent="-163509" algn="just">
              <a:buNone/>
            </a:pPr>
            <a:r>
              <a:rPr lang="es-MX" sz="1200" dirty="0">
                <a:latin typeface="Arial Narrow" panose="020B0606020202030204" pitchFamily="34" charset="0"/>
                <a:cs typeface="Arial" panose="020B0604020202020204" pitchFamily="34" charset="0"/>
              </a:rPr>
              <a:t>5. Las publicaciones denunciadas son perpetradas por un periodista internauta de la red social Facebook. </a:t>
            </a:r>
          </a:p>
          <a:p>
            <a:pPr marL="163509" indent="-163509" algn="just"/>
            <a:r>
              <a:rPr lang="es-MX" sz="1400" dirty="0">
                <a:latin typeface="Arial Narrow" panose="020B0606020202030204" pitchFamily="34" charset="0"/>
                <a:cs typeface="Arial" panose="020B0604020202020204" pitchFamily="34" charset="0"/>
              </a:rPr>
              <a:t>Se ordenó a Facebook que, de manera inmediata, retirara las publicaciones.</a:t>
            </a:r>
            <a:endParaRPr lang="sv-SE" sz="1400" dirty="0">
              <a:latin typeface="Arial Narrow" panose="020B0606020202030204" pitchFamily="34" charset="0"/>
              <a:cs typeface="Arial" panose="020B0604020202020204" pitchFamily="34" charset="0"/>
            </a:endParaRPr>
          </a:p>
        </p:txBody>
      </p:sp>
      <p:sp>
        <p:nvSpPr>
          <p:cNvPr id="4" name="Título 3">
            <a:extLst>
              <a:ext uri="{FF2B5EF4-FFF2-40B4-BE49-F238E27FC236}">
                <a16:creationId xmlns:a16="http://schemas.microsoft.com/office/drawing/2014/main" id="{3158A9FF-EF09-4C1C-BED2-7DAF4E6D14AD}"/>
              </a:ext>
            </a:extLst>
          </p:cNvPr>
          <p:cNvSpPr>
            <a:spLocks noGrp="1"/>
          </p:cNvSpPr>
          <p:nvPr>
            <p:ph type="title"/>
          </p:nvPr>
        </p:nvSpPr>
        <p:spPr>
          <a:xfrm>
            <a:off x="5566005" y="340446"/>
            <a:ext cx="5021611" cy="551951"/>
          </a:xfrm>
        </p:spPr>
        <p:txBody>
          <a:bodyPr>
            <a:noAutofit/>
          </a:bodyPr>
          <a:lstStyle/>
          <a:p>
            <a:r>
              <a:rPr lang="es-MX" sz="2000" dirty="0"/>
              <a:t>Casos: Diputada Federal</a:t>
            </a:r>
            <a:r>
              <a:rPr lang="es-ES_tradnl" sz="2000" dirty="0"/>
              <a:t> Distrito 15, en Irapuato, Guanajuato</a:t>
            </a:r>
            <a:endParaRPr lang="es-MX" sz="2000" dirty="0"/>
          </a:p>
        </p:txBody>
      </p:sp>
      <p:pic>
        <p:nvPicPr>
          <p:cNvPr id="6" name="officeArt object" descr="Interfaz de usuario gráfica, Aplicación, Teams&#10;&#10;Descripción generada automáticamente">
            <a:extLst>
              <a:ext uri="{FF2B5EF4-FFF2-40B4-BE49-F238E27FC236}">
                <a16:creationId xmlns:a16="http://schemas.microsoft.com/office/drawing/2014/main" id="{EDDB7D89-EC5C-4BDD-834B-331966EC76A3}"/>
              </a:ext>
            </a:extLst>
          </p:cNvPr>
          <p:cNvPicPr/>
          <p:nvPr/>
        </p:nvPicPr>
        <p:blipFill>
          <a:blip r:embed="rId3"/>
          <a:stretch>
            <a:fillRect/>
          </a:stretch>
        </p:blipFill>
        <p:spPr>
          <a:xfrm>
            <a:off x="9173304" y="1153304"/>
            <a:ext cx="2341984" cy="1263549"/>
          </a:xfrm>
          <a:prstGeom prst="rect">
            <a:avLst/>
          </a:prstGeom>
          <a:ln w="12700" cap="flat">
            <a:noFill/>
            <a:miter lim="400000"/>
          </a:ln>
          <a:effectLst/>
        </p:spPr>
      </p:pic>
      <p:pic>
        <p:nvPicPr>
          <p:cNvPr id="8" name="officeArt object" descr="Interfaz de usuario gráfica, Texto, Aplicación, Teams&#10;&#10;Descripción generada automáticamente">
            <a:extLst>
              <a:ext uri="{FF2B5EF4-FFF2-40B4-BE49-F238E27FC236}">
                <a16:creationId xmlns:a16="http://schemas.microsoft.com/office/drawing/2014/main" id="{AB8D1CB1-9A43-462F-A2FB-63FC8DA92982}"/>
              </a:ext>
            </a:extLst>
          </p:cNvPr>
          <p:cNvPicPr/>
          <p:nvPr/>
        </p:nvPicPr>
        <p:blipFill rotWithShape="1">
          <a:blip r:embed="rId4"/>
          <a:srcRect l="5264"/>
          <a:stretch/>
        </p:blipFill>
        <p:spPr bwMode="auto">
          <a:xfrm>
            <a:off x="9199154" y="2677761"/>
            <a:ext cx="2316135" cy="1387884"/>
          </a:xfrm>
          <a:prstGeom prst="rect">
            <a:avLst/>
          </a:prstGeom>
          <a:ln>
            <a:noFill/>
          </a:ln>
          <a:effectLst/>
          <a:extLst>
            <a:ext uri="{53640926-AAD7-44D8-BBD7-CCE9431645EC}">
              <a14:shadowObscured xmlns:a14="http://schemas.microsoft.com/office/drawing/2010/main"/>
            </a:ext>
          </a:extLst>
        </p:spPr>
      </p:pic>
      <p:pic>
        <p:nvPicPr>
          <p:cNvPr id="9" name="officeArt object" descr="Interfaz de usuario gráfica, Texto, Aplicación&#10;&#10;Descripción generada automáticamente">
            <a:extLst>
              <a:ext uri="{FF2B5EF4-FFF2-40B4-BE49-F238E27FC236}">
                <a16:creationId xmlns:a16="http://schemas.microsoft.com/office/drawing/2014/main" id="{4B2309E5-B2A3-4118-AECF-108C9B6AB80A}"/>
              </a:ext>
            </a:extLst>
          </p:cNvPr>
          <p:cNvPicPr/>
          <p:nvPr/>
        </p:nvPicPr>
        <p:blipFill>
          <a:blip r:embed="rId5"/>
          <a:stretch>
            <a:fillRect/>
          </a:stretch>
        </p:blipFill>
        <p:spPr>
          <a:xfrm>
            <a:off x="9199155" y="4441150"/>
            <a:ext cx="2341984" cy="1920033"/>
          </a:xfrm>
          <a:prstGeom prst="rect">
            <a:avLst/>
          </a:prstGeom>
          <a:ln w="12700" cap="flat">
            <a:noFill/>
            <a:miter lim="400000"/>
          </a:ln>
          <a:effectLst/>
        </p:spPr>
      </p:pic>
    </p:spTree>
    <p:extLst>
      <p:ext uri="{BB962C8B-B14F-4D97-AF65-F5344CB8AC3E}">
        <p14:creationId xmlns:p14="http://schemas.microsoft.com/office/powerpoint/2010/main" val="98173155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CEA130F8-DBD9-4136-8AEF-308D9A99B02D}"/>
              </a:ext>
            </a:extLst>
          </p:cNvPr>
          <p:cNvSpPr>
            <a:spLocks noGrp="1"/>
          </p:cNvSpPr>
          <p:nvPr>
            <p:ph idx="1"/>
          </p:nvPr>
        </p:nvSpPr>
        <p:spPr>
          <a:xfrm>
            <a:off x="251670" y="974690"/>
            <a:ext cx="8774885" cy="5883311"/>
          </a:xfrm>
        </p:spPr>
        <p:txBody>
          <a:bodyPr/>
          <a:lstStyle/>
          <a:p>
            <a:pPr algn="just">
              <a:spcBef>
                <a:spcPts val="0"/>
              </a:spcBef>
            </a:pPr>
            <a:r>
              <a:rPr lang="es-MX" sz="1400" b="1" dirty="0">
                <a:latin typeface="Arial Narrow" panose="020B0606020202030204" pitchFamily="34" charset="0"/>
                <a:cs typeface="Arial" panose="020B0604020202020204" pitchFamily="34" charset="0"/>
              </a:rPr>
              <a:t>ACQyD-INE-113/2021 </a:t>
            </a:r>
            <a:r>
              <a:rPr lang="es-MX" sz="1400" dirty="0">
                <a:latin typeface="Arial Narrow" panose="020B0606020202030204" pitchFamily="34" charset="0"/>
                <a:cs typeface="Arial" panose="020B0604020202020204" pitchFamily="34" charset="0"/>
              </a:rPr>
              <a:t>(27 mayo 2021) Se concedieron medidas cautelares.</a:t>
            </a:r>
          </a:p>
          <a:p>
            <a:pPr algn="just">
              <a:spcBef>
                <a:spcPts val="0"/>
              </a:spcBef>
            </a:pPr>
            <a:r>
              <a:rPr lang="es-MX" sz="1400" b="1" dirty="0">
                <a:latin typeface="Arial Narrow" panose="020B0606020202030204" pitchFamily="34" charset="0"/>
                <a:cs typeface="Arial" panose="020B0604020202020204" pitchFamily="34" charset="0"/>
              </a:rPr>
              <a:t>Rocío Adilene Pino Ir, </a:t>
            </a:r>
            <a:r>
              <a:rPr lang="es-MX" sz="1400" dirty="0">
                <a:latin typeface="Arial Narrow" panose="020B0606020202030204" pitchFamily="34" charset="0"/>
                <a:cs typeface="Arial" panose="020B0604020202020204" pitchFamily="34" charset="0"/>
              </a:rPr>
              <a:t>candidata a diputación federal por el Distrito Electoral Federal 03, en Sonora postulada por el Redes Sociales Progresistas vs Quien Resulte Responsable.</a:t>
            </a:r>
          </a:p>
          <a:p>
            <a:pPr algn="just"/>
            <a:r>
              <a:rPr lang="sv-SE" sz="1400" b="1" dirty="0">
                <a:latin typeface="Arial Narrow" panose="020B0606020202030204" pitchFamily="34" charset="0"/>
                <a:cs typeface="Arial" panose="020B0604020202020204" pitchFamily="34" charset="0"/>
              </a:rPr>
              <a:t>Expediente</a:t>
            </a:r>
            <a:r>
              <a:rPr lang="sv-SE" sz="1400" dirty="0">
                <a:latin typeface="Arial Narrow" panose="020B0606020202030204" pitchFamily="34" charset="0"/>
                <a:cs typeface="Arial" panose="020B0604020202020204" pitchFamily="34" charset="0"/>
              </a:rPr>
              <a:t>: UT/SCG/PE/RAPP/JD03/SON/189/PEF/205/2021. </a:t>
            </a:r>
            <a:r>
              <a:rPr lang="es-MX" sz="1400" b="1" dirty="0">
                <a:latin typeface="Arial Narrow" panose="020B0606020202030204" pitchFamily="34" charset="0"/>
                <a:cs typeface="Arial" panose="020B0604020202020204" pitchFamily="34" charset="0"/>
              </a:rPr>
              <a:t>Procedente</a:t>
            </a:r>
            <a:r>
              <a:rPr lang="es-MX" sz="1400" dirty="0">
                <a:latin typeface="Arial Narrow" panose="020B0606020202030204" pitchFamily="34" charset="0"/>
                <a:cs typeface="Arial" panose="020B0604020202020204" pitchFamily="34" charset="0"/>
              </a:rPr>
              <a:t> la medida cautelar respecto de 13 comentarios realizados en la red social Twitter:</a:t>
            </a:r>
          </a:p>
          <a:p>
            <a:pPr marL="122632" lvl="1" indent="-122632" algn="just">
              <a:spcBef>
                <a:spcPts val="0"/>
              </a:spcBef>
            </a:pPr>
            <a:r>
              <a:rPr lang="es-MX" sz="1400" dirty="0">
                <a:latin typeface="Arial Narrow" panose="020B0606020202030204" pitchFamily="34" charset="0"/>
                <a:cs typeface="Arial" panose="020B0604020202020204" pitchFamily="34" charset="0"/>
              </a:rPr>
              <a:t>Contienen elementos que podrían actualizar violencia política contra la quejosa por su calidad de mujer, al tratarse de comentarios misóginos y discriminatorios por razón de su género, tendentes a menoscabar el libre ejercicio de sus derechos político-electorales, en sus vertientes de participación política y voto pasivo de la denunciante.</a:t>
            </a:r>
          </a:p>
          <a:p>
            <a:pPr marL="122632" lvl="1" indent="-122632" algn="just">
              <a:spcBef>
                <a:spcPts val="0"/>
              </a:spcBef>
            </a:pPr>
            <a:r>
              <a:rPr lang="es-MX" sz="1400" dirty="0">
                <a:latin typeface="Arial Narrow" panose="020B0606020202030204" pitchFamily="34" charset="0"/>
                <a:cs typeface="Arial" panose="020B0604020202020204" pitchFamily="34" charset="0"/>
              </a:rPr>
              <a:t>Las frases refuerzan estereotipos y roles socialmente aceptados, que constituyen VIOLENCIA VERBAL/ESCRITA, PSICOLÓGICA, SIMBÓLICA y SEXUAL, pues supone una desvalorización de la capacidad que tiene la quejosa para ser candidata, a partir de una visión estereotipada al rol que ha sido asignado socialmente a las mujeres, y al cómo pueden o deben hacer uso de su cuerpo para poder ser consideradas como una opción política viable ante el electorado, lo que, desde una óptica preliminar, no aporta elementos en función del interés general o al derecho a la información. </a:t>
            </a:r>
            <a:r>
              <a:rPr lang="es-MX" sz="1400" b="1" dirty="0">
                <a:latin typeface="Arial Narrow" panose="020B0606020202030204" pitchFamily="34" charset="0"/>
                <a:cs typeface="Arial" panose="020B0604020202020204" pitchFamily="34" charset="0"/>
              </a:rPr>
              <a:t>Se actualizaron los 5 elementos </a:t>
            </a:r>
            <a:r>
              <a:rPr lang="es-MX" sz="1400" dirty="0">
                <a:latin typeface="Arial Narrow" panose="020B0606020202030204" pitchFamily="34" charset="0"/>
                <a:cs typeface="Arial" panose="020B0604020202020204" pitchFamily="34" charset="0"/>
              </a:rPr>
              <a:t>emitidos por la Sala Superior del TEPJF en la jurisprudencia 21/2018:</a:t>
            </a:r>
          </a:p>
          <a:p>
            <a:pPr marL="0" indent="0" algn="just">
              <a:spcBef>
                <a:spcPts val="0"/>
              </a:spcBef>
              <a:buNone/>
            </a:pPr>
            <a:r>
              <a:rPr lang="es-MX" sz="1400" b="1" dirty="0">
                <a:latin typeface="Arial Narrow" panose="020B0606020202030204" pitchFamily="34" charset="0"/>
                <a:cs typeface="Arial" panose="020B0604020202020204" pitchFamily="34" charset="0"/>
              </a:rPr>
              <a:t>1. SÍ, ya que se dan en el ejercicio de los derechos político-electorales de la denunciante, pues actualmente es candidata a diputada federal por RSP, al Distrito 03 en Sonora.</a:t>
            </a:r>
          </a:p>
          <a:p>
            <a:pPr marL="0" indent="0" algn="just">
              <a:spcBef>
                <a:spcPts val="0"/>
              </a:spcBef>
              <a:buNone/>
            </a:pPr>
            <a:r>
              <a:rPr lang="es-MX" sz="1400" b="1" dirty="0">
                <a:latin typeface="Arial Narrow" panose="020B0606020202030204" pitchFamily="34" charset="0"/>
                <a:cs typeface="Arial" panose="020B0604020202020204" pitchFamily="34" charset="0"/>
              </a:rPr>
              <a:t>2. SÍ</a:t>
            </a:r>
            <a:r>
              <a:rPr lang="es-MX" sz="1400" dirty="0">
                <a:latin typeface="Arial Narrow" panose="020B0606020202030204" pitchFamily="34" charset="0"/>
                <a:cs typeface="Arial" panose="020B0604020202020204" pitchFamily="34" charset="0"/>
              </a:rPr>
              <a:t> menoscaban el reconocimiento, goce y ejercicio de los derechos político-electorales de la denunciante a ser votada y de participación política, al descalificar sus capacidades como mujer para el ejercicio y/o proyección política.</a:t>
            </a:r>
          </a:p>
          <a:p>
            <a:pPr marL="122632" indent="-122632" algn="just">
              <a:spcBef>
                <a:spcPts val="0"/>
              </a:spcBef>
              <a:buNone/>
            </a:pPr>
            <a:r>
              <a:rPr lang="es-MX" sz="1400" dirty="0">
                <a:latin typeface="Arial Narrow" panose="020B0606020202030204" pitchFamily="34" charset="0"/>
                <a:cs typeface="Arial" panose="020B0604020202020204" pitchFamily="34" charset="0"/>
              </a:rPr>
              <a:t>3. </a:t>
            </a:r>
            <a:r>
              <a:rPr lang="es-MX" sz="1400" b="1" dirty="0">
                <a:latin typeface="Arial Narrow" panose="020B0606020202030204" pitchFamily="34" charset="0"/>
                <a:cs typeface="Arial" panose="020B0604020202020204" pitchFamily="34" charset="0"/>
              </a:rPr>
              <a:t>SÍ</a:t>
            </a:r>
            <a:r>
              <a:rPr lang="es-MX" sz="1400" dirty="0">
                <a:latin typeface="Arial Narrow" panose="020B0606020202030204" pitchFamily="34" charset="0"/>
                <a:cs typeface="Arial" panose="020B0604020202020204" pitchFamily="34" charset="0"/>
              </a:rPr>
              <a:t> ocurren en el ejercicio de derechos político-electorales,  ya que ostenta la calidad de candidata a diputada federal. </a:t>
            </a:r>
          </a:p>
          <a:p>
            <a:pPr marL="122632" indent="-122632" algn="just">
              <a:spcBef>
                <a:spcPts val="0"/>
              </a:spcBef>
              <a:buNone/>
            </a:pPr>
            <a:r>
              <a:rPr lang="es-MX" sz="1400" dirty="0">
                <a:latin typeface="Arial Narrow" panose="020B0606020202030204" pitchFamily="34" charset="0"/>
                <a:cs typeface="Arial" panose="020B0604020202020204" pitchFamily="34" charset="0"/>
              </a:rPr>
              <a:t>4. </a:t>
            </a:r>
            <a:r>
              <a:rPr lang="es-MX" sz="1400" b="1" dirty="0">
                <a:latin typeface="Arial Narrow" panose="020B0606020202030204" pitchFamily="34" charset="0"/>
                <a:cs typeface="Arial" panose="020B0604020202020204" pitchFamily="34" charset="0"/>
              </a:rPr>
              <a:t>SÍ</a:t>
            </a:r>
            <a:r>
              <a:rPr lang="es-MX" sz="1400" dirty="0">
                <a:latin typeface="Arial Narrow" panose="020B0606020202030204" pitchFamily="34" charset="0"/>
                <a:cs typeface="Arial" panose="020B0604020202020204" pitchFamily="34" charset="0"/>
              </a:rPr>
              <a:t> constituyen violencia verbal/escrita, simbólica, sexual y psicológica, pues se efectuó mediante sendas publicaciones en una red social, dirigidos a poner en duda las capacidades de la denunciante para obtener un cargo de elección popular.</a:t>
            </a:r>
          </a:p>
          <a:p>
            <a:pPr marL="122632" indent="-122632" algn="just">
              <a:spcBef>
                <a:spcPts val="0"/>
              </a:spcBef>
              <a:buNone/>
            </a:pPr>
            <a:r>
              <a:rPr lang="es-MX" sz="1400" dirty="0">
                <a:latin typeface="Arial Narrow" panose="020B0606020202030204" pitchFamily="34" charset="0"/>
                <a:cs typeface="Arial" panose="020B0604020202020204" pitchFamily="34" charset="0"/>
              </a:rPr>
              <a:t>5. Las publicaciones denunciadas son perpetradas por usuarios de la red social Twitter. </a:t>
            </a:r>
          </a:p>
          <a:p>
            <a:pPr marL="122632" indent="-122632" algn="just">
              <a:spcBef>
                <a:spcPts val="0"/>
              </a:spcBef>
            </a:pPr>
            <a:r>
              <a:rPr lang="es-MX" sz="1400" dirty="0">
                <a:latin typeface="Arial Narrow" panose="020B0606020202030204" pitchFamily="34" charset="0"/>
                <a:cs typeface="Arial" panose="020B0604020202020204" pitchFamily="34" charset="0"/>
              </a:rPr>
              <a:t>Se ordenó a Twitter que, de manera inmediata retirara las publicaciones.</a:t>
            </a:r>
          </a:p>
          <a:p>
            <a:pPr marL="0" indent="0" algn="just">
              <a:spcBef>
                <a:spcPts val="0"/>
              </a:spcBef>
              <a:buNone/>
            </a:pPr>
            <a:r>
              <a:rPr lang="es-MX" sz="1400" b="1" dirty="0">
                <a:latin typeface="Arial Narrow" panose="020B0606020202030204" pitchFamily="34" charset="0"/>
                <a:cs typeface="Arial" panose="020B0604020202020204" pitchFamily="34" charset="0"/>
              </a:rPr>
              <a:t>Sala Especializada</a:t>
            </a:r>
            <a:r>
              <a:rPr lang="es-MX" sz="1400" dirty="0">
                <a:latin typeface="Arial Narrow" panose="020B0606020202030204" pitchFamily="34" charset="0"/>
                <a:cs typeface="Arial" panose="020B0604020202020204" pitchFamily="34" charset="0"/>
              </a:rPr>
              <a:t> en el SRE-PSC-195/2021, determinó la existencia de la infracción por violencia política contra la mujer, pues advirtió que los mensajes controvertidos sí tenían la intención de menoscabar el ejercicio de los derechos político-electorales de la entonces candidata a diputada federal y que ello se basó en elementos de género porque al referirse a ella como prostituta, se alude a su cuerpo y a la forma en que presuntamente decide sobre el mismo.</a:t>
            </a:r>
            <a:endParaRPr lang="sv-SE" sz="1400" b="1" dirty="0">
              <a:latin typeface="Arial Narrow" panose="020B0606020202030204" pitchFamily="34" charset="0"/>
              <a:cs typeface="Arial" panose="020B0604020202020204" pitchFamily="34" charset="0"/>
            </a:endParaRPr>
          </a:p>
        </p:txBody>
      </p:sp>
      <p:sp>
        <p:nvSpPr>
          <p:cNvPr id="4" name="Título 3">
            <a:extLst>
              <a:ext uri="{FF2B5EF4-FFF2-40B4-BE49-F238E27FC236}">
                <a16:creationId xmlns:a16="http://schemas.microsoft.com/office/drawing/2014/main" id="{3158A9FF-EF09-4C1C-BED2-7DAF4E6D14AD}"/>
              </a:ext>
            </a:extLst>
          </p:cNvPr>
          <p:cNvSpPr>
            <a:spLocks noGrp="1"/>
          </p:cNvSpPr>
          <p:nvPr>
            <p:ph type="title"/>
          </p:nvPr>
        </p:nvSpPr>
        <p:spPr>
          <a:xfrm>
            <a:off x="5537733" y="393329"/>
            <a:ext cx="4939351" cy="460783"/>
          </a:xfrm>
        </p:spPr>
        <p:txBody>
          <a:bodyPr>
            <a:noAutofit/>
          </a:bodyPr>
          <a:lstStyle/>
          <a:p>
            <a:r>
              <a:rPr lang="es-MX" sz="2000" dirty="0"/>
              <a:t>Caso: Diputada Federal</a:t>
            </a:r>
            <a:r>
              <a:rPr lang="es-ES_tradnl" sz="2000" dirty="0"/>
              <a:t> Distrito 3, en Sonora</a:t>
            </a:r>
            <a:endParaRPr lang="es-MX" sz="2000" dirty="0"/>
          </a:p>
        </p:txBody>
      </p:sp>
      <p:pic>
        <p:nvPicPr>
          <p:cNvPr id="7" name="Imagen 6">
            <a:extLst>
              <a:ext uri="{FF2B5EF4-FFF2-40B4-BE49-F238E27FC236}">
                <a16:creationId xmlns:a16="http://schemas.microsoft.com/office/drawing/2014/main" id="{A120F5D6-6F2F-474B-BD92-6B3E28048A72}"/>
              </a:ext>
            </a:extLst>
          </p:cNvPr>
          <p:cNvPicPr/>
          <p:nvPr/>
        </p:nvPicPr>
        <p:blipFill rotWithShape="1">
          <a:blip r:embed="rId3"/>
          <a:srcRect l="26529" t="14297" r="33255" b="10953"/>
          <a:stretch/>
        </p:blipFill>
        <p:spPr bwMode="auto">
          <a:xfrm>
            <a:off x="9335237" y="974690"/>
            <a:ext cx="2673095" cy="3645120"/>
          </a:xfrm>
          <a:prstGeom prst="rect">
            <a:avLst/>
          </a:prstGeom>
          <a:ln>
            <a:noFill/>
          </a:ln>
          <a:extLst>
            <a:ext uri="{53640926-AAD7-44D8-BBD7-CCE9431645EC}">
              <a14:shadowObscured xmlns:a14="http://schemas.microsoft.com/office/drawing/2010/main"/>
            </a:ext>
          </a:extLst>
        </p:spPr>
      </p:pic>
      <p:sp>
        <p:nvSpPr>
          <p:cNvPr id="3" name="Elipse 2">
            <a:extLst>
              <a:ext uri="{FF2B5EF4-FFF2-40B4-BE49-F238E27FC236}">
                <a16:creationId xmlns:a16="http://schemas.microsoft.com/office/drawing/2014/main" id="{6ABE3CE6-E2BD-4DE1-BCF9-814924C1EDF9}"/>
              </a:ext>
            </a:extLst>
          </p:cNvPr>
          <p:cNvSpPr/>
          <p:nvPr/>
        </p:nvSpPr>
        <p:spPr>
          <a:xfrm>
            <a:off x="9660076" y="1701617"/>
            <a:ext cx="471488" cy="20716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defRPr/>
            </a:pPr>
            <a:endParaRPr lang="es-MX" sz="1351" dirty="0">
              <a:solidFill>
                <a:srgbClr val="000000"/>
              </a:solidFill>
              <a:latin typeface="Century Gothic"/>
            </a:endParaRPr>
          </a:p>
        </p:txBody>
      </p:sp>
    </p:spTree>
    <p:extLst>
      <p:ext uri="{BB962C8B-B14F-4D97-AF65-F5344CB8AC3E}">
        <p14:creationId xmlns:p14="http://schemas.microsoft.com/office/powerpoint/2010/main" val="352401021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CEA130F8-DBD9-4136-8AEF-308D9A99B02D}"/>
              </a:ext>
            </a:extLst>
          </p:cNvPr>
          <p:cNvSpPr>
            <a:spLocks noGrp="1"/>
          </p:cNvSpPr>
          <p:nvPr>
            <p:ph idx="1"/>
          </p:nvPr>
        </p:nvSpPr>
        <p:spPr>
          <a:xfrm>
            <a:off x="251671" y="974690"/>
            <a:ext cx="8320829" cy="5692810"/>
          </a:xfrm>
        </p:spPr>
        <p:txBody>
          <a:bodyPr/>
          <a:lstStyle/>
          <a:p>
            <a:pPr marL="0" indent="0" algn="just">
              <a:spcBef>
                <a:spcPts val="0"/>
              </a:spcBef>
              <a:buNone/>
            </a:pPr>
            <a:r>
              <a:rPr lang="es-MX" sz="1200" b="1" dirty="0">
                <a:latin typeface="Arial Narrow" panose="020B0606020202030204" pitchFamily="34" charset="0"/>
                <a:cs typeface="Arial" panose="020B0604020202020204" pitchFamily="34" charset="0"/>
              </a:rPr>
              <a:t>Sala Especializada</a:t>
            </a:r>
            <a:r>
              <a:rPr lang="es-MX" sz="1200" dirty="0">
                <a:latin typeface="Arial Narrow" panose="020B0606020202030204" pitchFamily="34" charset="0"/>
                <a:cs typeface="Arial" panose="020B0604020202020204" pitchFamily="34" charset="0"/>
              </a:rPr>
              <a:t> en el SRE-PSC-195/2021 (16 diciembre 2021), determinó la existencia de la infracción por violencia política contra la mujer, pues advirtió que los mensajes controvertidos sí tenían la intención de menoscabar el ejercicio de los derechos político-electorales de la entonces candidata a diputada federal y que ello se basó en elementos de género porque al referirse a ella como prostituta, se alude a su cuerpo y a la forma en que presuntamente decide sobre el mismo. (</a:t>
            </a:r>
            <a:r>
              <a:rPr lang="es-MX" sz="1200" b="1" dirty="0">
                <a:latin typeface="Arial Narrow" panose="020B0606020202030204" pitchFamily="34" charset="0"/>
                <a:cs typeface="Arial" panose="020B0604020202020204" pitchFamily="34" charset="0"/>
              </a:rPr>
              <a:t>No impugnada</a:t>
            </a:r>
            <a:r>
              <a:rPr lang="es-MX" sz="1200" dirty="0">
                <a:latin typeface="Arial Narrow" panose="020B0606020202030204" pitchFamily="34" charset="0"/>
                <a:cs typeface="Arial" panose="020B0604020202020204" pitchFamily="34" charset="0"/>
              </a:rPr>
              <a:t>)</a:t>
            </a:r>
          </a:p>
          <a:p>
            <a:pPr marL="0" indent="0" algn="just">
              <a:spcBef>
                <a:spcPts val="0"/>
              </a:spcBef>
              <a:buNone/>
            </a:pPr>
            <a:r>
              <a:rPr lang="es-MX" sz="1200" dirty="0">
                <a:latin typeface="Arial Narrow" panose="020B0606020202030204" pitchFamily="34" charset="0"/>
                <a:cs typeface="Arial" panose="020B0604020202020204" pitchFamily="34" charset="0"/>
              </a:rPr>
              <a:t>Los mensajes denunciados constituían insultos sexualizados que tuvieron por fin minimizar la candidatura y la plataforma política de la promovente, se advierte su materialización.</a:t>
            </a:r>
          </a:p>
          <a:p>
            <a:pPr marL="0" indent="0" algn="just">
              <a:spcBef>
                <a:spcPts val="0"/>
              </a:spcBef>
              <a:buNone/>
            </a:pPr>
            <a:endParaRPr lang="es-MX" sz="1200" dirty="0">
              <a:latin typeface="Arial Narrow" panose="020B0606020202030204" pitchFamily="34" charset="0"/>
              <a:cs typeface="Arial" panose="020B0604020202020204" pitchFamily="34" charset="0"/>
            </a:endParaRPr>
          </a:p>
          <a:p>
            <a:pPr marL="0" indent="0" algn="just">
              <a:spcBef>
                <a:spcPts val="0"/>
              </a:spcBef>
              <a:buNone/>
            </a:pPr>
            <a:r>
              <a:rPr lang="es-MX" sz="1200" dirty="0">
                <a:latin typeface="Arial Narrow" panose="020B0606020202030204" pitchFamily="34" charset="0"/>
                <a:cs typeface="Arial" panose="020B0604020202020204" pitchFamily="34" charset="0"/>
              </a:rPr>
              <a:t>Se actualizó la violencia sexual, pues se advirtieron elementos en los que se degrada o daña la sexualidad de la persona, por lo que afectó su libertad y dignidad, se demostró que degrada o daña la sexualidad de la persona al aludir a la forma en que presuntamente la entonces candidata decide sobre su cuerpo con connotaciones sexuales.</a:t>
            </a:r>
          </a:p>
          <a:p>
            <a:pPr marL="0" indent="0" algn="just">
              <a:spcBef>
                <a:spcPts val="0"/>
              </a:spcBef>
              <a:buNone/>
            </a:pPr>
            <a:endParaRPr lang="es-MX" sz="1200" dirty="0">
              <a:latin typeface="Arial Narrow" panose="020B0606020202030204" pitchFamily="34" charset="0"/>
              <a:cs typeface="Arial" panose="020B0604020202020204" pitchFamily="34" charset="0"/>
            </a:endParaRPr>
          </a:p>
          <a:p>
            <a:pPr marL="0" indent="0" algn="just">
              <a:spcBef>
                <a:spcPts val="0"/>
              </a:spcBef>
              <a:buNone/>
            </a:pPr>
            <a:r>
              <a:rPr lang="es-MX" sz="1200" dirty="0">
                <a:latin typeface="Arial Narrow" panose="020B0606020202030204" pitchFamily="34" charset="0"/>
                <a:cs typeface="Arial" panose="020B0604020202020204" pitchFamily="34" charset="0"/>
              </a:rPr>
              <a:t>Se impusieron las siguientes multas:</a:t>
            </a:r>
          </a:p>
          <a:p>
            <a:pPr marL="0" indent="0" algn="just">
              <a:spcBef>
                <a:spcPts val="0"/>
              </a:spcBef>
              <a:buNone/>
            </a:pPr>
            <a:r>
              <a:rPr lang="es-MX" sz="1200" dirty="0" err="1">
                <a:latin typeface="Arial Narrow" panose="020B0606020202030204" pitchFamily="34" charset="0"/>
                <a:cs typeface="Arial" panose="020B0604020202020204" pitchFamily="34" charset="0"/>
              </a:rPr>
              <a:t>Dulissa</a:t>
            </a:r>
            <a:r>
              <a:rPr lang="es-MX" sz="1200" dirty="0">
                <a:latin typeface="Arial Narrow" panose="020B0606020202030204" pitchFamily="34" charset="0"/>
                <a:cs typeface="Arial" panose="020B0604020202020204" pitchFamily="34" charset="0"/>
              </a:rPr>
              <a:t> </a:t>
            </a:r>
            <a:r>
              <a:rPr lang="es-MX" sz="1200" dirty="0" err="1">
                <a:latin typeface="Arial Narrow" panose="020B0606020202030204" pitchFamily="34" charset="0"/>
                <a:cs typeface="Arial" panose="020B0604020202020204" pitchFamily="34" charset="0"/>
              </a:rPr>
              <a:t>Wendoline</a:t>
            </a:r>
            <a:r>
              <a:rPr lang="es-MX" sz="1200" dirty="0">
                <a:latin typeface="Arial Narrow" panose="020B0606020202030204" pitchFamily="34" charset="0"/>
                <a:cs typeface="Arial" panose="020B0604020202020204" pitchFamily="34" charset="0"/>
              </a:rPr>
              <a:t> López Núñez $5,656.06</a:t>
            </a:r>
          </a:p>
          <a:p>
            <a:pPr marL="0" indent="0" algn="just">
              <a:spcBef>
                <a:spcPts val="0"/>
              </a:spcBef>
              <a:buNone/>
            </a:pPr>
            <a:r>
              <a:rPr lang="es-MX" sz="1200" dirty="0">
                <a:latin typeface="Arial Narrow" panose="020B0606020202030204" pitchFamily="34" charset="0"/>
                <a:cs typeface="Arial" panose="020B0604020202020204" pitchFamily="34" charset="0"/>
              </a:rPr>
              <a:t>Juan Miguel Tovar Paredes $6,721.5</a:t>
            </a:r>
          </a:p>
          <a:p>
            <a:pPr algn="just">
              <a:spcBef>
                <a:spcPts val="0"/>
              </a:spcBef>
              <a:spcAft>
                <a:spcPts val="0"/>
              </a:spcAft>
            </a:pPr>
            <a:r>
              <a:rPr lang="es-MX" sz="1300" dirty="0">
                <a:latin typeface="Arial Narrow" panose="020B0606020202030204" pitchFamily="34" charset="0"/>
                <a:cs typeface="Arial" panose="020B0604020202020204" pitchFamily="34" charset="0"/>
              </a:rPr>
              <a:t>Medidas de reparación integral y garantías de no repetición.</a:t>
            </a:r>
          </a:p>
          <a:p>
            <a:pPr marL="361950" lvl="1" indent="-282575" algn="just">
              <a:spcBef>
                <a:spcPts val="0"/>
              </a:spcBef>
              <a:spcAft>
                <a:spcPts val="0"/>
              </a:spcAft>
            </a:pPr>
            <a:r>
              <a:rPr lang="es-MX" sz="1300" dirty="0">
                <a:latin typeface="Arial Narrow" panose="020B0606020202030204" pitchFamily="34" charset="0"/>
                <a:cs typeface="Arial" panose="020B0604020202020204" pitchFamily="34" charset="0"/>
              </a:rPr>
              <a:t>Disculpa pública: publicar un video por 30 días naturales en sus perfiles de Facebook y Twitter, como en la publicación controvertida, porque ése fue el medio en que la violentaron.</a:t>
            </a:r>
          </a:p>
          <a:p>
            <a:pPr marL="361950" lvl="1" indent="-282575" algn="just">
              <a:spcBef>
                <a:spcPts val="0"/>
              </a:spcBef>
              <a:spcAft>
                <a:spcPts val="0"/>
              </a:spcAft>
            </a:pPr>
            <a:r>
              <a:rPr lang="es-MX" sz="1300" dirty="0">
                <a:latin typeface="Arial Narrow" panose="020B0606020202030204" pitchFamily="34" charset="0"/>
                <a:cs typeface="Arial" panose="020B0604020202020204" pitchFamily="34" charset="0"/>
              </a:rPr>
              <a:t>Cursos de género. </a:t>
            </a:r>
            <a:r>
              <a:rPr lang="es-MX" sz="1300" dirty="0" err="1">
                <a:latin typeface="Arial Narrow" panose="020B0606020202030204" pitchFamily="34" charset="0"/>
                <a:cs typeface="Arial" panose="020B0604020202020204" pitchFamily="34" charset="0"/>
              </a:rPr>
              <a:t>Dulissa</a:t>
            </a:r>
            <a:r>
              <a:rPr lang="es-MX" sz="1300" dirty="0">
                <a:latin typeface="Arial Narrow" panose="020B0606020202030204" pitchFamily="34" charset="0"/>
                <a:cs typeface="Arial" panose="020B0604020202020204" pitchFamily="34" charset="0"/>
              </a:rPr>
              <a:t> </a:t>
            </a:r>
            <a:r>
              <a:rPr lang="es-MX" sz="1300" dirty="0" err="1">
                <a:latin typeface="Arial Narrow" panose="020B0606020202030204" pitchFamily="34" charset="0"/>
                <a:cs typeface="Arial" panose="020B0604020202020204" pitchFamily="34" charset="0"/>
              </a:rPr>
              <a:t>Wendoline</a:t>
            </a:r>
            <a:r>
              <a:rPr lang="es-MX" sz="1300" dirty="0">
                <a:latin typeface="Arial Narrow" panose="020B0606020202030204" pitchFamily="34" charset="0"/>
                <a:cs typeface="Arial" panose="020B0604020202020204" pitchFamily="34" charset="0"/>
              </a:rPr>
              <a:t> López Núñez y Juan Miguel Tovar Paredes deberá realizar un curso, cuyo costo estará a su cargo, orientado a la promoción y protección de los derechos de las mujeres.</a:t>
            </a:r>
          </a:p>
          <a:p>
            <a:pPr marL="361950" lvl="1" indent="-282575" algn="just">
              <a:spcBef>
                <a:spcPts val="0"/>
              </a:spcBef>
              <a:spcAft>
                <a:spcPts val="0"/>
              </a:spcAft>
            </a:pPr>
            <a:r>
              <a:rPr lang="es-MX" sz="1300" dirty="0">
                <a:latin typeface="Arial Narrow" panose="020B0606020202030204" pitchFamily="34" charset="0"/>
                <a:cs typeface="Arial" panose="020B0604020202020204" pitchFamily="34" charset="0"/>
              </a:rPr>
              <a:t>Ordenó a </a:t>
            </a:r>
            <a:r>
              <a:rPr lang="es-MX" sz="1300" dirty="0" err="1">
                <a:latin typeface="Arial Narrow" panose="020B0606020202030204" pitchFamily="34" charset="0"/>
                <a:cs typeface="Arial" panose="020B0604020202020204" pitchFamily="34" charset="0"/>
              </a:rPr>
              <a:t>Dulissa</a:t>
            </a:r>
            <a:r>
              <a:rPr lang="es-MX" sz="1300" dirty="0">
                <a:latin typeface="Arial Narrow" panose="020B0606020202030204" pitchFamily="34" charset="0"/>
                <a:cs typeface="Arial" panose="020B0604020202020204" pitchFamily="34" charset="0"/>
              </a:rPr>
              <a:t> </a:t>
            </a:r>
            <a:r>
              <a:rPr lang="es-MX" sz="1300" dirty="0" err="1">
                <a:latin typeface="Arial Narrow" panose="020B0606020202030204" pitchFamily="34" charset="0"/>
                <a:cs typeface="Arial" panose="020B0604020202020204" pitchFamily="34" charset="0"/>
              </a:rPr>
              <a:t>Wendoline</a:t>
            </a:r>
            <a:r>
              <a:rPr lang="es-MX" sz="1300" dirty="0">
                <a:latin typeface="Arial Narrow" panose="020B0606020202030204" pitchFamily="34" charset="0"/>
                <a:cs typeface="Arial" panose="020B0604020202020204" pitchFamily="34" charset="0"/>
              </a:rPr>
              <a:t> López Núñez y Juan Miguel Tocar Paredes publicar un extracto de la sentencia en su perfil de Facebook.</a:t>
            </a:r>
          </a:p>
          <a:p>
            <a:pPr marL="361950" lvl="1" indent="-282575" algn="just">
              <a:spcBef>
                <a:spcPts val="0"/>
              </a:spcBef>
              <a:spcAft>
                <a:spcPts val="0"/>
              </a:spcAft>
            </a:pPr>
            <a:r>
              <a:rPr lang="es-MX" sz="1300" dirty="0">
                <a:latin typeface="Arial Narrow" panose="020B0606020202030204" pitchFamily="34" charset="0"/>
                <a:cs typeface="Arial" panose="020B0604020202020204" pitchFamily="34" charset="0"/>
              </a:rPr>
              <a:t>Se conminó a </a:t>
            </a:r>
            <a:r>
              <a:rPr lang="es-MX" sz="1300" dirty="0" err="1">
                <a:latin typeface="Arial Narrow" panose="020B0606020202030204" pitchFamily="34" charset="0"/>
                <a:cs typeface="Arial" panose="020B0604020202020204" pitchFamily="34" charset="0"/>
              </a:rPr>
              <a:t>Dulissa</a:t>
            </a:r>
            <a:r>
              <a:rPr lang="es-MX" sz="1300" dirty="0">
                <a:latin typeface="Arial Narrow" panose="020B0606020202030204" pitchFamily="34" charset="0"/>
                <a:cs typeface="Arial" panose="020B0604020202020204" pitchFamily="34" charset="0"/>
              </a:rPr>
              <a:t> </a:t>
            </a:r>
            <a:r>
              <a:rPr lang="es-MX" sz="1300" dirty="0" err="1">
                <a:latin typeface="Arial Narrow" panose="020B0606020202030204" pitchFamily="34" charset="0"/>
                <a:cs typeface="Arial" panose="020B0604020202020204" pitchFamily="34" charset="0"/>
              </a:rPr>
              <a:t>Wendoline</a:t>
            </a:r>
            <a:r>
              <a:rPr lang="es-MX" sz="1300" dirty="0">
                <a:latin typeface="Arial Narrow" panose="020B0606020202030204" pitchFamily="34" charset="0"/>
                <a:cs typeface="Arial" panose="020B0604020202020204" pitchFamily="34" charset="0"/>
              </a:rPr>
              <a:t> López Núñez y Juan Miguel Tovar Paredes para que, en lo subsecuente, en la difusión de contenido que difundan a través de Twitter eviten la manifestación de expresiones que se traduzcan en violencia política de género, en perjuicio de la denunciante.</a:t>
            </a:r>
          </a:p>
          <a:p>
            <a:pPr marL="361950" lvl="1" indent="-282575" algn="just">
              <a:spcBef>
                <a:spcPts val="0"/>
              </a:spcBef>
              <a:spcAft>
                <a:spcPts val="0"/>
              </a:spcAft>
            </a:pPr>
            <a:r>
              <a:rPr lang="es-MX" sz="1300" dirty="0">
                <a:latin typeface="Arial Narrow" panose="020B0606020202030204" pitchFamily="34" charset="0"/>
                <a:cs typeface="Arial" panose="020B0604020202020204" pitchFamily="34" charset="0"/>
              </a:rPr>
              <a:t>Vinculó a Twitter </a:t>
            </a:r>
            <a:r>
              <a:rPr lang="es-MX" sz="1300" dirty="0" err="1">
                <a:latin typeface="Arial Narrow" panose="020B0606020202030204" pitchFamily="34" charset="0"/>
                <a:cs typeface="Arial" panose="020B0604020202020204" pitchFamily="34" charset="0"/>
              </a:rPr>
              <a:t>Inc</a:t>
            </a:r>
            <a:r>
              <a:rPr lang="es-MX" sz="1300" dirty="0">
                <a:latin typeface="Arial Narrow" panose="020B0606020202030204" pitchFamily="34" charset="0"/>
                <a:cs typeface="Arial" panose="020B0604020202020204" pitchFamily="34" charset="0"/>
              </a:rPr>
              <a:t>, para que, en el caso de que advierta publicaciones subsecuentes en perjuicio de la denunciante que transgredan los mismo, se proceda a la eliminación de las publicaciones o al bloqueo de las cuentas en los términos de sus políticas de operación.</a:t>
            </a:r>
          </a:p>
          <a:p>
            <a:pPr marL="361950" lvl="1" indent="-282575" algn="just">
              <a:spcBef>
                <a:spcPts val="0"/>
              </a:spcBef>
              <a:spcAft>
                <a:spcPts val="0"/>
              </a:spcAft>
            </a:pPr>
            <a:r>
              <a:rPr lang="es-MX" sz="1300" dirty="0">
                <a:latin typeface="Arial Narrow" panose="020B0606020202030204" pitchFamily="34" charset="0"/>
                <a:cs typeface="Arial" panose="020B0604020202020204" pitchFamily="34" charset="0"/>
              </a:rPr>
              <a:t>Se ordenó inscribir en el Registro Nacional de Personas Sancionadas en materia de VPG por un periodo de 4 años desde el momento en que causara ejecutoria la sentencia.</a:t>
            </a:r>
          </a:p>
          <a:p>
            <a:pPr lvl="1" algn="just">
              <a:spcBef>
                <a:spcPts val="0"/>
              </a:spcBef>
              <a:spcAft>
                <a:spcPts val="0"/>
              </a:spcAft>
            </a:pPr>
            <a:endParaRPr lang="es-MX" sz="1200" dirty="0">
              <a:latin typeface="Arial Narrow" panose="020B0606020202030204" pitchFamily="34" charset="0"/>
              <a:cs typeface="Arial" panose="020B0604020202020204" pitchFamily="34" charset="0"/>
            </a:endParaRPr>
          </a:p>
          <a:p>
            <a:pPr marL="0" indent="0" algn="just">
              <a:spcBef>
                <a:spcPts val="0"/>
              </a:spcBef>
              <a:buNone/>
            </a:pPr>
            <a:endParaRPr lang="es-MX" sz="1200" dirty="0">
              <a:latin typeface="Arial Narrow" panose="020B0606020202030204" pitchFamily="34" charset="0"/>
              <a:cs typeface="Arial" panose="020B0604020202020204" pitchFamily="34" charset="0"/>
            </a:endParaRPr>
          </a:p>
          <a:p>
            <a:pPr marL="0" indent="0" algn="just">
              <a:spcBef>
                <a:spcPts val="0"/>
              </a:spcBef>
              <a:buNone/>
            </a:pPr>
            <a:endParaRPr lang="sv-SE" sz="1200" dirty="0">
              <a:latin typeface="Arial Narrow" panose="020B0606020202030204" pitchFamily="34" charset="0"/>
              <a:cs typeface="Arial" panose="020B0604020202020204" pitchFamily="34" charset="0"/>
            </a:endParaRPr>
          </a:p>
        </p:txBody>
      </p:sp>
      <p:sp>
        <p:nvSpPr>
          <p:cNvPr id="4" name="Título 3">
            <a:extLst>
              <a:ext uri="{FF2B5EF4-FFF2-40B4-BE49-F238E27FC236}">
                <a16:creationId xmlns:a16="http://schemas.microsoft.com/office/drawing/2014/main" id="{3158A9FF-EF09-4C1C-BED2-7DAF4E6D14AD}"/>
              </a:ext>
            </a:extLst>
          </p:cNvPr>
          <p:cNvSpPr>
            <a:spLocks noGrp="1"/>
          </p:cNvSpPr>
          <p:nvPr>
            <p:ph type="title"/>
          </p:nvPr>
        </p:nvSpPr>
        <p:spPr>
          <a:xfrm>
            <a:off x="5537733" y="393329"/>
            <a:ext cx="4939351" cy="460783"/>
          </a:xfrm>
        </p:spPr>
        <p:txBody>
          <a:bodyPr>
            <a:noAutofit/>
          </a:bodyPr>
          <a:lstStyle/>
          <a:p>
            <a:r>
              <a:rPr lang="es-MX" sz="2000" dirty="0"/>
              <a:t>Caso: Diputada Federal</a:t>
            </a:r>
            <a:r>
              <a:rPr lang="es-ES_tradnl" sz="2000" dirty="0"/>
              <a:t> Distrito 3, en Sonora</a:t>
            </a:r>
            <a:endParaRPr lang="es-MX" sz="2000" dirty="0"/>
          </a:p>
        </p:txBody>
      </p:sp>
      <p:sp>
        <p:nvSpPr>
          <p:cNvPr id="3" name="Elipse 2">
            <a:extLst>
              <a:ext uri="{FF2B5EF4-FFF2-40B4-BE49-F238E27FC236}">
                <a16:creationId xmlns:a16="http://schemas.microsoft.com/office/drawing/2014/main" id="{6ABE3CE6-E2BD-4DE1-BCF9-814924C1EDF9}"/>
              </a:ext>
            </a:extLst>
          </p:cNvPr>
          <p:cNvSpPr/>
          <p:nvPr/>
        </p:nvSpPr>
        <p:spPr>
          <a:xfrm>
            <a:off x="9660076" y="1701617"/>
            <a:ext cx="471488" cy="207169"/>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defRPr/>
            </a:pPr>
            <a:endParaRPr lang="es-MX" sz="1351" dirty="0">
              <a:solidFill>
                <a:srgbClr val="000000"/>
              </a:solidFill>
              <a:latin typeface="Century Gothic"/>
            </a:endParaRPr>
          </a:p>
        </p:txBody>
      </p:sp>
      <p:pic>
        <p:nvPicPr>
          <p:cNvPr id="1026" name="Picture 2">
            <a:extLst>
              <a:ext uri="{FF2B5EF4-FFF2-40B4-BE49-F238E27FC236}">
                <a16:creationId xmlns:a16="http://schemas.microsoft.com/office/drawing/2014/main" id="{0BE5D733-939D-4AD9-80A3-4FD2A9DFCB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0150" y="1257300"/>
            <a:ext cx="2982144" cy="5314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223728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CEA130F8-DBD9-4136-8AEF-308D9A99B02D}"/>
              </a:ext>
            </a:extLst>
          </p:cNvPr>
          <p:cNvSpPr>
            <a:spLocks noGrp="1"/>
          </p:cNvSpPr>
          <p:nvPr>
            <p:ph idx="1"/>
          </p:nvPr>
        </p:nvSpPr>
        <p:spPr>
          <a:xfrm>
            <a:off x="111967" y="892395"/>
            <a:ext cx="11616611" cy="4787900"/>
          </a:xfrm>
        </p:spPr>
        <p:txBody>
          <a:bodyPr/>
          <a:lstStyle/>
          <a:p>
            <a:pPr algn="just"/>
            <a:r>
              <a:rPr lang="es-MX" sz="1400" b="1" dirty="0">
                <a:latin typeface="Arial" panose="020B0604020202020204" pitchFamily="34" charset="0"/>
                <a:cs typeface="Arial" panose="020B0604020202020204" pitchFamily="34" charset="0"/>
              </a:rPr>
              <a:t>Expediente</a:t>
            </a:r>
            <a:r>
              <a:rPr lang="es-MX" sz="1400" dirty="0">
                <a:latin typeface="Arial" panose="020B0604020202020204" pitchFamily="34" charset="0"/>
                <a:cs typeface="Arial" panose="020B0604020202020204" pitchFamily="34" charset="0"/>
              </a:rPr>
              <a:t>: UT/SCG/PE/SLL/CG/75/2022.</a:t>
            </a:r>
          </a:p>
          <a:p>
            <a:pPr algn="just"/>
            <a:r>
              <a:rPr lang="es-MX" sz="1400" b="1" dirty="0">
                <a:latin typeface="Arial" panose="020B0604020202020204" pitchFamily="34" charset="0"/>
                <a:cs typeface="Arial" panose="020B0604020202020204" pitchFamily="34" charset="0"/>
              </a:rPr>
              <a:t>ACQyD-INE-33/2022 </a:t>
            </a:r>
            <a:r>
              <a:rPr lang="es-MX" sz="1400" dirty="0">
                <a:latin typeface="Arial" panose="020B0604020202020204" pitchFamily="34" charset="0"/>
                <a:cs typeface="Arial" panose="020B0604020202020204" pitchFamily="34" charset="0"/>
              </a:rPr>
              <a:t>(10 febrero 2022) Improcedentes las medidas cautelares. </a:t>
            </a:r>
            <a:r>
              <a:rPr lang="es-MX" sz="1400" b="1" dirty="0">
                <a:latin typeface="Arial" panose="020B0604020202020204" pitchFamily="34" charset="0"/>
                <a:cs typeface="Arial" panose="020B0604020202020204" pitchFamily="34" charset="0"/>
              </a:rPr>
              <a:t> Impugnado.</a:t>
            </a:r>
            <a:endParaRPr lang="es-MX" sz="1400" dirty="0">
              <a:latin typeface="Arial" panose="020B0604020202020204" pitchFamily="34" charset="0"/>
              <a:cs typeface="Arial" panose="020B0604020202020204" pitchFamily="34" charset="0"/>
            </a:endParaRPr>
          </a:p>
          <a:p>
            <a:pPr algn="just"/>
            <a:r>
              <a:rPr lang="es-MX" sz="1400" b="1" dirty="0">
                <a:latin typeface="Arial" panose="020B0604020202020204" pitchFamily="34" charset="0"/>
                <a:cs typeface="Arial" panose="020B0604020202020204" pitchFamily="34" charset="0"/>
              </a:rPr>
              <a:t>Diputada federal Salma Luévano Luna de Morena contra el diputado federal Gabriel Ricardo </a:t>
            </a:r>
            <a:r>
              <a:rPr lang="es-MX" sz="1400" b="1" dirty="0" err="1">
                <a:latin typeface="Arial" panose="020B0604020202020204" pitchFamily="34" charset="0"/>
                <a:cs typeface="Arial" panose="020B0604020202020204" pitchFamily="34" charset="0"/>
              </a:rPr>
              <a:t>Quadri</a:t>
            </a:r>
            <a:r>
              <a:rPr lang="es-MX" sz="1400" b="1" dirty="0">
                <a:latin typeface="Arial" panose="020B0604020202020204" pitchFamily="34" charset="0"/>
                <a:cs typeface="Arial" panose="020B0604020202020204" pitchFamily="34" charset="0"/>
              </a:rPr>
              <a:t> de la Torre del PAN</a:t>
            </a:r>
            <a:r>
              <a:rPr lang="es-MX" sz="1400" dirty="0">
                <a:latin typeface="Arial" panose="020B0604020202020204" pitchFamily="34" charset="0"/>
                <a:cs typeface="Arial" panose="020B0604020202020204" pitchFamily="34" charset="0"/>
              </a:rPr>
              <a:t>. </a:t>
            </a:r>
          </a:p>
          <a:p>
            <a:pPr algn="just"/>
            <a:r>
              <a:rPr lang="es-MX" sz="1400" b="1" dirty="0">
                <a:latin typeface="Arial" panose="020B0604020202020204" pitchFamily="34" charset="0"/>
                <a:cs typeface="Arial" panose="020B0604020202020204" pitchFamily="34" charset="0"/>
              </a:rPr>
              <a:t>Tema</a:t>
            </a:r>
            <a:r>
              <a:rPr lang="es-MX" sz="1400" dirty="0">
                <a:latin typeface="Arial" panose="020B0604020202020204" pitchFamily="34" charset="0"/>
                <a:cs typeface="Arial" panose="020B0604020202020204" pitchFamily="34" charset="0"/>
              </a:rPr>
              <a:t>:</a:t>
            </a:r>
            <a:r>
              <a:rPr lang="es-MX" sz="1800" dirty="0">
                <a:latin typeface="Arial" panose="020B0604020202020204" pitchFamily="34" charset="0"/>
                <a:cs typeface="Times New Roman" panose="02020603050405020304" pitchFamily="18" charset="0"/>
              </a:rPr>
              <a:t> </a:t>
            </a:r>
            <a:r>
              <a:rPr lang="es-MX" sz="1400" dirty="0">
                <a:effectLst/>
                <a:latin typeface="Arial" panose="020B0604020202020204" pitchFamily="34" charset="0"/>
                <a:ea typeface="Times New Roman" panose="02020603050405020304" pitchFamily="18" charset="0"/>
                <a:cs typeface="Times New Roman" panose="02020603050405020304" pitchFamily="18" charset="0"/>
              </a:rPr>
              <a:t>Campaña violenta, y pedir al denunciado que se abstenga en el futuro de publicar discursos de odio en contra de la quejosa y en contra de la población LGBTTTIAQ+, particularmente la trans.</a:t>
            </a:r>
            <a:endParaRPr lang="es-MX"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r>
              <a:rPr lang="es-MX" sz="1400" b="1" dirty="0">
                <a:solidFill>
                  <a:srgbClr val="000000"/>
                </a:solidFill>
                <a:latin typeface="Arial" panose="020B0604020202020204" pitchFamily="34" charset="0"/>
                <a:cs typeface="Arial" panose="020B0604020202020204" pitchFamily="34" charset="0"/>
              </a:rPr>
              <a:t>19 marzo 2022: </a:t>
            </a:r>
            <a:r>
              <a:rPr lang="es-MX" sz="1400" dirty="0">
                <a:solidFill>
                  <a:srgbClr val="000000"/>
                </a:solidFill>
                <a:latin typeface="Arial" panose="020B0604020202020204" pitchFamily="34" charset="0"/>
                <a:cs typeface="Arial" panose="020B0604020202020204" pitchFamily="34" charset="0"/>
              </a:rPr>
              <a:t>Sala Superior del TEPJF revocó el acuerdo ACQyD-INE-33/2022, en relación con la negativa de medidas cautelares por la presunta comisión de actos constitutivos de violencia política en razón de género, al considerar que:</a:t>
            </a:r>
          </a:p>
          <a:p>
            <a:pPr marL="447675" lvl="1" indent="-282575" algn="just">
              <a:buFont typeface="Wingdings" panose="05000000000000000000" pitchFamily="2" charset="2"/>
              <a:buChar char="ü"/>
            </a:pPr>
            <a:r>
              <a:rPr lang="es-MX" sz="1400" dirty="0">
                <a:solidFill>
                  <a:srgbClr val="000000"/>
                </a:solidFill>
                <a:latin typeface="Arial" panose="020B0604020202020204" pitchFamily="34" charset="0"/>
                <a:cs typeface="Arial" panose="020B0604020202020204" pitchFamily="34" charset="0"/>
              </a:rPr>
              <a:t>El uso de categorías sospechosas como base para la exclusión o afectación de los derechos político electorales de personas pertenecientes a grupos en situación de vulnerabilidad es suficiente para actualizar los elementos de necesidad y urgencia para proteger los derechos ante el uso de un discurso posiblemente discriminatorio.</a:t>
            </a:r>
          </a:p>
          <a:p>
            <a:pPr marL="447675" lvl="1" indent="-282575" algn="just">
              <a:buFont typeface="Wingdings" panose="05000000000000000000" pitchFamily="2" charset="2"/>
              <a:buChar char="ü"/>
            </a:pPr>
            <a:r>
              <a:rPr lang="es-MX" sz="1400" dirty="0">
                <a:solidFill>
                  <a:srgbClr val="000000"/>
                </a:solidFill>
                <a:latin typeface="Arial" panose="020B0604020202020204" pitchFamily="34" charset="0"/>
                <a:cs typeface="Arial" panose="020B0604020202020204" pitchFamily="34" charset="0"/>
              </a:rPr>
              <a:t>De los mensajes denunciados, advirtió que su contenido y alcance denotan que pudieran estar dirigidos a la diputada federal, esto es que existe una persona identificada o identificable, en razón del grupo de la diversidad sexual a la que pertenece, en específico la transexual, y el uso de redes por un legislador no supone que se esté en el marco del ejercicio de una función parlamentaria.</a:t>
            </a:r>
          </a:p>
          <a:p>
            <a:pPr marL="447675" lvl="1" indent="-282575" algn="just">
              <a:buFont typeface="Wingdings" panose="05000000000000000000" pitchFamily="2" charset="2"/>
              <a:buChar char="ü"/>
            </a:pPr>
            <a:r>
              <a:rPr lang="es-MX" sz="1400" dirty="0">
                <a:solidFill>
                  <a:srgbClr val="000000"/>
                </a:solidFill>
                <a:latin typeface="Arial" panose="020B0604020202020204" pitchFamily="34" charset="0"/>
                <a:cs typeface="Arial" panose="020B0604020202020204" pitchFamily="34" charset="0"/>
              </a:rPr>
              <a:t>Sala Superior consideró que la tutela preventiva que se ordenó emitir a la </a:t>
            </a:r>
            <a:r>
              <a:rPr lang="es-MX" sz="1400" dirty="0" err="1">
                <a:solidFill>
                  <a:srgbClr val="000000"/>
                </a:solidFill>
                <a:latin typeface="Arial" panose="020B0604020202020204" pitchFamily="34" charset="0"/>
                <a:cs typeface="Arial" panose="020B0604020202020204" pitchFamily="34" charset="0"/>
              </a:rPr>
              <a:t>CQyD</a:t>
            </a:r>
            <a:r>
              <a:rPr lang="es-MX" sz="1400" dirty="0">
                <a:solidFill>
                  <a:srgbClr val="000000"/>
                </a:solidFill>
                <a:latin typeface="Arial" panose="020B0604020202020204" pitchFamily="34" charset="0"/>
                <a:cs typeface="Arial" panose="020B0604020202020204" pitchFamily="34" charset="0"/>
              </a:rPr>
              <a:t> está dirigida a lograr fines legítimos, como lo es evitar, preventivamente, la agudización o agravamiento de la situación de vulnerabilidad de personas trans que pertenecen a grupos en situación de vulnerabilidad y riesgo, lo cual se encuentra relacionado con la denuncia y la materia del procedimiento especial sancionador, y no constituye, desde luego, una pena anticipada, toda vez que lo que se pretende es evitar que continúen realizando, actos como los denunciados y probados preliminarmente.</a:t>
            </a:r>
          </a:p>
          <a:p>
            <a:pPr marL="447675" lvl="1" indent="-282575" algn="just">
              <a:buFont typeface="Wingdings" panose="05000000000000000000" pitchFamily="2" charset="2"/>
              <a:buChar char="ü"/>
            </a:pPr>
            <a:r>
              <a:rPr lang="es-MX" sz="1400" dirty="0">
                <a:solidFill>
                  <a:srgbClr val="000000"/>
                </a:solidFill>
                <a:latin typeface="Arial" panose="020B0604020202020204" pitchFamily="34" charset="0"/>
                <a:cs typeface="Arial" panose="020B0604020202020204" pitchFamily="34" charset="0"/>
              </a:rPr>
              <a:t>En  el caso, existen </a:t>
            </a:r>
            <a:r>
              <a:rPr lang="es-MX" sz="1400" b="1" dirty="0">
                <a:solidFill>
                  <a:srgbClr val="000000"/>
                </a:solidFill>
                <a:latin typeface="Arial" panose="020B0604020202020204" pitchFamily="34" charset="0"/>
                <a:cs typeface="Arial" panose="020B0604020202020204" pitchFamily="34" charset="0"/>
              </a:rPr>
              <a:t>elementos objetivos y coincidentes respecto del uso de categorías sospechosas como son la identidad y expresión de género, referidas a personas identificables, como es la recurrente, y que pueden incidir en el pleno ejercicio de su derecho a ser votada en su modalidad de ejercicio del cargo de diputada federal</a:t>
            </a:r>
            <a:r>
              <a:rPr lang="es-MX" sz="1400" dirty="0">
                <a:solidFill>
                  <a:srgbClr val="000000"/>
                </a:solidFill>
                <a:latin typeface="Arial" panose="020B0604020202020204" pitchFamily="34" charset="0"/>
                <a:cs typeface="Arial" panose="020B0604020202020204" pitchFamily="34" charset="0"/>
              </a:rPr>
              <a:t>, razón por lo cual, se justifica una medida restrictiva de carácter temporal.</a:t>
            </a:r>
          </a:p>
          <a:p>
            <a:pPr marL="165100" lvl="1" indent="0" algn="just">
              <a:buNone/>
            </a:pPr>
            <a:r>
              <a:rPr lang="es-MX" sz="1200" b="1" dirty="0">
                <a:solidFill>
                  <a:srgbClr val="000000"/>
                </a:solidFill>
                <a:latin typeface="Arial" panose="020B0604020202020204" pitchFamily="34" charset="0"/>
                <a:cs typeface="Arial" panose="020B0604020202020204" pitchFamily="34" charset="0"/>
              </a:rPr>
              <a:t>Efectos:  </a:t>
            </a:r>
            <a:r>
              <a:rPr lang="es-MX" sz="1200" dirty="0">
                <a:solidFill>
                  <a:srgbClr val="000000"/>
                </a:solidFill>
                <a:latin typeface="Arial" panose="020B0604020202020204" pitchFamily="34" charset="0"/>
                <a:cs typeface="Arial" panose="020B0604020202020204" pitchFamily="34" charset="0"/>
              </a:rPr>
              <a:t>Se revocó la negativa de conceder medidas cautelares, y se ordenó a la Comisión de Quejas que emitiera una nueva determinación para que dictara las medidas cautelares para efectos del retiro de los mensajes de Twitter señalados en la sentencia, y para que el denunciado se abstenga de publicar o emitir pronunciamientos idénticos o similares.</a:t>
            </a:r>
          </a:p>
        </p:txBody>
      </p:sp>
      <p:sp>
        <p:nvSpPr>
          <p:cNvPr id="4" name="Título 3">
            <a:extLst>
              <a:ext uri="{FF2B5EF4-FFF2-40B4-BE49-F238E27FC236}">
                <a16:creationId xmlns:a16="http://schemas.microsoft.com/office/drawing/2014/main" id="{3158A9FF-EF09-4C1C-BED2-7DAF4E6D14AD}"/>
              </a:ext>
            </a:extLst>
          </p:cNvPr>
          <p:cNvSpPr>
            <a:spLocks noGrp="1"/>
          </p:cNvSpPr>
          <p:nvPr>
            <p:ph type="title"/>
          </p:nvPr>
        </p:nvSpPr>
        <p:spPr/>
        <p:txBody>
          <a:bodyPr>
            <a:normAutofit/>
          </a:bodyPr>
          <a:lstStyle/>
          <a:p>
            <a:r>
              <a:rPr lang="es-MX" dirty="0"/>
              <a:t>Caso: Diputada Federal Trans</a:t>
            </a:r>
          </a:p>
        </p:txBody>
      </p:sp>
    </p:spTree>
    <p:extLst>
      <p:ext uri="{BB962C8B-B14F-4D97-AF65-F5344CB8AC3E}">
        <p14:creationId xmlns:p14="http://schemas.microsoft.com/office/powerpoint/2010/main" val="870809380"/>
      </p:ext>
    </p:extLst>
  </p:cSld>
  <p:clrMapOvr>
    <a:masterClrMapping/>
  </p:clrMapOvr>
</p:sld>
</file>

<file path=ppt/theme/_rels/theme8.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DERFE_RMJ3">
  <a:themeElements>
    <a:clrScheme name="Personalizar 6">
      <a:dk1>
        <a:srgbClr val="FFFFFF"/>
      </a:dk1>
      <a:lt1>
        <a:srgbClr val="000000"/>
      </a:lt1>
      <a:dk2>
        <a:srgbClr val="A52F6D"/>
      </a:dk2>
      <a:lt2>
        <a:srgbClr val="F2E2AB"/>
      </a:lt2>
      <a:accent1>
        <a:srgbClr val="6B4A0B"/>
      </a:accent1>
      <a:accent2>
        <a:srgbClr val="790A14"/>
      </a:accent2>
      <a:accent3>
        <a:srgbClr val="908342"/>
      </a:accent3>
      <a:accent4>
        <a:srgbClr val="423E5C"/>
      </a:accent4>
      <a:accent5>
        <a:srgbClr val="641345"/>
      </a:accent5>
      <a:accent6>
        <a:srgbClr val="748A2F"/>
      </a:accent6>
      <a:hlink>
        <a:srgbClr val="DD7E0E"/>
      </a:hlink>
      <a:folHlink>
        <a:srgbClr val="7F6F6F"/>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1200" b="1" dirty="0" smtClean="0">
            <a:solidFill>
              <a:schemeClr val="tx1">
                <a:lumMod val="50000"/>
              </a:schemeClr>
            </a:solidFill>
            <a:latin typeface="Century Gothic"/>
            <a:cs typeface="Century Gothic"/>
          </a:defRPr>
        </a:defPPr>
      </a:lstStyle>
    </a:txDef>
  </a:objectDefaults>
  <a:extraClrSchemeLst/>
</a:theme>
</file>

<file path=ppt/theme/theme10.xml><?xml version="1.0" encoding="utf-8"?>
<a:theme xmlns:a="http://schemas.openxmlformats.org/drawingml/2006/main" name="7_DERFE_RMJ3">
  <a:themeElements>
    <a:clrScheme name="Personalizar 6">
      <a:dk1>
        <a:srgbClr val="FFFFFF"/>
      </a:dk1>
      <a:lt1>
        <a:srgbClr val="000000"/>
      </a:lt1>
      <a:dk2>
        <a:srgbClr val="A52F6D"/>
      </a:dk2>
      <a:lt2>
        <a:srgbClr val="F2E2AB"/>
      </a:lt2>
      <a:accent1>
        <a:srgbClr val="6B4A0B"/>
      </a:accent1>
      <a:accent2>
        <a:srgbClr val="790A14"/>
      </a:accent2>
      <a:accent3>
        <a:srgbClr val="908342"/>
      </a:accent3>
      <a:accent4>
        <a:srgbClr val="423E5C"/>
      </a:accent4>
      <a:accent5>
        <a:srgbClr val="641345"/>
      </a:accent5>
      <a:accent6>
        <a:srgbClr val="748A2F"/>
      </a:accent6>
      <a:hlink>
        <a:srgbClr val="DD7E0E"/>
      </a:hlink>
      <a:folHlink>
        <a:srgbClr val="7F6F6F"/>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1200" b="1" dirty="0" smtClean="0">
            <a:solidFill>
              <a:schemeClr val="tx1">
                <a:lumMod val="50000"/>
              </a:schemeClr>
            </a:solidFill>
            <a:latin typeface="Century Gothic"/>
            <a:cs typeface="Century Gothic"/>
          </a:defRPr>
        </a:defPPr>
      </a:lstStyle>
    </a:txDef>
  </a:objectDefaults>
  <a:extraClrSchemeLst/>
</a:theme>
</file>

<file path=ppt/theme/theme11.xml><?xml version="1.0" encoding="utf-8"?>
<a:theme xmlns:a="http://schemas.openxmlformats.org/drawingml/2006/main" name="8_DERFE_RMJ3">
  <a:themeElements>
    <a:clrScheme name="Personalizar 6">
      <a:dk1>
        <a:srgbClr val="FFFFFF"/>
      </a:dk1>
      <a:lt1>
        <a:srgbClr val="000000"/>
      </a:lt1>
      <a:dk2>
        <a:srgbClr val="A52F6D"/>
      </a:dk2>
      <a:lt2>
        <a:srgbClr val="F2E2AB"/>
      </a:lt2>
      <a:accent1>
        <a:srgbClr val="6B4A0B"/>
      </a:accent1>
      <a:accent2>
        <a:srgbClr val="790A14"/>
      </a:accent2>
      <a:accent3>
        <a:srgbClr val="908342"/>
      </a:accent3>
      <a:accent4>
        <a:srgbClr val="423E5C"/>
      </a:accent4>
      <a:accent5>
        <a:srgbClr val="641345"/>
      </a:accent5>
      <a:accent6>
        <a:srgbClr val="748A2F"/>
      </a:accent6>
      <a:hlink>
        <a:srgbClr val="DD7E0E"/>
      </a:hlink>
      <a:folHlink>
        <a:srgbClr val="7F6F6F"/>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1200" b="1" dirty="0" smtClean="0">
            <a:solidFill>
              <a:schemeClr val="tx1">
                <a:lumMod val="50000"/>
              </a:schemeClr>
            </a:solidFill>
            <a:latin typeface="Century Gothic"/>
            <a:cs typeface="Century Gothic"/>
          </a:defRPr>
        </a:defPPr>
      </a:lstStyle>
    </a:txDef>
  </a:objectDefaults>
  <a:extraClrSchemeLst/>
</a:theme>
</file>

<file path=ppt/theme/theme12.xml><?xml version="1.0" encoding="utf-8"?>
<a:theme xmlns:a="http://schemas.openxmlformats.org/drawingml/2006/main" name="1_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Personalizado 10">
      <a:dk1>
        <a:srgbClr val="595959"/>
      </a:dk1>
      <a:lt1>
        <a:sysClr val="window" lastClr="FFFFFF"/>
      </a:lt1>
      <a:dk2>
        <a:srgbClr val="632E62"/>
      </a:dk2>
      <a:lt2>
        <a:srgbClr val="EAE5EB"/>
      </a:lt2>
      <a:accent1>
        <a:srgbClr val="660033"/>
      </a:accent1>
      <a:accent2>
        <a:srgbClr val="7C2352"/>
      </a:accent2>
      <a:accent3>
        <a:srgbClr val="7C2352"/>
      </a:accent3>
      <a:accent4>
        <a:srgbClr val="E5A2C5"/>
      </a:accent4>
      <a:accent5>
        <a:srgbClr val="E5A2C5"/>
      </a:accent5>
      <a:accent6>
        <a:srgbClr val="E5A2C5"/>
      </a:accent6>
      <a:hlink>
        <a:srgbClr val="0066FF"/>
      </a:hlink>
      <a:folHlink>
        <a:srgbClr val="666699"/>
      </a:folHlink>
    </a:clrScheme>
    <a:fontScheme name="Modern 01">
      <a:majorFont>
        <a:latin typeface="Century Gothic"/>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RFE_RMJ3">
  <a:themeElements>
    <a:clrScheme name="Personalizar 6">
      <a:dk1>
        <a:srgbClr val="FFFFFF"/>
      </a:dk1>
      <a:lt1>
        <a:srgbClr val="000000"/>
      </a:lt1>
      <a:dk2>
        <a:srgbClr val="A52F6D"/>
      </a:dk2>
      <a:lt2>
        <a:srgbClr val="F2E2AB"/>
      </a:lt2>
      <a:accent1>
        <a:srgbClr val="6B4A0B"/>
      </a:accent1>
      <a:accent2>
        <a:srgbClr val="790A14"/>
      </a:accent2>
      <a:accent3>
        <a:srgbClr val="908342"/>
      </a:accent3>
      <a:accent4>
        <a:srgbClr val="423E5C"/>
      </a:accent4>
      <a:accent5>
        <a:srgbClr val="641345"/>
      </a:accent5>
      <a:accent6>
        <a:srgbClr val="748A2F"/>
      </a:accent6>
      <a:hlink>
        <a:srgbClr val="DD7E0E"/>
      </a:hlink>
      <a:folHlink>
        <a:srgbClr val="7F6F6F"/>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1200" b="1" dirty="0" smtClean="0">
            <a:solidFill>
              <a:schemeClr val="tx1">
                <a:lumMod val="50000"/>
              </a:schemeClr>
            </a:solidFill>
            <a:latin typeface="Century Gothic"/>
            <a:cs typeface="Century Gothic"/>
          </a:defRPr>
        </a:defPPr>
      </a:lstStyle>
    </a:txDef>
  </a:objectDefaults>
  <a:extraClrSchemeLst/>
</a:theme>
</file>

<file path=ppt/theme/theme4.xml><?xml version="1.0" encoding="utf-8"?>
<a:theme xmlns:a="http://schemas.openxmlformats.org/drawingml/2006/main" name="2_DERFE_RMJ3">
  <a:themeElements>
    <a:clrScheme name="Personalizar 6">
      <a:dk1>
        <a:srgbClr val="FFFFFF"/>
      </a:dk1>
      <a:lt1>
        <a:srgbClr val="000000"/>
      </a:lt1>
      <a:dk2>
        <a:srgbClr val="A52F6D"/>
      </a:dk2>
      <a:lt2>
        <a:srgbClr val="F2E2AB"/>
      </a:lt2>
      <a:accent1>
        <a:srgbClr val="6B4A0B"/>
      </a:accent1>
      <a:accent2>
        <a:srgbClr val="790A14"/>
      </a:accent2>
      <a:accent3>
        <a:srgbClr val="908342"/>
      </a:accent3>
      <a:accent4>
        <a:srgbClr val="423E5C"/>
      </a:accent4>
      <a:accent5>
        <a:srgbClr val="641345"/>
      </a:accent5>
      <a:accent6>
        <a:srgbClr val="748A2F"/>
      </a:accent6>
      <a:hlink>
        <a:srgbClr val="DD7E0E"/>
      </a:hlink>
      <a:folHlink>
        <a:srgbClr val="7F6F6F"/>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1200" b="1" dirty="0" smtClean="0">
            <a:solidFill>
              <a:schemeClr val="tx1">
                <a:lumMod val="50000"/>
              </a:schemeClr>
            </a:solidFill>
            <a:latin typeface="Century Gothic"/>
            <a:cs typeface="Century Gothic"/>
          </a:defRPr>
        </a:defPPr>
      </a:lstStyle>
    </a:txDef>
  </a:objectDefaults>
  <a:extraClrSchemeLst/>
</a:theme>
</file>

<file path=ppt/theme/theme5.xml><?xml version="1.0" encoding="utf-8"?>
<a:theme xmlns:a="http://schemas.openxmlformats.org/drawingml/2006/main" name="4_DERFE_RMJ3">
  <a:themeElements>
    <a:clrScheme name="Personalizar 6">
      <a:dk1>
        <a:srgbClr val="FFFFFF"/>
      </a:dk1>
      <a:lt1>
        <a:srgbClr val="000000"/>
      </a:lt1>
      <a:dk2>
        <a:srgbClr val="A52F6D"/>
      </a:dk2>
      <a:lt2>
        <a:srgbClr val="F2E2AB"/>
      </a:lt2>
      <a:accent1>
        <a:srgbClr val="6B4A0B"/>
      </a:accent1>
      <a:accent2>
        <a:srgbClr val="790A14"/>
      </a:accent2>
      <a:accent3>
        <a:srgbClr val="908342"/>
      </a:accent3>
      <a:accent4>
        <a:srgbClr val="423E5C"/>
      </a:accent4>
      <a:accent5>
        <a:srgbClr val="641345"/>
      </a:accent5>
      <a:accent6>
        <a:srgbClr val="748A2F"/>
      </a:accent6>
      <a:hlink>
        <a:srgbClr val="DD7E0E"/>
      </a:hlink>
      <a:folHlink>
        <a:srgbClr val="7F6F6F"/>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1200" b="1" dirty="0" smtClean="0">
            <a:solidFill>
              <a:schemeClr val="tx1">
                <a:lumMod val="50000"/>
              </a:schemeClr>
            </a:solidFill>
            <a:latin typeface="Century Gothic"/>
            <a:cs typeface="Century Gothic"/>
          </a:defRPr>
        </a:defPPr>
      </a:lstStyle>
    </a:txDef>
  </a:objectDefaults>
  <a:extraClrSchemeLst/>
</a:theme>
</file>

<file path=ppt/theme/theme6.xml><?xml version="1.0" encoding="utf-8"?>
<a:theme xmlns:a="http://schemas.openxmlformats.org/drawingml/2006/main" name="3_DERFE_RMJ3">
  <a:themeElements>
    <a:clrScheme name="Personalizar 6">
      <a:dk1>
        <a:srgbClr val="FFFFFF"/>
      </a:dk1>
      <a:lt1>
        <a:srgbClr val="000000"/>
      </a:lt1>
      <a:dk2>
        <a:srgbClr val="A52F6D"/>
      </a:dk2>
      <a:lt2>
        <a:srgbClr val="F2E2AB"/>
      </a:lt2>
      <a:accent1>
        <a:srgbClr val="6B4A0B"/>
      </a:accent1>
      <a:accent2>
        <a:srgbClr val="790A14"/>
      </a:accent2>
      <a:accent3>
        <a:srgbClr val="908342"/>
      </a:accent3>
      <a:accent4>
        <a:srgbClr val="423E5C"/>
      </a:accent4>
      <a:accent5>
        <a:srgbClr val="641345"/>
      </a:accent5>
      <a:accent6>
        <a:srgbClr val="748A2F"/>
      </a:accent6>
      <a:hlink>
        <a:srgbClr val="DD7E0E"/>
      </a:hlink>
      <a:folHlink>
        <a:srgbClr val="7F6F6F"/>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1200" b="1" dirty="0" smtClean="0">
            <a:solidFill>
              <a:schemeClr val="tx1">
                <a:lumMod val="50000"/>
              </a:schemeClr>
            </a:solidFill>
            <a:latin typeface="Century Gothic"/>
            <a:cs typeface="Century Gothic"/>
          </a:defRPr>
        </a:defPPr>
      </a:lstStyle>
    </a:txDef>
  </a:objectDefaults>
  <a:extraClrSchemeLst/>
</a:theme>
</file>

<file path=ppt/theme/theme7.xml><?xml version="1.0" encoding="utf-8"?>
<a:theme xmlns:a="http://schemas.openxmlformats.org/drawingml/2006/main" name="5_DERFE_RMJ3">
  <a:themeElements>
    <a:clrScheme name="Personalizar 6">
      <a:dk1>
        <a:srgbClr val="FFFFFF"/>
      </a:dk1>
      <a:lt1>
        <a:srgbClr val="000000"/>
      </a:lt1>
      <a:dk2>
        <a:srgbClr val="A52F6D"/>
      </a:dk2>
      <a:lt2>
        <a:srgbClr val="F2E2AB"/>
      </a:lt2>
      <a:accent1>
        <a:srgbClr val="6B4A0B"/>
      </a:accent1>
      <a:accent2>
        <a:srgbClr val="790A14"/>
      </a:accent2>
      <a:accent3>
        <a:srgbClr val="908342"/>
      </a:accent3>
      <a:accent4>
        <a:srgbClr val="423E5C"/>
      </a:accent4>
      <a:accent5>
        <a:srgbClr val="641345"/>
      </a:accent5>
      <a:accent6>
        <a:srgbClr val="748A2F"/>
      </a:accent6>
      <a:hlink>
        <a:srgbClr val="DD7E0E"/>
      </a:hlink>
      <a:folHlink>
        <a:srgbClr val="7F6F6F"/>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1200" b="1" dirty="0" smtClean="0">
            <a:solidFill>
              <a:schemeClr val="tx1">
                <a:lumMod val="50000"/>
              </a:schemeClr>
            </a:solidFill>
            <a:latin typeface="Century Gothic"/>
            <a:cs typeface="Century Gothic"/>
          </a:defRPr>
        </a:defPPr>
      </a:lstStyle>
    </a:txDef>
  </a:objectDefaults>
  <a:extraClrSchemeLst/>
</a:theme>
</file>

<file path=ppt/theme/theme8.xml><?xml version="1.0" encoding="utf-8"?>
<a:theme xmlns:a="http://schemas.openxmlformats.org/drawingml/2006/main" name="Opulento">
  <a:themeElements>
    <a:clrScheme name="Opulento">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o">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o">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9.xml><?xml version="1.0" encoding="utf-8"?>
<a:theme xmlns:a="http://schemas.openxmlformats.org/drawingml/2006/main" name="6_DERFE_RMJ3">
  <a:themeElements>
    <a:clrScheme name="Personalizar 6">
      <a:dk1>
        <a:srgbClr val="FFFFFF"/>
      </a:dk1>
      <a:lt1>
        <a:srgbClr val="000000"/>
      </a:lt1>
      <a:dk2>
        <a:srgbClr val="A52F6D"/>
      </a:dk2>
      <a:lt2>
        <a:srgbClr val="F2E2AB"/>
      </a:lt2>
      <a:accent1>
        <a:srgbClr val="6B4A0B"/>
      </a:accent1>
      <a:accent2>
        <a:srgbClr val="790A14"/>
      </a:accent2>
      <a:accent3>
        <a:srgbClr val="908342"/>
      </a:accent3>
      <a:accent4>
        <a:srgbClr val="423E5C"/>
      </a:accent4>
      <a:accent5>
        <a:srgbClr val="641345"/>
      </a:accent5>
      <a:accent6>
        <a:srgbClr val="748A2F"/>
      </a:accent6>
      <a:hlink>
        <a:srgbClr val="DD7E0E"/>
      </a:hlink>
      <a:folHlink>
        <a:srgbClr val="7F6F6F"/>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1200" b="1" dirty="0" smtClean="0">
            <a:solidFill>
              <a:schemeClr val="tx1">
                <a:lumMod val="50000"/>
              </a:schemeClr>
            </a:solidFill>
            <a:latin typeface="Century Gothic"/>
            <a:cs typeface="Century Gothic"/>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28656</TotalTime>
  <Words>50781</Words>
  <Application>Microsoft Office PowerPoint</Application>
  <PresentationFormat>Panorámica</PresentationFormat>
  <Paragraphs>3821</Paragraphs>
  <Slides>170</Slides>
  <Notes>27</Notes>
  <HiddenSlides>0</HiddenSlides>
  <MMClips>2</MMClips>
  <ScaleCrop>false</ScaleCrop>
  <HeadingPairs>
    <vt:vector size="6" baseType="variant">
      <vt:variant>
        <vt:lpstr>Fuentes usadas</vt:lpstr>
      </vt:variant>
      <vt:variant>
        <vt:i4>23</vt:i4>
      </vt:variant>
      <vt:variant>
        <vt:lpstr>Tema</vt:lpstr>
      </vt:variant>
      <vt:variant>
        <vt:i4>12</vt:i4>
      </vt:variant>
      <vt:variant>
        <vt:lpstr>Títulos de diapositiva</vt:lpstr>
      </vt:variant>
      <vt:variant>
        <vt:i4>170</vt:i4>
      </vt:variant>
    </vt:vector>
  </HeadingPairs>
  <TitlesOfParts>
    <vt:vector size="205" baseType="lpstr">
      <vt:lpstr>Antique Olive</vt:lpstr>
      <vt:lpstr>Arial</vt:lpstr>
      <vt:lpstr>Arial </vt:lpstr>
      <vt:lpstr>Arial Black</vt:lpstr>
      <vt:lpstr>Arial Narrow</vt:lpstr>
      <vt:lpstr>Arial Nova Cond Light</vt:lpstr>
      <vt:lpstr>Calibri</vt:lpstr>
      <vt:lpstr>Calibri Light</vt:lpstr>
      <vt:lpstr>Century Gothic</vt:lpstr>
      <vt:lpstr>Helvetica</vt:lpstr>
      <vt:lpstr>Helvetica Neue</vt:lpstr>
      <vt:lpstr>inherit</vt:lpstr>
      <vt:lpstr>Lucida Grande</vt:lpstr>
      <vt:lpstr>Open Sans</vt:lpstr>
      <vt:lpstr>Roboto-Regular</vt:lpstr>
      <vt:lpstr>Segoe UI Historic</vt:lpstr>
      <vt:lpstr>Segoe UI Light</vt:lpstr>
      <vt:lpstr>Symbol</vt:lpstr>
      <vt:lpstr>Times New Roman</vt:lpstr>
      <vt:lpstr>Trebuchet MS</vt:lpstr>
      <vt:lpstr>Webdings</vt:lpstr>
      <vt:lpstr>Wingdings</vt:lpstr>
      <vt:lpstr>Wingdings 2</vt:lpstr>
      <vt:lpstr>DERFE_RMJ3</vt:lpstr>
      <vt:lpstr>Office Theme</vt:lpstr>
      <vt:lpstr>1_DERFE_RMJ3</vt:lpstr>
      <vt:lpstr>2_DERFE_RMJ3</vt:lpstr>
      <vt:lpstr>4_DERFE_RMJ3</vt:lpstr>
      <vt:lpstr>3_DERFE_RMJ3</vt:lpstr>
      <vt:lpstr>5_DERFE_RMJ3</vt:lpstr>
      <vt:lpstr>Opulento</vt:lpstr>
      <vt:lpstr>6_DERFE_RMJ3</vt:lpstr>
      <vt:lpstr>7_DERFE_RMJ3</vt:lpstr>
      <vt:lpstr>8_DERFE_RMJ3</vt:lpstr>
      <vt:lpstr>1_Tema de Office</vt:lpstr>
      <vt:lpstr>Mujeres en política: participación y reflexión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Datos de violencia contra mujeres en México</vt:lpstr>
      <vt:lpstr> PARTICIPACIÓN POLÍTICA DE LAS MUJERES EN MÉXICO</vt:lpstr>
      <vt:lpstr>Presentación de PowerPoint</vt:lpstr>
      <vt:lpstr>Presentación de PowerPoint</vt:lpstr>
      <vt:lpstr>MÉXICO</vt:lpstr>
      <vt:lpstr>Presentación de PowerPoint</vt:lpstr>
      <vt:lpstr>Presentación de PowerPoint</vt:lpstr>
      <vt:lpstr>13* Mujeres electas en el Poder Ejecutivo Local</vt:lpstr>
      <vt:lpstr>Presentación de PowerPoint</vt:lpstr>
      <vt:lpstr>Presentación de PowerPoint</vt:lpstr>
      <vt:lpstr>Candidaturas a 15 Gubernaturas 2021</vt:lpstr>
      <vt:lpstr>Presentación de PowerPoint</vt:lpstr>
      <vt:lpstr>Trayectoria política de las Gobernadoras electas 2021</vt:lpstr>
      <vt:lpstr>Presentación de PowerPoint</vt:lpstr>
      <vt:lpstr>Presentación de PowerPoint</vt:lpstr>
      <vt:lpstr>Presentación de PowerPoint</vt:lpstr>
      <vt:lpstr>Presentación de PowerPoint</vt:lpstr>
      <vt:lpstr>PARIDAD</vt:lpstr>
      <vt:lpstr>PARIDAD 2021</vt:lpstr>
      <vt:lpstr>Acciones</vt:lpstr>
      <vt:lpstr>Acciones a favor de las Mujeres</vt:lpstr>
      <vt:lpstr>Acciones a favor de las Mujeres</vt:lpstr>
      <vt:lpstr>Acciones a favor de las Mujeres</vt:lpstr>
      <vt:lpstr>Presentación de PowerPoint</vt:lpstr>
      <vt:lpstr>Reformas en materia de capacitación y promoción del liderazgo político de las mujeres </vt:lpstr>
      <vt:lpstr>Reformas en materia de Paridad </vt:lpstr>
      <vt:lpstr>Registro Nacional de Personas Sancionadas en Materia de Violencia Política Contra las Mujeres en Razón de Género ine/cg269/2020 (4 septiembre 2020)</vt:lpstr>
      <vt:lpstr>Infractores de Violencia Política registrados en el RNPS</vt:lpstr>
      <vt:lpstr>Infractores de Violencia Política registrados en el RNPS</vt:lpstr>
      <vt:lpstr>Presentación de PowerPoint</vt:lpstr>
      <vt:lpstr>Presentación de PowerPoint</vt:lpstr>
      <vt:lpstr>Presentación de PowerPoint</vt:lpstr>
      <vt:lpstr>GUÍA PARA LA PREVENCIÓN, ATENCIÓN, SANCIÓN Y REPARACIÓN INTEGRAL DE LA VIOLENCIA POLÍTICA CONTRA LAS MUJERES EN RAZÓN DE GÉNERO DEL INE </vt:lpstr>
      <vt:lpstr>Reversión de la Carga de la Prueba</vt:lpstr>
      <vt:lpstr>PROTOCOLO PARA LA ATENCIÓN A VÍCTIMAS  DE VIOLENCIA POLÍTICA</vt:lpstr>
      <vt:lpstr>Acciones que en la actualidad siguen afectando a las mujeres</vt:lpstr>
      <vt:lpstr>Acciones de Legisladoras en la toma de decisiones  </vt:lpstr>
      <vt:lpstr>JUZGAR CON PERSPECTIVA DE GÉNERO</vt:lpstr>
      <vt:lpstr>Presentación de PowerPoint</vt:lpstr>
      <vt:lpstr>Presentación de PowerPoint</vt:lpstr>
      <vt:lpstr>Presentación de PowerPoint</vt:lpstr>
      <vt:lpstr>Presentación de PowerPoint</vt:lpstr>
      <vt:lpstr>Protocolo para juzgar con perspectiva de género</vt:lpstr>
      <vt:lpstr>Guía práctica para juzgar con perspectiva de género de la SCJN</vt:lpstr>
      <vt:lpstr>Guía práctica para juzgar con perspectiva de género de la SCJN</vt:lpstr>
      <vt:lpstr>Guía práctica para juzgar con perspectiva de género de la SCJN</vt:lpstr>
      <vt:lpstr>Guía para juzgar con perspectiva de género  </vt:lpstr>
      <vt:lpstr>Perspectiva de género en la normativa electoral a partir de la reforma de VPG</vt:lpstr>
      <vt:lpstr>Sentencias  y Criterios con perspectiva de género </vt:lpstr>
      <vt:lpstr>Tesis y Jurisprudencias relevantes en materia de Paridad y Violencia Política</vt:lpstr>
      <vt:lpstr>Tesis y Jurisprudencias relevantes en materia de Paridad y Violencia Política</vt:lpstr>
      <vt:lpstr>Presentación de PowerPoint</vt:lpstr>
      <vt:lpstr>Acciones Afirmativas a favor de  Grupos EN SITUACIÓN DE VULNERABILIDAD</vt:lpstr>
      <vt:lpstr>Acciones Afirmativas a favor de  Grupos Vulnerables </vt:lpstr>
      <vt:lpstr>Acciones Afirmativas a favor de  Grupos Vulnerables </vt:lpstr>
      <vt:lpstr>Acciones Afirmativas a favor de  Grupos Vulnerables </vt:lpstr>
      <vt:lpstr>Presentación de PowerPoint</vt:lpstr>
      <vt:lpstr>Presentación de PowerPoint</vt:lpstr>
      <vt:lpstr>Presentación de PowerPoint</vt:lpstr>
      <vt:lpstr>ACCIONES AFIRMATIVAS LOCALES</vt:lpstr>
      <vt:lpstr>Presentación de PowerPoint</vt:lpstr>
      <vt:lpstr>Presentación de PowerPoint</vt:lpstr>
      <vt:lpstr>Reforma sobre Violencia Política contra las Mujeres</vt:lpstr>
      <vt:lpstr>Procedimientos Especial Sancionador  PES</vt:lpstr>
      <vt:lpstr>Reglamento de QyD de VPcMRG INE</vt:lpstr>
      <vt:lpstr>Definición de Violencia Política contra las Mujeres por Razón de Género</vt:lpstr>
      <vt:lpstr>MODALIDADES DE LA VIOLENCIA</vt:lpstr>
      <vt:lpstr>Presentación de PowerPoint</vt:lpstr>
      <vt:lpstr>Presentación de PowerPoint</vt:lpstr>
      <vt:lpstr>Presentación de PowerPoint</vt:lpstr>
      <vt:lpstr>Presentación de PowerPoint</vt:lpstr>
      <vt:lpstr>Presentación de PowerPoint</vt:lpstr>
      <vt:lpstr>Violencia Política contra las Mujeres en Razón de Género</vt:lpstr>
      <vt:lpstr>Implementación de la Reforma sobre Violencia Política contra las Mujeres</vt:lpstr>
      <vt:lpstr>Presentación de PowerPoint</vt:lpstr>
      <vt:lpstr>Presentación de PowerPoint</vt:lpstr>
      <vt:lpstr>Medidas de protección</vt:lpstr>
      <vt:lpstr>VIOLENCIA CONTRA LAS MUJERES</vt:lpstr>
      <vt:lpstr>PROCEDIMIENTOS ESPECIALES SANCIONADORES CON SOLICITUD DE MEDIDAS CAUTELARES violencia política contra mujeres proceso electoral 2020-2021</vt:lpstr>
      <vt:lpstr>Casos: Diputada Federal por Azcapotzalco, CdMx</vt:lpstr>
      <vt:lpstr>Casos: Diputada Federal por Azcapotzalco, CdMx</vt:lpstr>
      <vt:lpstr>Caso: Candidata a Diputada Federal por Cuautla, Morelos</vt:lpstr>
      <vt:lpstr>Casos: Diputada Federal por Azcapotzalco, CdMx.</vt:lpstr>
      <vt:lpstr>Casos: Diputada Federal por Distrito 05 Hermosillo, Sonora</vt:lpstr>
      <vt:lpstr>Casos: Diputada Federal por Distrito 05 Hermosillo, Sonora</vt:lpstr>
      <vt:lpstr>Casos: Diputada Federal Plurinominal</vt:lpstr>
      <vt:lpstr>Casos: Diputada Federal Plurinominal</vt:lpstr>
      <vt:lpstr>Casos: Diputada Federal Distrito 15, en Irapuato, Guanajuato</vt:lpstr>
      <vt:lpstr>Caso: Diputada Federal Distrito 3, en Sonora</vt:lpstr>
      <vt:lpstr>Caso: Diputada Federal Distrito 3, en Sonora</vt:lpstr>
      <vt:lpstr>Caso: Diputada Federal Trans</vt:lpstr>
      <vt:lpstr>Caso: Diputada Federal Trans</vt:lpstr>
      <vt:lpstr>Casos PROBADOS de violencia política CONTRA MUJERES histórico</vt:lpstr>
      <vt:lpstr>SÍ VIOLENCIA CONTRA LAS MUJERES</vt:lpstr>
      <vt:lpstr>SÍ VIOLENCIA CONTRA LAS MUJERES</vt:lpstr>
      <vt:lpstr>NO VIOLENCIA POLÍTICA EN RAZÓN DE GÉNERO</vt:lpstr>
      <vt:lpstr>SÍ VIOLENCIA CONTRA LAS MUJERES</vt:lpstr>
      <vt:lpstr>SÍ VIOLENCIA CONTRA LA MUJER</vt:lpstr>
      <vt:lpstr>SÍ VIOLENCIA CONTRA LA MUJER</vt:lpstr>
      <vt:lpstr>Sí Violencia Política de Género ocasionada por una mujer contra candidata</vt:lpstr>
      <vt:lpstr>Sí Violencia Política de Género ocasionada por una mujer contra candidata</vt:lpstr>
      <vt:lpstr>Sí Violencia Política de Género ocasionada por una mujer contra candidata</vt:lpstr>
      <vt:lpstr>*2018 Cancelación de Candidatura a persona por no tener un “Modo honesto de vivir” porque ejerció violencia política contra mujeres</vt:lpstr>
      <vt:lpstr>Sí violencia política contra mujer. Antecedente del Registro de Agresores</vt:lpstr>
      <vt:lpstr>Sí violencia política contra mujer. Antecedente del Registro de Agresores</vt:lpstr>
      <vt:lpstr>Ordena creación de Registro Nacional de Agresores y sostiene criterio de Reversión de la Carga de la Prueba</vt:lpstr>
      <vt:lpstr>Violencia Política contra persona adulta mayor y orden de incluir al agresor en Registro de personas que cometen Violencia Política</vt:lpstr>
      <vt:lpstr>Violencia Política contra persona adulta mayor y orden de incluir al agresor en Registro de personas que cometen Violencia Política</vt:lpstr>
      <vt:lpstr>Violencia Política contra persona adulta mayor y orden de que agresor se incluya en Registro de personas que cometen Violencia Política</vt:lpstr>
      <vt:lpstr>*2019 Caso Tlaxcala Adriana Dávila </vt:lpstr>
      <vt:lpstr>*2019 Caso Tlaxcala Adriana Dávila </vt:lpstr>
      <vt:lpstr>*2019 Caso Tlaxcala Adriana Dávila </vt:lpstr>
      <vt:lpstr>*2019 Caso Tlaxcala Adriana Dávila </vt:lpstr>
      <vt:lpstr>Presentación de PowerPoint</vt:lpstr>
      <vt:lpstr>Casos: Nulidad de la Elección del Ayuntamiento de Iliatenco, Guerrero, por Violencia Política</vt:lpstr>
      <vt:lpstr>Casos: Nulidad de la Elección del Ayuntamiento de Iliatenco, Guerrero, por Violencia Política</vt:lpstr>
      <vt:lpstr>Caso: Revictimización de Ruperta Nicolás Hilario </vt:lpstr>
      <vt:lpstr>Caso: Revictimización de Ruperta Nicolás Hilario </vt:lpstr>
      <vt:lpstr>Casos: Nulidad de la Elección del Ayuntamiento de Atlautla, Estado de México, por Violencia Política</vt:lpstr>
      <vt:lpstr>Casos: Nulidad de la Elección del Ayuntamiento de Atlautla, Estado de México, por Violencia Política</vt:lpstr>
      <vt:lpstr>Presentación de PowerPoint</vt:lpstr>
      <vt:lpstr>Violencia política por incumplimiento de asignar al menos el 40% de los tiempos en radio y televisión a candidatas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cancelación de Candidaturas por violencia política contra mujeres</vt:lpstr>
      <vt:lpstr>3 de 3 Contra la Violencia</vt:lpstr>
      <vt:lpstr>Cancelación de candidaturas Diputaciones Federales por violencia política</vt:lpstr>
      <vt:lpstr>Caso: Devuelve Candidatura cancelada por violencia Política, Kanasín, Yucatán</vt:lpstr>
      <vt:lpstr>Caso: Síndica Ayuntamiento de Zacatecas   </vt:lpstr>
      <vt:lpstr>Caso: Síndica Ayuntamiento de Zacatecas   </vt:lpstr>
      <vt:lpstr>Caso: Síndica Ayuntamiento de Zacatecas   </vt:lpstr>
      <vt:lpstr>Caso: Síndica Ayuntamiento Zacatecas   </vt:lpstr>
      <vt:lpstr>Caso: Síndica Ayuntamiento Zacatecas   </vt:lpstr>
      <vt:lpstr>Caso: Devuelve Candidatura cancelada por violencia Política, Zacatecas</vt:lpstr>
      <vt:lpstr>Caso: Violencia Política, San Luis Potosí</vt:lpstr>
      <vt:lpstr>Presentación de PowerPoint</vt:lpstr>
      <vt:lpstr>Violencia Política   Mujer vs. Mujer</vt:lpstr>
      <vt:lpstr>Violencia Política   Mujer vs. Mujer</vt:lpstr>
      <vt:lpstr>Violencia Política   Mujer vs. Mujer</vt:lpstr>
      <vt:lpstr>Casos NO considerados como violencia política contra mujeres </vt:lpstr>
      <vt:lpstr>Presentación de PowerPoint</vt:lpstr>
      <vt:lpstr>Caso Puebla 2020</vt:lpstr>
      <vt:lpstr>Caso Durango 2020</vt:lpstr>
      <vt:lpstr>Caso Durango 2020</vt:lpstr>
      <vt:lpstr>Presentación de PowerPoint</vt:lpstr>
      <vt:lpstr>Caso Durango 2020</vt:lpstr>
      <vt:lpstr>Caso Durango 2020</vt:lpstr>
      <vt:lpstr>Presentación de PowerPoint</vt:lpstr>
      <vt:lpstr>Retos </vt:lpstr>
      <vt:lpstr>Retos de los Organismos Electorales para la protección de los derechos político – electorales de las mujeres</vt:lpstr>
      <vt:lpstr>Retos de los Organismos Electorales para la protección de los derechos político – electorales de las mujeres</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SEPULVEDA CORTES ALAN SINUHE</dc:creator>
  <cp:lastModifiedBy>FAVELA HERRERA ADRIANA MARGARITA</cp:lastModifiedBy>
  <cp:revision>323</cp:revision>
  <cp:lastPrinted>2022-03-28T06:02:34Z</cp:lastPrinted>
  <dcterms:created xsi:type="dcterms:W3CDTF">2021-12-03T19:56:37Z</dcterms:created>
  <dcterms:modified xsi:type="dcterms:W3CDTF">2022-03-28T06:03:29Z</dcterms:modified>
</cp:coreProperties>
</file>